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34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Override1.xml" ContentType="application/vnd.openxmlformats-officedocument.themeOverride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508" r:id="rId1"/>
    <p:sldMasterId id="2147484650" r:id="rId2"/>
    <p:sldMasterId id="2147484676" r:id="rId3"/>
    <p:sldMasterId id="2147484696" r:id="rId4"/>
    <p:sldMasterId id="2147484708" r:id="rId5"/>
    <p:sldMasterId id="2147484717" r:id="rId6"/>
    <p:sldMasterId id="2147484724" r:id="rId7"/>
    <p:sldMasterId id="2147484737" r:id="rId8"/>
    <p:sldMasterId id="2147484749" r:id="rId9"/>
    <p:sldMasterId id="2147484764" r:id="rId10"/>
    <p:sldMasterId id="2147484776" r:id="rId11"/>
    <p:sldMasterId id="2147484785" r:id="rId12"/>
  </p:sldMasterIdLst>
  <p:notesMasterIdLst>
    <p:notesMasterId r:id="rId67"/>
  </p:notesMasterIdLst>
  <p:handoutMasterIdLst>
    <p:handoutMasterId r:id="rId68"/>
  </p:handoutMasterIdLst>
  <p:sldIdLst>
    <p:sldId id="2147472710" r:id="rId13"/>
    <p:sldId id="2146846852" r:id="rId14"/>
    <p:sldId id="2146846868" r:id="rId15"/>
    <p:sldId id="2147472715" r:id="rId16"/>
    <p:sldId id="2147472014" r:id="rId17"/>
    <p:sldId id="2147472716" r:id="rId18"/>
    <p:sldId id="2147472012" r:id="rId19"/>
    <p:sldId id="2147472013" r:id="rId20"/>
    <p:sldId id="2147472717" r:id="rId21"/>
    <p:sldId id="256" r:id="rId22"/>
    <p:sldId id="274" r:id="rId23"/>
    <p:sldId id="1089" r:id="rId24"/>
    <p:sldId id="6862" r:id="rId25"/>
    <p:sldId id="2147472016" r:id="rId26"/>
    <p:sldId id="262" r:id="rId27"/>
    <p:sldId id="282" r:id="rId28"/>
    <p:sldId id="2147472011" r:id="rId29"/>
    <p:sldId id="2147472018" r:id="rId30"/>
    <p:sldId id="2147472718" r:id="rId31"/>
    <p:sldId id="2134959051" r:id="rId32"/>
    <p:sldId id="2147374082" r:id="rId33"/>
    <p:sldId id="2147374061" r:id="rId34"/>
    <p:sldId id="2147374062" r:id="rId35"/>
    <p:sldId id="2147470210" r:id="rId36"/>
    <p:sldId id="266" r:id="rId37"/>
    <p:sldId id="2076137142" r:id="rId38"/>
    <p:sldId id="2147470198" r:id="rId39"/>
    <p:sldId id="276" r:id="rId40"/>
    <p:sldId id="2147472719" r:id="rId41"/>
    <p:sldId id="2147472721" r:id="rId42"/>
    <p:sldId id="264" r:id="rId43"/>
    <p:sldId id="571" r:id="rId44"/>
    <p:sldId id="265" r:id="rId45"/>
    <p:sldId id="3286" r:id="rId46"/>
    <p:sldId id="3287" r:id="rId47"/>
    <p:sldId id="2134804470" r:id="rId48"/>
    <p:sldId id="2147197236" r:id="rId49"/>
    <p:sldId id="2147197237" r:id="rId50"/>
    <p:sldId id="2147471222" r:id="rId51"/>
    <p:sldId id="2146847298" r:id="rId52"/>
    <p:sldId id="2146847311" r:id="rId53"/>
    <p:sldId id="257" r:id="rId54"/>
    <p:sldId id="2147471724" r:id="rId55"/>
    <p:sldId id="2147471725" r:id="rId56"/>
    <p:sldId id="2147471726" r:id="rId57"/>
    <p:sldId id="2147472722" r:id="rId58"/>
    <p:sldId id="2147472015" r:id="rId59"/>
    <p:sldId id="277" r:id="rId60"/>
    <p:sldId id="2147471478" r:id="rId61"/>
    <p:sldId id="2147472723" r:id="rId62"/>
    <p:sldId id="2147472724" r:id="rId63"/>
    <p:sldId id="2147470877" r:id="rId64"/>
    <p:sldId id="2147471278" r:id="rId65"/>
    <p:sldId id="2147472019" r:id="rId66"/>
  </p:sldIdLst>
  <p:sldSz cx="12192000" cy="6858000"/>
  <p:notesSz cx="7772400" cy="10058400"/>
  <p:custDataLst>
    <p:tags r:id="rId69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13467B"/>
    <a:srgbClr val="FF40FF"/>
    <a:srgbClr val="002B50"/>
    <a:srgbClr val="002B4E"/>
    <a:srgbClr val="E2ECF1"/>
    <a:srgbClr val="E0E9F2"/>
    <a:srgbClr val="ECF4F9"/>
    <a:srgbClr val="0022E9"/>
    <a:srgbClr val="002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17" autoAdjust="0"/>
    <p:restoredTop sz="94572" autoAdjust="0"/>
  </p:normalViewPr>
  <p:slideViewPr>
    <p:cSldViewPr>
      <p:cViewPr varScale="1">
        <p:scale>
          <a:sx n="86" d="100"/>
          <a:sy n="86" d="100"/>
        </p:scale>
        <p:origin x="216" y="304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handoutMaster" Target="handoutMasters/handoutMaster1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tags" Target="tags/tag1.xml"/><Relationship Id="rId77" Type="http://schemas.openxmlformats.org/officeDocument/2006/relationships/customXml" Target="../customXml/item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commentAuthors" Target="commentAuthors.xml"/><Relationship Id="rId75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ITT Population</a:t>
            </a:r>
          </a:p>
        </c:rich>
      </c:tx>
      <c:layout>
        <c:manualLayout>
          <c:xMode val="edge"/>
          <c:yMode val="edge"/>
          <c:x val="1.8038122649007678E-2"/>
          <c:y val="9.14224419145047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ITT Population</c:v>
                </c:pt>
              </c:strCache>
            </c:strRef>
          </c:tx>
          <c:spPr>
            <a:solidFill>
              <a:srgbClr val="D52B1E"/>
            </a:solidFill>
          </c:spPr>
          <c:dPt>
            <c:idx val="0"/>
            <c:bubble3D val="0"/>
            <c:spPr>
              <a:solidFill>
                <a:srgbClr val="00A1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54-45B1-9471-C32C3DB90C11}"/>
              </c:ext>
            </c:extLst>
          </c:dPt>
          <c:dPt>
            <c:idx val="1"/>
            <c:bubble3D val="0"/>
            <c:spPr>
              <a:solidFill>
                <a:srgbClr val="FFFFFF">
                  <a:lumMod val="6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54-45B1-9471-C32C3DB90C11}"/>
              </c:ext>
            </c:extLst>
          </c:dPt>
          <c:dLbls>
            <c:dLbl>
              <c:idx val="0"/>
              <c:layout>
                <c:manualLayout>
                  <c:x val="3.4117689062462334E-2"/>
                  <c:y val="3.5443068272150678E-2"/>
                </c:manualLayout>
              </c:layout>
              <c:tx>
                <c:rich>
                  <a:bodyPr/>
                  <a:lstStyle/>
                  <a:p>
                    <a:fld id="{DF3668C2-BC27-4CE4-B5BD-B1EFAAD06CBA}" type="VALUE">
                      <a:rPr lang="en-US" sz="1600" i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754-45B1-9471-C32C3DB90C11}"/>
                </c:ext>
              </c:extLst>
            </c:dLbl>
            <c:dLbl>
              <c:idx val="1"/>
              <c:layout>
                <c:manualLayout>
                  <c:x val="-2.3486918083336621E-2"/>
                  <c:y val="3.3782831262921167E-3"/>
                </c:manualLayout>
              </c:layout>
              <c:tx>
                <c:rich>
                  <a:bodyPr/>
                  <a:lstStyle/>
                  <a:p>
                    <a:fld id="{27DF5596-691A-4B37-85FE-C9F79A125D4D}" type="VALUE">
                      <a:rPr lang="en-US" sz="1600" i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754-45B1-9471-C32C3DB90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Cohort 1</c:v>
                </c:pt>
                <c:pt idx="1">
                  <c:v>Cohort 2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0.91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54-45B1-9471-C32C3DB90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3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7.9102245569495685E-3"/>
          <c:y val="0.20984400611981149"/>
          <c:w val="0.32634969172175299"/>
          <c:h val="0.185761292388531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1/31/23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0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82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E69E7-C2AC-4EDB-8BCA-780B7FC2D8D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282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22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76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8523C-8729-40F0-9536-D6C4CA3AD2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06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53B76-649C-1047-AB39-06CD9CC3743F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Tahoma" panose="020B0604030504040204" pitchFamily="34" charset="0"/>
                <a:sym typeface="Arial" panose="020B0604020202020204" pitchFamily="34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1/31/23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A613-7C39-204D-9E84-E8628D5964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Tahoma" panose="020B0604030504040204" pitchFamily="34" charset="0"/>
                <a:sym typeface="Arial" panose="020B0604020202020204" pitchFamily="34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32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3FB02-34E6-4BBB-8C42-B4982BFEA0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Tahoma" panose="020B0604030504040204" pitchFamily="34" charset="0"/>
                <a:sym typeface="Arial" panose="020B0604020202020204" pitchFamily="34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04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0">
              <a:defRPr/>
            </a:pPr>
            <a:endParaRPr lang="en-US">
              <a:solidFill>
                <a:srgbClr val="000000"/>
              </a:solidFill>
              <a:latin typeface="Courier"/>
              <a:ea typeface="Times New Roman" panose="02020603050405020304" pitchFamily="18" charset="0"/>
              <a:cs typeface="Couri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53B76-649C-1047-AB39-06CD9CC3743F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Tahoma" panose="020B0604030504040204" pitchFamily="34" charset="0"/>
                <a:sym typeface="Arial" panose="020B0604020202020204" pitchFamily="34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1/31/23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5A613-7C39-204D-9E84-E8628D5964A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Tahoma" panose="020B0604030504040204" pitchFamily="34" charset="0"/>
                <a:sym typeface="Arial" panose="020B0604020202020204" pitchFamily="34" charset="0"/>
              </a:rPr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61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59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27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C404C-9126-4B71-96DE-ACE200D9BE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76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76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2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452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37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76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57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CB1D87-ADAD-4B7C-845F-23F7BEA7CC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 sz="18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24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74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3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23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5CEE4-FF08-4DC3-BC5B-C533A9AFCE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326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23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0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330BE-D91A-D240-B266-E5D5F99B4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pPr marL="0" marR="0" lvl="0" indent="0" algn="r" defTabSz="50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47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F8523C-8729-40F0-9536-D6C4CA3AD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66660-1900-44EC-A9F2-C143235B0670}"/>
              </a:ext>
            </a:extLst>
          </p:cNvPr>
          <p:cNvSpPr txBox="1"/>
          <p:nvPr/>
        </p:nvSpPr>
        <p:spPr>
          <a:xfrm>
            <a:off x="6390967" y="1493824"/>
            <a:ext cx="784071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Hortobagyi ESMO 2021/slide 9 (screenshot)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5C56-3496-4AE8-B0DA-139B8BB56280}"/>
              </a:ext>
            </a:extLst>
          </p:cNvPr>
          <p:cNvSpPr txBox="1"/>
          <p:nvPr/>
        </p:nvSpPr>
        <p:spPr>
          <a:xfrm>
            <a:off x="-232260" y="1606262"/>
            <a:ext cx="784071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45720" rIns="4572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Hortobagyi ESMO 2021/slide 7 (screenshot)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S PGothic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8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7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609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33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219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werpoint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06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2098" y="2286000"/>
            <a:ext cx="10407805" cy="1143000"/>
          </a:xfrm>
        </p:spPr>
        <p:txBody>
          <a:bodyPr/>
          <a:lstStyle>
            <a:lvl1pPr algn="ctr">
              <a:defRPr sz="4683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84195" y="3886200"/>
            <a:ext cx="8623610" cy="1752600"/>
          </a:xfrm>
        </p:spPr>
        <p:txBody>
          <a:bodyPr/>
          <a:lstStyle>
            <a:lvl1pPr marL="0" indent="0" algn="ctr">
              <a:buFont typeface="Verdana" pitchFamily="1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63681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C11B4-91A0-4173-AA63-6D25579CD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0052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09" y="4406901"/>
            <a:ext cx="10364440" cy="1362075"/>
          </a:xfrm>
        </p:spPr>
        <p:txBody>
          <a:bodyPr anchor="t"/>
          <a:lstStyle>
            <a:lvl1pPr algn="l">
              <a:defRPr sz="520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09" y="2906713"/>
            <a:ext cx="10364440" cy="1500187"/>
          </a:xfrm>
        </p:spPr>
        <p:txBody>
          <a:bodyPr anchor="b"/>
          <a:lstStyle>
            <a:lvl1pPr marL="0" indent="0">
              <a:buNone/>
              <a:defRPr sz="2602"/>
            </a:lvl1pPr>
            <a:lvl2pPr marL="594726" indent="0">
              <a:buNone/>
              <a:defRPr sz="2341"/>
            </a:lvl2pPr>
            <a:lvl3pPr marL="1189452" indent="0">
              <a:buNone/>
              <a:defRPr sz="2081"/>
            </a:lvl3pPr>
            <a:lvl4pPr marL="1784177" indent="0">
              <a:buNone/>
              <a:defRPr sz="1821"/>
            </a:lvl4pPr>
            <a:lvl5pPr marL="2378903" indent="0">
              <a:buNone/>
              <a:defRPr sz="1821"/>
            </a:lvl5pPr>
            <a:lvl6pPr marL="2973629" indent="0">
              <a:buNone/>
              <a:defRPr sz="1821"/>
            </a:lvl6pPr>
            <a:lvl7pPr marL="3568355" indent="0">
              <a:buNone/>
              <a:defRPr sz="1821"/>
            </a:lvl7pPr>
            <a:lvl8pPr marL="4163080" indent="0">
              <a:buNone/>
              <a:defRPr sz="1821"/>
            </a:lvl8pPr>
            <a:lvl9pPr marL="4757806" indent="0">
              <a:buNone/>
              <a:defRPr sz="182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65039-4110-4D5D-B3CE-89E15B9B5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2517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2521" y="1230314"/>
            <a:ext cx="5224553" cy="4662487"/>
          </a:xfrm>
        </p:spPr>
        <p:txBody>
          <a:bodyPr/>
          <a:lstStyle>
            <a:lvl1pPr>
              <a:defRPr sz="3642"/>
            </a:lvl1pPr>
            <a:lvl2pPr>
              <a:defRPr sz="3122"/>
            </a:lvl2pPr>
            <a:lvl3pPr>
              <a:defRPr sz="2602"/>
            </a:lvl3pPr>
            <a:lvl4pPr>
              <a:defRPr sz="2341"/>
            </a:lvl4pPr>
            <a:lvl5pPr>
              <a:defRPr sz="2341"/>
            </a:lvl5pPr>
            <a:lvl6pPr>
              <a:defRPr sz="2341"/>
            </a:lvl6pPr>
            <a:lvl7pPr>
              <a:defRPr sz="2341"/>
            </a:lvl7pPr>
            <a:lvl8pPr>
              <a:defRPr sz="2341"/>
            </a:lvl8pPr>
            <a:lvl9pPr>
              <a:defRPr sz="23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5318" y="1230314"/>
            <a:ext cx="5224553" cy="4662487"/>
          </a:xfrm>
        </p:spPr>
        <p:txBody>
          <a:bodyPr/>
          <a:lstStyle>
            <a:lvl1pPr>
              <a:defRPr sz="3642"/>
            </a:lvl1pPr>
            <a:lvl2pPr>
              <a:defRPr sz="3122"/>
            </a:lvl2pPr>
            <a:lvl3pPr>
              <a:defRPr sz="2602"/>
            </a:lvl3pPr>
            <a:lvl4pPr>
              <a:defRPr sz="2341"/>
            </a:lvl4pPr>
            <a:lvl5pPr>
              <a:defRPr sz="2341"/>
            </a:lvl5pPr>
            <a:lvl6pPr>
              <a:defRPr sz="2341"/>
            </a:lvl6pPr>
            <a:lvl7pPr>
              <a:defRPr sz="2341"/>
            </a:lvl7pPr>
            <a:lvl8pPr>
              <a:defRPr sz="2341"/>
            </a:lvl8pPr>
            <a:lvl9pPr>
              <a:defRPr sz="23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1933B-8304-4299-9F43-73FDA2BDA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970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88" y="274638"/>
            <a:ext cx="1097362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188" y="1535113"/>
            <a:ext cx="5387690" cy="639762"/>
          </a:xfrm>
        </p:spPr>
        <p:txBody>
          <a:bodyPr anchor="b"/>
          <a:lstStyle>
            <a:lvl1pPr marL="0" indent="0">
              <a:buNone/>
              <a:defRPr sz="3122" b="1"/>
            </a:lvl1pPr>
            <a:lvl2pPr marL="594726" indent="0">
              <a:buNone/>
              <a:defRPr sz="2602" b="1"/>
            </a:lvl2pPr>
            <a:lvl3pPr marL="1189452" indent="0">
              <a:buNone/>
              <a:defRPr sz="2341" b="1"/>
            </a:lvl3pPr>
            <a:lvl4pPr marL="1784177" indent="0">
              <a:buNone/>
              <a:defRPr sz="2081" b="1"/>
            </a:lvl4pPr>
            <a:lvl5pPr marL="2378903" indent="0">
              <a:buNone/>
              <a:defRPr sz="2081" b="1"/>
            </a:lvl5pPr>
            <a:lvl6pPr marL="2973629" indent="0">
              <a:buNone/>
              <a:defRPr sz="2081" b="1"/>
            </a:lvl6pPr>
            <a:lvl7pPr marL="3568355" indent="0">
              <a:buNone/>
              <a:defRPr sz="2081" b="1"/>
            </a:lvl7pPr>
            <a:lvl8pPr marL="4163080" indent="0">
              <a:buNone/>
              <a:defRPr sz="2081" b="1"/>
            </a:lvl8pPr>
            <a:lvl9pPr marL="4757806" indent="0">
              <a:buNone/>
              <a:defRPr sz="20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8" y="2174875"/>
            <a:ext cx="5387690" cy="3951288"/>
          </a:xfrm>
        </p:spPr>
        <p:txBody>
          <a:bodyPr/>
          <a:lstStyle>
            <a:lvl1pPr>
              <a:defRPr sz="3122"/>
            </a:lvl1pPr>
            <a:lvl2pPr>
              <a:defRPr sz="2602"/>
            </a:lvl2pPr>
            <a:lvl3pPr>
              <a:defRPr sz="2341"/>
            </a:lvl3pPr>
            <a:lvl4pPr>
              <a:defRPr sz="2081"/>
            </a:lvl4pPr>
            <a:lvl5pPr>
              <a:defRPr sz="2081"/>
            </a:lvl5pPr>
            <a:lvl6pPr>
              <a:defRPr sz="2081"/>
            </a:lvl6pPr>
            <a:lvl7pPr>
              <a:defRPr sz="2081"/>
            </a:lvl7pPr>
            <a:lvl8pPr>
              <a:defRPr sz="2081"/>
            </a:lvl8pPr>
            <a:lvl9pPr>
              <a:defRPr sz="20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058" y="1535113"/>
            <a:ext cx="5389756" cy="639762"/>
          </a:xfrm>
        </p:spPr>
        <p:txBody>
          <a:bodyPr anchor="b"/>
          <a:lstStyle>
            <a:lvl1pPr marL="0" indent="0">
              <a:buNone/>
              <a:defRPr sz="3122" b="1"/>
            </a:lvl1pPr>
            <a:lvl2pPr marL="594726" indent="0">
              <a:buNone/>
              <a:defRPr sz="2602" b="1"/>
            </a:lvl2pPr>
            <a:lvl3pPr marL="1189452" indent="0">
              <a:buNone/>
              <a:defRPr sz="2341" b="1"/>
            </a:lvl3pPr>
            <a:lvl4pPr marL="1784177" indent="0">
              <a:buNone/>
              <a:defRPr sz="2081" b="1"/>
            </a:lvl4pPr>
            <a:lvl5pPr marL="2378903" indent="0">
              <a:buNone/>
              <a:defRPr sz="2081" b="1"/>
            </a:lvl5pPr>
            <a:lvl6pPr marL="2973629" indent="0">
              <a:buNone/>
              <a:defRPr sz="2081" b="1"/>
            </a:lvl6pPr>
            <a:lvl7pPr marL="3568355" indent="0">
              <a:buNone/>
              <a:defRPr sz="2081" b="1"/>
            </a:lvl7pPr>
            <a:lvl8pPr marL="4163080" indent="0">
              <a:buNone/>
              <a:defRPr sz="2081" b="1"/>
            </a:lvl8pPr>
            <a:lvl9pPr marL="4757806" indent="0">
              <a:buNone/>
              <a:defRPr sz="20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058" y="2174875"/>
            <a:ext cx="5389756" cy="3951288"/>
          </a:xfrm>
        </p:spPr>
        <p:txBody>
          <a:bodyPr/>
          <a:lstStyle>
            <a:lvl1pPr>
              <a:defRPr sz="3122"/>
            </a:lvl1pPr>
            <a:lvl2pPr>
              <a:defRPr sz="2602"/>
            </a:lvl2pPr>
            <a:lvl3pPr>
              <a:defRPr sz="2341"/>
            </a:lvl3pPr>
            <a:lvl4pPr>
              <a:defRPr sz="2081"/>
            </a:lvl4pPr>
            <a:lvl5pPr>
              <a:defRPr sz="2081"/>
            </a:lvl5pPr>
            <a:lvl6pPr>
              <a:defRPr sz="2081"/>
            </a:lvl6pPr>
            <a:lvl7pPr>
              <a:defRPr sz="2081"/>
            </a:lvl7pPr>
            <a:lvl8pPr>
              <a:defRPr sz="2081"/>
            </a:lvl8pPr>
            <a:lvl9pPr>
              <a:defRPr sz="20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DD302-4106-493D-80C2-93B1066737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7348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7356C-CE9B-4489-A52B-3AB4A332E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4569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79243-7BD0-44C1-8EBE-7A34D3384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72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5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88" y="273050"/>
            <a:ext cx="4012373" cy="1162050"/>
          </a:xfrm>
        </p:spPr>
        <p:txBody>
          <a:bodyPr/>
          <a:lstStyle>
            <a:lvl1pPr algn="l">
              <a:defRPr sz="260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051"/>
            <a:ext cx="6816700" cy="5853113"/>
          </a:xfrm>
        </p:spPr>
        <p:txBody>
          <a:bodyPr/>
          <a:lstStyle>
            <a:lvl1pPr>
              <a:defRPr sz="4163"/>
            </a:lvl1pPr>
            <a:lvl2pPr>
              <a:defRPr sz="3642"/>
            </a:lvl2pPr>
            <a:lvl3pPr>
              <a:defRPr sz="3122"/>
            </a:lvl3pPr>
            <a:lvl4pPr>
              <a:defRPr sz="2602"/>
            </a:lvl4pPr>
            <a:lvl5pPr>
              <a:defRPr sz="2602"/>
            </a:lvl5pPr>
            <a:lvl6pPr>
              <a:defRPr sz="2602"/>
            </a:lvl6pPr>
            <a:lvl7pPr>
              <a:defRPr sz="2602"/>
            </a:lvl7pPr>
            <a:lvl8pPr>
              <a:defRPr sz="2602"/>
            </a:lvl8pPr>
            <a:lvl9pPr>
              <a:defRPr sz="26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188" y="1435101"/>
            <a:ext cx="4012373" cy="4691063"/>
          </a:xfrm>
        </p:spPr>
        <p:txBody>
          <a:bodyPr/>
          <a:lstStyle>
            <a:lvl1pPr marL="0" indent="0">
              <a:buNone/>
              <a:defRPr sz="1821"/>
            </a:lvl1pPr>
            <a:lvl2pPr marL="594726" indent="0">
              <a:buNone/>
              <a:defRPr sz="1561"/>
            </a:lvl2pPr>
            <a:lvl3pPr marL="1189452" indent="0">
              <a:buNone/>
              <a:defRPr sz="1301"/>
            </a:lvl3pPr>
            <a:lvl4pPr marL="1784177" indent="0">
              <a:buNone/>
              <a:defRPr sz="1171"/>
            </a:lvl4pPr>
            <a:lvl5pPr marL="2378903" indent="0">
              <a:buNone/>
              <a:defRPr sz="1171"/>
            </a:lvl5pPr>
            <a:lvl6pPr marL="2973629" indent="0">
              <a:buNone/>
              <a:defRPr sz="1171"/>
            </a:lvl6pPr>
            <a:lvl7pPr marL="3568355" indent="0">
              <a:buNone/>
              <a:defRPr sz="1171"/>
            </a:lvl7pPr>
            <a:lvl8pPr marL="4163080" indent="0">
              <a:buNone/>
              <a:defRPr sz="1171"/>
            </a:lvl8pPr>
            <a:lvl9pPr marL="4757806" indent="0">
              <a:buNone/>
              <a:defRPr sz="11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50A68-A169-4E59-9F80-9A1B82305B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4510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53" y="4800600"/>
            <a:ext cx="7316438" cy="566738"/>
          </a:xfrm>
        </p:spPr>
        <p:txBody>
          <a:bodyPr/>
          <a:lstStyle>
            <a:lvl1pPr algn="l">
              <a:defRPr sz="260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53" y="612775"/>
            <a:ext cx="7316438" cy="4114800"/>
          </a:xfrm>
        </p:spPr>
        <p:txBody>
          <a:bodyPr/>
          <a:lstStyle>
            <a:lvl1pPr marL="0" indent="0">
              <a:buNone/>
              <a:defRPr sz="4163"/>
            </a:lvl1pPr>
            <a:lvl2pPr marL="594726" indent="0">
              <a:buNone/>
              <a:defRPr sz="3642"/>
            </a:lvl2pPr>
            <a:lvl3pPr marL="1189452" indent="0">
              <a:buNone/>
              <a:defRPr sz="3122"/>
            </a:lvl3pPr>
            <a:lvl4pPr marL="1784177" indent="0">
              <a:buNone/>
              <a:defRPr sz="2602"/>
            </a:lvl4pPr>
            <a:lvl5pPr marL="2378903" indent="0">
              <a:buNone/>
              <a:defRPr sz="2602"/>
            </a:lvl5pPr>
            <a:lvl6pPr marL="2973629" indent="0">
              <a:buNone/>
              <a:defRPr sz="2602"/>
            </a:lvl6pPr>
            <a:lvl7pPr marL="3568355" indent="0">
              <a:buNone/>
              <a:defRPr sz="2602"/>
            </a:lvl7pPr>
            <a:lvl8pPr marL="4163080" indent="0">
              <a:buNone/>
              <a:defRPr sz="2602"/>
            </a:lvl8pPr>
            <a:lvl9pPr marL="4757806" indent="0">
              <a:buNone/>
              <a:defRPr sz="2602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53" y="5367338"/>
            <a:ext cx="7316438" cy="804862"/>
          </a:xfrm>
        </p:spPr>
        <p:txBody>
          <a:bodyPr/>
          <a:lstStyle>
            <a:lvl1pPr marL="0" indent="0">
              <a:buNone/>
              <a:defRPr sz="1821"/>
            </a:lvl1pPr>
            <a:lvl2pPr marL="594726" indent="0">
              <a:buNone/>
              <a:defRPr sz="1561"/>
            </a:lvl2pPr>
            <a:lvl3pPr marL="1189452" indent="0">
              <a:buNone/>
              <a:defRPr sz="1301"/>
            </a:lvl3pPr>
            <a:lvl4pPr marL="1784177" indent="0">
              <a:buNone/>
              <a:defRPr sz="1171"/>
            </a:lvl4pPr>
            <a:lvl5pPr marL="2378903" indent="0">
              <a:buNone/>
              <a:defRPr sz="1171"/>
            </a:lvl5pPr>
            <a:lvl6pPr marL="2973629" indent="0">
              <a:buNone/>
              <a:defRPr sz="1171"/>
            </a:lvl6pPr>
            <a:lvl7pPr marL="3568355" indent="0">
              <a:buNone/>
              <a:defRPr sz="1171"/>
            </a:lvl7pPr>
            <a:lvl8pPr marL="4163080" indent="0">
              <a:buNone/>
              <a:defRPr sz="1171"/>
            </a:lvl8pPr>
            <a:lvl9pPr marL="4757806" indent="0">
              <a:buNone/>
              <a:defRPr sz="11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06B81-E118-4FC1-A084-F00B920BD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8861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A5834-4AAB-40EF-B592-ADC43301C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0133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8034" y="244476"/>
            <a:ext cx="2661837" cy="564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2521" y="244476"/>
            <a:ext cx="7787269" cy="5648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4C5ED-2C4B-44B4-BC09-2A7AC0002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5631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545729"/>
            <a:ext cx="407988" cy="219676"/>
          </a:xfrm>
          <a:prstGeom prst="rect">
            <a:avLst/>
          </a:prstGeom>
        </p:spPr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6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966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09">
          <p15:clr>
            <a:srgbClr val="A4A3A4"/>
          </p15:clr>
        </p15:guide>
        <p15:guide id="2" pos="1903">
          <p15:clr>
            <a:srgbClr val="A4A3A4"/>
          </p15:clr>
        </p15:guide>
        <p15:guide id="3" pos="3380">
          <p15:clr>
            <a:srgbClr val="A4A3A4"/>
          </p15:clr>
        </p15:guide>
        <p15:guide id="4" pos="3472">
          <p15:clr>
            <a:srgbClr val="A4A3A4"/>
          </p15:clr>
        </p15:guide>
        <p15:guide id="5" pos="4948">
          <p15:clr>
            <a:srgbClr val="A4A3A4"/>
          </p15:clr>
        </p15:guide>
        <p15:guide id="6" pos="5042">
          <p15:clr>
            <a:srgbClr val="A4A3A4"/>
          </p15:clr>
        </p15:guide>
        <p15:guide id="7" pos="6516">
          <p15:clr>
            <a:srgbClr val="A4A3A4"/>
          </p15:clr>
        </p15:guide>
        <p15:guide id="8" pos="6611">
          <p15:clr>
            <a:srgbClr val="A4A3A4"/>
          </p15:clr>
        </p15:guide>
        <p15:guide id="9" pos="8085">
          <p15:clr>
            <a:srgbClr val="A4A3A4"/>
          </p15:clr>
        </p15:guide>
        <p15:guide id="10" pos="8180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9" y="1567815"/>
            <a:ext cx="11376023" cy="4226222"/>
          </a:xfrm>
        </p:spPr>
        <p:txBody>
          <a:bodyPr>
            <a:spAutoFit/>
          </a:bodyPr>
          <a:lstStyle>
            <a:lvl1pPr>
              <a:defRPr/>
            </a:lvl1pPr>
            <a:lvl2pPr marL="576032" indent="-288015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6"/>
            <a:ext cx="6958012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77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09">
          <p15:clr>
            <a:srgbClr val="A4A3A4"/>
          </p15:clr>
        </p15:guide>
        <p15:guide id="2" pos="1903">
          <p15:clr>
            <a:srgbClr val="A4A3A4"/>
          </p15:clr>
        </p15:guide>
        <p15:guide id="3" pos="3380">
          <p15:clr>
            <a:srgbClr val="A4A3A4"/>
          </p15:clr>
        </p15:guide>
        <p15:guide id="4" pos="3472">
          <p15:clr>
            <a:srgbClr val="A4A3A4"/>
          </p15:clr>
        </p15:guide>
        <p15:guide id="5" pos="4948">
          <p15:clr>
            <a:srgbClr val="A4A3A4"/>
          </p15:clr>
        </p15:guide>
        <p15:guide id="6" pos="5042">
          <p15:clr>
            <a:srgbClr val="A4A3A4"/>
          </p15:clr>
        </p15:guide>
        <p15:guide id="7" pos="6516">
          <p15:clr>
            <a:srgbClr val="A4A3A4"/>
          </p15:clr>
        </p15:guide>
        <p15:guide id="8" pos="6611">
          <p15:clr>
            <a:srgbClr val="A4A3A4"/>
          </p15:clr>
        </p15:guide>
        <p15:guide id="9" pos="8085">
          <p15:clr>
            <a:srgbClr val="A4A3A4"/>
          </p15:clr>
        </p15:guide>
        <p15:guide id="10" pos="8180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9" y="1567815"/>
            <a:ext cx="11376023" cy="4226222"/>
          </a:xfrm>
        </p:spPr>
        <p:txBody>
          <a:bodyPr>
            <a:spAutoFit/>
          </a:bodyPr>
          <a:lstStyle>
            <a:lvl1pPr>
              <a:defRPr/>
            </a:lvl1pPr>
            <a:lvl2pPr marL="576032" indent="-288015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6"/>
            <a:ext cx="6958012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94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09">
          <p15:clr>
            <a:srgbClr val="A4A3A4"/>
          </p15:clr>
        </p15:guide>
        <p15:guide id="2" pos="1903">
          <p15:clr>
            <a:srgbClr val="A4A3A4"/>
          </p15:clr>
        </p15:guide>
        <p15:guide id="3" pos="3380">
          <p15:clr>
            <a:srgbClr val="A4A3A4"/>
          </p15:clr>
        </p15:guide>
        <p15:guide id="4" pos="3472">
          <p15:clr>
            <a:srgbClr val="A4A3A4"/>
          </p15:clr>
        </p15:guide>
        <p15:guide id="5" pos="4948">
          <p15:clr>
            <a:srgbClr val="A4A3A4"/>
          </p15:clr>
        </p15:guide>
        <p15:guide id="6" pos="5042">
          <p15:clr>
            <a:srgbClr val="A4A3A4"/>
          </p15:clr>
        </p15:guide>
        <p15:guide id="7" pos="6516">
          <p15:clr>
            <a:srgbClr val="A4A3A4"/>
          </p15:clr>
        </p15:guide>
        <p15:guide id="8" pos="6611">
          <p15:clr>
            <a:srgbClr val="A4A3A4"/>
          </p15:clr>
        </p15:guide>
        <p15:guide id="9" pos="8085">
          <p15:clr>
            <a:srgbClr val="A4A3A4"/>
          </p15:clr>
        </p15:guide>
        <p15:guide id="10" pos="8180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EAF68-E2CB-2EA6-3C79-8E40DFF66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C1B19-BC5B-FF9D-8397-25C33626E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42544-BC00-9B91-A21C-7922A9C8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836AE-0ABD-B584-B30D-CD0390D5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1E367-0287-646C-AB2C-089A0AF7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110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D277D-9A7E-26DE-A8ED-305C50C4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D18A-A00C-8164-2742-3681EDEFC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9F5A2-C02C-1342-5E1A-80568520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EFB55-A550-EAA7-B216-AA2164EC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2755E-D71F-C761-2224-8F3226B6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480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5D31-352A-4A5D-32E1-3C7067CE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8390B-23B0-D417-C7A9-125758D67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4B4BB-0897-36F5-7E27-1FA079E0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A472-3387-FA49-6F68-652160E9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27482-4A8B-25F8-6472-7E691CCF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0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5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B790-5C64-07AB-543B-9660976F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7EA0F-79DB-379F-55AE-9019E5026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D22E3-95BD-F027-7738-8A400290E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55DD0-E0BA-5A08-9E49-D172DEF77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5A6E4-8274-C908-D3C2-369B4A0E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0E0B8-E3D7-B9FC-B0CF-02B20E5A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05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D1E9-8405-6D90-6554-5F37ED88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B69DC-6E82-99B7-C607-CCA0FFF4D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C7A6-F0F5-24AD-C9DE-AFE07D036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E0F6E-2EFD-0A0F-03B2-9F2254A18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266E0-A033-83AD-5078-66FAAA00A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71AFF0-A0BE-9BF7-7A96-0898D8947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C410D0-D0B0-DDCB-6A32-F431B3D0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41C4E-ECC2-671A-6FBD-8B027EC5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730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684BE-788E-BDEA-A9B0-AE58E615B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106A10-9261-7F15-BF13-38450C88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5619D-0472-2055-219A-20CB5C4E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0559D-C2D9-F819-A2CF-B4C38DCD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99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4145C-843C-8115-24B6-767388FA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57DEE-BEF9-A777-9C43-4BEC4FB0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62356-FBA9-F6DE-0026-1AA3A0A6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348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5A90-B1CE-C597-80FF-B92F05C3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75031-1E19-3A11-6754-EF9DAF54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33440-3B74-7B9E-D3F5-DC661EE85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E51C6-4A70-0CCD-A7E9-C0EC6A3A8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4D1D4-FE0F-5154-61DC-3C512808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1630B-EB7D-24E4-0A51-93105507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21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0892D-8AB3-5A9C-54A2-3712C38F5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1410F-39CD-FFE4-3BCE-0BDD6F8C1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7ABD2-F2B9-21D3-28A9-CDF1816A5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DE9D-9F25-5F68-D091-1F10B6A5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8341B-A473-0DB0-A4E5-FBA0BDAE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03749-A502-9F84-E829-15AA70446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682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896F-5069-BBA0-9543-4485B93D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01F96-1D4A-E00E-BBB5-D8AC3B71B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08ADE-4706-6724-90E8-6F604645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F2977-AC3F-D523-9848-30186998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B6538-0D0B-2050-0989-8E7E1D9B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359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DB35B-7E50-1DBD-A94E-AE81E3E1D5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4CD27-D568-14E9-BF64-EB09AF7CC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82745-6449-1149-6480-52011DF1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591D2-5FA4-6FAC-3CFA-898BADA8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3349C-FE84-7B45-A5E3-855568E4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006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14467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463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3767"/>
                </a:solidFill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879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687"/>
            <a:ext cx="12192000" cy="12080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467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08787"/>
            <a:ext cx="10363200" cy="38404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7"/>
                </a:solidFill>
              </a:defRPr>
            </a:lvl1pPr>
            <a:lvl2pPr>
              <a:defRPr>
                <a:solidFill>
                  <a:srgbClr val="003767"/>
                </a:solidFill>
              </a:defRPr>
            </a:lvl2pPr>
            <a:lvl3pPr>
              <a:defRPr>
                <a:solidFill>
                  <a:srgbClr val="003767"/>
                </a:solidFill>
              </a:defRPr>
            </a:lvl3pPr>
            <a:lvl4pPr>
              <a:defRPr>
                <a:solidFill>
                  <a:srgbClr val="003767"/>
                </a:solidFill>
              </a:defRPr>
            </a:lvl4pPr>
            <a:lvl5pPr>
              <a:defRPr>
                <a:solidFill>
                  <a:srgbClr val="00376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32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687"/>
            <a:ext cx="12192000" cy="12080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08787"/>
            <a:ext cx="5080000" cy="3840427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003767"/>
                </a:solidFill>
              </a:defRPr>
            </a:lvl1pPr>
            <a:lvl2pPr>
              <a:defRPr sz="3200">
                <a:solidFill>
                  <a:srgbClr val="003767"/>
                </a:solidFill>
              </a:defRPr>
            </a:lvl2pPr>
            <a:lvl3pPr>
              <a:defRPr sz="2667">
                <a:solidFill>
                  <a:srgbClr val="003767"/>
                </a:solidFill>
              </a:defRPr>
            </a:lvl3pPr>
            <a:lvl4pPr>
              <a:defRPr sz="2400">
                <a:solidFill>
                  <a:srgbClr val="003767"/>
                </a:solidFill>
              </a:defRPr>
            </a:lvl4pPr>
            <a:lvl5pPr>
              <a:defRPr sz="2400">
                <a:solidFill>
                  <a:srgbClr val="003767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08787"/>
            <a:ext cx="5080000" cy="3840427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003767"/>
                </a:solidFill>
              </a:defRPr>
            </a:lvl1pPr>
            <a:lvl2pPr>
              <a:defRPr sz="3200">
                <a:solidFill>
                  <a:srgbClr val="003767"/>
                </a:solidFill>
              </a:defRPr>
            </a:lvl2pPr>
            <a:lvl3pPr>
              <a:defRPr sz="2667">
                <a:solidFill>
                  <a:srgbClr val="003767"/>
                </a:solidFill>
              </a:defRPr>
            </a:lvl3pPr>
            <a:lvl4pPr>
              <a:defRPr sz="2400">
                <a:solidFill>
                  <a:srgbClr val="003767"/>
                </a:solidFill>
              </a:defRPr>
            </a:lvl4pPr>
            <a:lvl5pPr>
              <a:defRPr sz="2400">
                <a:solidFill>
                  <a:srgbClr val="003767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59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641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926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35246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6064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rgbClr val="003767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919201"/>
            <a:ext cx="7315200" cy="725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352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12192000" cy="11389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827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9"/>
          <p:cNvSpPr txBox="1">
            <a:spLocks noGrp="1"/>
          </p:cNvSpPr>
          <p:nvPr>
            <p:ph type="body"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/>
            </a:lvl1pPr>
            <a:lvl2pPr marL="1219170" lvl="1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/>
            </a:lvl2pPr>
            <a:lvl3pPr marL="1828754" lvl="2" indent="-4470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3200"/>
            </a:lvl3pPr>
            <a:lvl4pPr marL="2438339" lvl="3" indent="-50798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7924" lvl="4" indent="-50798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7509" lvl="5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09"/>
          <p:cNvSpPr txBox="1">
            <a:spLocks noGrp="1"/>
          </p:cNvSpPr>
          <p:nvPr>
            <p:ph type="ftr" idx="11"/>
          </p:nvPr>
        </p:nvSpPr>
        <p:spPr>
          <a:xfrm>
            <a:off x="126568" y="6419015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9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1875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1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52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7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21476641"/>
      </p:ext>
    </p:extLst>
  </p:cSld>
  <p:clrMapOvr>
    <a:masterClrMapping/>
  </p:clrMapOvr>
  <p:transition spd="slow" advClick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1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17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9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1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6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80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5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21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309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8190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766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190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289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352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975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723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4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57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3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9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TitleLine"/>
          <p:cNvSpPr>
            <a:spLocks noChangeShapeType="1"/>
          </p:cNvSpPr>
          <p:nvPr/>
        </p:nvSpPr>
        <p:spPr bwMode="auto">
          <a:xfrm>
            <a:off x="116" y="1738313"/>
            <a:ext cx="10882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pl-PL" sz="1662">
              <a:solidFill>
                <a:srgbClr val="000000"/>
              </a:solidFill>
            </a:endParaRPr>
          </a:p>
        </p:txBody>
      </p:sp>
      <p:sp>
        <p:nvSpPr>
          <p:cNvPr id="12" name="shpPlaceholderTitle"/>
          <p:cNvSpPr>
            <a:spLocks noGrp="1" noChangeArrowheads="1"/>
          </p:cNvSpPr>
          <p:nvPr>
            <p:ph type="ctrTitle"/>
          </p:nvPr>
        </p:nvSpPr>
        <p:spPr>
          <a:xfrm>
            <a:off x="511908" y="2602302"/>
            <a:ext cx="11168184" cy="1008063"/>
          </a:xfrm>
        </p:spPr>
        <p:txBody>
          <a:bodyPr/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fr-CH" noProof="0" dirty="0"/>
          </a:p>
        </p:txBody>
      </p:sp>
      <p:sp>
        <p:nvSpPr>
          <p:cNvPr id="13" name="shpPlaceholderMain"/>
          <p:cNvSpPr>
            <a:spLocks noGrp="1" noChangeArrowheads="1"/>
          </p:cNvSpPr>
          <p:nvPr>
            <p:ph type="subTitle" idx="1"/>
          </p:nvPr>
        </p:nvSpPr>
        <p:spPr>
          <a:xfrm>
            <a:off x="531576" y="3644936"/>
            <a:ext cx="11148647" cy="576263"/>
          </a:xfrm>
        </p:spPr>
        <p:txBody>
          <a:bodyPr/>
          <a:lstStyle>
            <a:lvl1pPr marL="0" indent="0">
              <a:buFontTx/>
              <a:buNone/>
              <a:defRPr sz="1846" b="0" i="0"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fr-CH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E9193-691C-4A61-A252-ED7A7351A7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5302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TitleLine"/>
          <p:cNvSpPr>
            <a:spLocks noChangeShapeType="1"/>
          </p:cNvSpPr>
          <p:nvPr/>
        </p:nvSpPr>
        <p:spPr bwMode="auto">
          <a:xfrm>
            <a:off x="116" y="1738313"/>
            <a:ext cx="10882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5" name="shpTitleLine"/>
          <p:cNvSpPr>
            <a:spLocks noChangeShapeType="1"/>
          </p:cNvSpPr>
          <p:nvPr/>
        </p:nvSpPr>
        <p:spPr bwMode="auto">
          <a:xfrm>
            <a:off x="116" y="1738313"/>
            <a:ext cx="10882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8" name="shpTitleLine"/>
          <p:cNvSpPr>
            <a:spLocks noChangeShapeType="1"/>
          </p:cNvSpPr>
          <p:nvPr userDrawn="1"/>
        </p:nvSpPr>
        <p:spPr bwMode="auto">
          <a:xfrm>
            <a:off x="116" y="1738313"/>
            <a:ext cx="10882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6" name="shpPlaceholderMain"/>
          <p:cNvSpPr>
            <a:spLocks noGrp="1" noChangeArrowheads="1"/>
          </p:cNvSpPr>
          <p:nvPr>
            <p:ph type="subTitle" idx="1"/>
          </p:nvPr>
        </p:nvSpPr>
        <p:spPr>
          <a:xfrm>
            <a:off x="531576" y="3644936"/>
            <a:ext cx="11148647" cy="576263"/>
          </a:xfrm>
        </p:spPr>
        <p:txBody>
          <a:bodyPr/>
          <a:lstStyle>
            <a:lvl1pPr marL="0" indent="0">
              <a:buFontTx/>
              <a:buNone/>
              <a:defRPr sz="1800" b="0" i="0"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r-CH" noProof="0" dirty="0"/>
          </a:p>
        </p:txBody>
      </p:sp>
      <p:sp>
        <p:nvSpPr>
          <p:cNvPr id="7" name="shpPlaceholderTitle"/>
          <p:cNvSpPr>
            <a:spLocks noGrp="1" noChangeArrowheads="1"/>
          </p:cNvSpPr>
          <p:nvPr>
            <p:ph type="ctrTitle"/>
          </p:nvPr>
        </p:nvSpPr>
        <p:spPr>
          <a:xfrm>
            <a:off x="511908" y="2602302"/>
            <a:ext cx="11168184" cy="1008063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r-CH" noProof="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1B1FA-2C9C-42FB-95E1-325B7AD0C1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5530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52451" y="6658688"/>
            <a:ext cx="5376000" cy="138499"/>
          </a:xfrm>
        </p:spPr>
        <p:txBody>
          <a:bodyPr anchor="b">
            <a:sp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81032" y="6658688"/>
            <a:ext cx="5376000" cy="138499"/>
          </a:xfrm>
        </p:spPr>
        <p:txBody>
          <a:bodyPr anchor="b">
            <a:sp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55F5-C2D2-442B-BAFB-953A3E6A74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265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85" y="1275349"/>
            <a:ext cx="11140800" cy="5003053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1662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800"/>
            </a:lvl1pPr>
            <a:lvl2pPr marL="704510" marR="0" indent="-265853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/>
            </a:lvl2pPr>
            <a:lvl3pPr marL="1146490" marR="0" indent="-26585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400"/>
            </a:lvl3pPr>
            <a:lvl4pPr marL="1588470" marR="0" indent="-26585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400"/>
            </a:lvl4pPr>
            <a:lvl5pPr marL="2027128" marR="0" indent="-26253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52451" y="6658688"/>
            <a:ext cx="5376000" cy="138499"/>
          </a:xfrm>
        </p:spPr>
        <p:txBody>
          <a:bodyPr anchor="b">
            <a:sp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81032" y="6658688"/>
            <a:ext cx="5376000" cy="138499"/>
          </a:xfrm>
        </p:spPr>
        <p:txBody>
          <a:bodyPr anchor="b">
            <a:sp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AF721-2040-432A-A838-BA1C331CB2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91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556656" y="1275348"/>
            <a:ext cx="5376000" cy="500305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/>
          </p:nvPr>
        </p:nvSpPr>
        <p:spPr>
          <a:xfrm>
            <a:off x="6296183" y="1275348"/>
            <a:ext cx="5376000" cy="500305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52451" y="6658688"/>
            <a:ext cx="5376000" cy="138499"/>
          </a:xfrm>
        </p:spPr>
        <p:txBody>
          <a:bodyPr anchor="b">
            <a:sp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81032" y="6658688"/>
            <a:ext cx="5376000" cy="138499"/>
          </a:xfrm>
        </p:spPr>
        <p:txBody>
          <a:bodyPr anchor="b">
            <a:sp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57868-3A42-4630-BCC0-BD92DDAF29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23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5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for black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CA735-72F2-4D7B-B8E8-2940F42EB3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2745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lacehol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471" y="2835275"/>
            <a:ext cx="6131807" cy="10298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6092" b="1">
                <a:solidFill>
                  <a:srgbClr val="0066CC"/>
                </a:solidFill>
              </a:rPr>
              <a:t>PLACEHOLDER</a:t>
            </a:r>
            <a:endParaRPr lang="en-GB" sz="6092" b="1" dirty="0">
              <a:solidFill>
                <a:srgbClr val="0066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9471" y="2835275"/>
            <a:ext cx="6131807" cy="10298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6092" b="1">
                <a:solidFill>
                  <a:srgbClr val="0075C5"/>
                </a:solidFill>
              </a:rPr>
              <a:t>PLACEHOLDER</a:t>
            </a:r>
            <a:endParaRPr lang="en-GB" sz="6092" b="1" dirty="0">
              <a:solidFill>
                <a:srgbClr val="0075C5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2019471" y="2835275"/>
            <a:ext cx="6131807" cy="10298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6092" b="1">
                <a:solidFill>
                  <a:srgbClr val="0075C5"/>
                </a:solidFill>
              </a:rPr>
              <a:t>PLACEHOLDER</a:t>
            </a:r>
            <a:endParaRPr lang="en-GB" sz="6092" b="1" dirty="0">
              <a:solidFill>
                <a:srgbClr val="0075C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64634-BAAE-4063-A22C-D30339526F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1862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813051"/>
            <a:ext cx="12217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1F71E-596B-44F3-B298-DA69ACA257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1656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02653"/>
            <a:ext cx="5373992" cy="369888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GB" dirty="0"/>
              <a:t>Footnotes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208408" y="6302653"/>
            <a:ext cx="5373992" cy="369888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GB" dirty="0"/>
              <a:t>References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1224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2171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7" t="5548" r="79289" b="83339"/>
          <a:stretch/>
        </p:blipFill>
        <p:spPr>
          <a:xfrm>
            <a:off x="352974" y="172257"/>
            <a:ext cx="2764086" cy="10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42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FD1CA-1529-402F-BB2E-BBBCD9A25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38AF-080F-4D34-9054-CFA989512E2F}" type="datetimeFigureOut">
              <a:rPr lang="en-CH" smtClean="0"/>
              <a:t>1/31/23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C223FA-5B21-4556-A6FE-A7CB9CC0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69B7A-5C5B-4DAB-AC1A-EA6E3B53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9AEB-60C8-4D4C-A685-A85E86D31FC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89574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267" y="6381330"/>
            <a:ext cx="5702733" cy="307084"/>
          </a:xfrm>
        </p:spPr>
        <p:txBody>
          <a:bodyPr tIns="0" rIns="0" bIns="0"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81330"/>
            <a:ext cx="5666317" cy="307084"/>
          </a:xfrm>
        </p:spPr>
        <p:txBody>
          <a:bodyPr tIns="0" rIns="0" bIns="0" anchor="b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041411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8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102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2"/>
            </a:lvl1pPr>
            <a:lvl2pPr>
              <a:defRPr sz="1802"/>
            </a:lvl2pPr>
            <a:lvl3pPr>
              <a:defRPr sz="1802"/>
            </a:lvl3pPr>
            <a:lvl4pPr>
              <a:defRPr sz="1802"/>
            </a:lvl4pPr>
            <a:lvl5pPr>
              <a:defRPr sz="180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91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1pPr>
            <a:lvl2pPr marL="34322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644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3pPr>
            <a:lvl4pPr marL="102966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28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610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932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25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576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27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4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4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9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12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45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07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84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24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93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41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F4BF8-467C-4897-844D-85B650F2C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318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F001E-C1A9-42F3-8E6F-6D6041E90C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7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013578" y="330701"/>
            <a:ext cx="10198708" cy="7519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3580" y="1223451"/>
            <a:ext cx="4949375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599"/>
              </a:spcBef>
              <a:defRPr sz="2797"/>
            </a:lvl1pPr>
            <a:lvl2pPr marL="789823" indent="-333058">
              <a:spcBef>
                <a:spcPts val="599"/>
              </a:spcBef>
              <a:defRPr sz="2797"/>
            </a:lvl2pPr>
            <a:lvl3pPr marL="1233266" indent="-319735">
              <a:spcBef>
                <a:spcPts val="599"/>
              </a:spcBef>
              <a:defRPr sz="2797"/>
            </a:lvl3pPr>
            <a:lvl4pPr marL="1725560" indent="-355262">
              <a:spcBef>
                <a:spcPts val="599"/>
              </a:spcBef>
              <a:defRPr sz="2797"/>
            </a:lvl4pPr>
            <a:lvl5pPr marL="2182325" indent="-355262">
              <a:spcBef>
                <a:spcPts val="599"/>
              </a:spcBef>
              <a:defRPr sz="279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67186" y="6356351"/>
            <a:ext cx="432047" cy="370841"/>
          </a:xfrm>
          <a:prstGeom prst="rect">
            <a:avLst/>
          </a:prstGeom>
        </p:spPr>
        <p:txBody>
          <a:bodyPr/>
          <a:lstStyle>
            <a:lvl1pPr>
              <a:defRPr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9411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19667" y="1604435"/>
            <a:ext cx="11089217" cy="4512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1004723" y="6647473"/>
            <a:ext cx="814325" cy="109774"/>
          </a:xfrm>
        </p:spPr>
        <p:txBody>
          <a:bodyPr wrap="none" lIns="0" tIns="0" rIns="0" bIns="0" anchor="b">
            <a:sp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defRPr sz="751"/>
            </a:lvl1pPr>
          </a:lstStyle>
          <a:p>
            <a:pPr lvl="0"/>
            <a:r>
              <a:rPr lang="en-US" dirty="0"/>
              <a:t>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059182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691640"/>
            <a:ext cx="11329416" cy="4382505"/>
          </a:xfrm>
        </p:spPr>
        <p:txBody>
          <a:bodyPr/>
          <a:lstStyle>
            <a:lvl1pPr>
              <a:defRPr>
                <a:solidFill>
                  <a:srgbClr val="141414"/>
                </a:solidFill>
                <a:latin typeface="+mj-lt"/>
              </a:defRPr>
            </a:lvl1pPr>
            <a:lvl2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475488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4EAA9C-DC0A-0048-A2D8-74BB19787D68}"/>
              </a:ext>
            </a:extLst>
          </p:cNvPr>
          <p:cNvSpPr/>
          <p:nvPr userDrawn="1"/>
        </p:nvSpPr>
        <p:spPr>
          <a:xfrm>
            <a:off x="11559260" y="6260293"/>
            <a:ext cx="449322" cy="4493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64362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dirty="0"/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832008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110360"/>
            <a:ext cx="1129578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8173" y="5808616"/>
            <a:ext cx="11293397" cy="350412"/>
          </a:xfrm>
        </p:spPr>
        <p:txBody>
          <a:bodyPr t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400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9467" y="6500268"/>
            <a:ext cx="5706533" cy="184700"/>
          </a:xfrm>
        </p:spPr>
        <p:txBody>
          <a:bodyPr tIns="0" rIns="0" bIns="0"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290514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57944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830269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074746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Abbreviations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2134" y="6500268"/>
            <a:ext cx="5706533" cy="184700"/>
          </a:xfrm>
        </p:spPr>
        <p:txBody>
          <a:bodyPr tIns="0" rIns="0" bIns="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290514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57944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830269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074746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8181" y="6680199"/>
            <a:ext cx="813243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79D37-AFC3-4A1A-A549-966485F7C1E8}" type="slidenum">
              <a:rPr lang="en-GB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18762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98265-B5DE-D240-8D91-37682A64E9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Insert Name   </a:t>
            </a:r>
          </a:p>
          <a:p>
            <a:r>
              <a:rPr lang="en-US"/>
              <a:t>(Insert &gt; Header &amp; Footer &gt; Apply to All)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5AC5C18-4706-7646-9E83-C749BC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0DA3F5-A744-CF45-8ACA-18DF51A17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554" y="1603375"/>
            <a:ext cx="10124323" cy="4302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421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DAC80D4F-77FD-4BA6-AEB8-FBB9C0BB5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3647627"/>
            <a:ext cx="6096851" cy="3210373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462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47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418BC65-FA9C-4AD6-96A5-06C2F5B69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0"/>
          <a:stretch/>
        </p:blipFill>
        <p:spPr>
          <a:xfrm>
            <a:off x="9034667" y="5560297"/>
            <a:ext cx="3157333" cy="10294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5264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91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38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989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42E79C8A-E7C4-431E-B7EE-896656B47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0"/>
          <a:stretch/>
        </p:blipFill>
        <p:spPr>
          <a:xfrm>
            <a:off x="9034667" y="5560297"/>
            <a:ext cx="3157333" cy="10294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837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033601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15330E-ED96-C5E7-20B5-55F45C880384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C1601001-BEB6-D5C9-87D8-10F6A27EB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E02FE2C-C3C4-DFB0-5F48-03ACAE24C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5319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7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229E5D-DAA9-4C5C-A19F-42C3FA4B4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54" y="1001170"/>
            <a:ext cx="11580892" cy="4847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late&#10;&#10;Description automatically generated">
            <a:extLst>
              <a:ext uri="{FF2B5EF4-FFF2-40B4-BE49-F238E27FC236}">
                <a16:creationId xmlns:a16="http://schemas.microsoft.com/office/drawing/2014/main" id="{FCE0B1A2-82A5-4B3C-AB95-077695EB5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6" b="44228"/>
          <a:stretch/>
        </p:blipFill>
        <p:spPr>
          <a:xfrm>
            <a:off x="0" y="10265"/>
            <a:ext cx="422539" cy="261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93F9C7-E095-4BEF-B680-9554BA83DBC5}"/>
              </a:ext>
            </a:extLst>
          </p:cNvPr>
          <p:cNvSpPr txBox="1"/>
          <p:nvPr userDrawn="1"/>
        </p:nvSpPr>
        <p:spPr>
          <a:xfrm>
            <a:off x="425805" y="37533"/>
            <a:ext cx="1708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DESTINY-Breast04</a:t>
            </a:r>
          </a:p>
        </p:txBody>
      </p:sp>
    </p:spTree>
    <p:extLst>
      <p:ext uri="{BB962C8B-B14F-4D97-AF65-F5344CB8AC3E}">
        <p14:creationId xmlns:p14="http://schemas.microsoft.com/office/powerpoint/2010/main" val="3419335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14467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463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3767"/>
                </a:solidFill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44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687"/>
            <a:ext cx="12192000" cy="12080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4467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08787"/>
            <a:ext cx="10363200" cy="38404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7"/>
                </a:solidFill>
              </a:defRPr>
            </a:lvl1pPr>
            <a:lvl2pPr>
              <a:defRPr>
                <a:solidFill>
                  <a:srgbClr val="003767"/>
                </a:solidFill>
              </a:defRPr>
            </a:lvl2pPr>
            <a:lvl3pPr>
              <a:defRPr>
                <a:solidFill>
                  <a:srgbClr val="003767"/>
                </a:solidFill>
              </a:defRPr>
            </a:lvl3pPr>
            <a:lvl4pPr>
              <a:defRPr>
                <a:solidFill>
                  <a:srgbClr val="003767"/>
                </a:solidFill>
              </a:defRPr>
            </a:lvl4pPr>
            <a:lvl5pPr>
              <a:defRPr>
                <a:solidFill>
                  <a:srgbClr val="00376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937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687"/>
            <a:ext cx="12192000" cy="12080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08787"/>
            <a:ext cx="5080000" cy="3840427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003767"/>
                </a:solidFill>
              </a:defRPr>
            </a:lvl1pPr>
            <a:lvl2pPr>
              <a:defRPr sz="3200">
                <a:solidFill>
                  <a:srgbClr val="003767"/>
                </a:solidFill>
              </a:defRPr>
            </a:lvl2pPr>
            <a:lvl3pPr>
              <a:defRPr sz="2667">
                <a:solidFill>
                  <a:srgbClr val="003767"/>
                </a:solidFill>
              </a:defRPr>
            </a:lvl3pPr>
            <a:lvl4pPr>
              <a:defRPr sz="2400">
                <a:solidFill>
                  <a:srgbClr val="003767"/>
                </a:solidFill>
              </a:defRPr>
            </a:lvl4pPr>
            <a:lvl5pPr>
              <a:defRPr sz="2400">
                <a:solidFill>
                  <a:srgbClr val="003767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08787"/>
            <a:ext cx="5080000" cy="3840427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003767"/>
                </a:solidFill>
              </a:defRPr>
            </a:lvl1pPr>
            <a:lvl2pPr>
              <a:defRPr sz="3200">
                <a:solidFill>
                  <a:srgbClr val="003767"/>
                </a:solidFill>
              </a:defRPr>
            </a:lvl2pPr>
            <a:lvl3pPr>
              <a:defRPr sz="2667">
                <a:solidFill>
                  <a:srgbClr val="003767"/>
                </a:solidFill>
              </a:defRPr>
            </a:lvl3pPr>
            <a:lvl4pPr>
              <a:defRPr sz="2400">
                <a:solidFill>
                  <a:srgbClr val="003767"/>
                </a:solidFill>
              </a:defRPr>
            </a:lvl4pPr>
            <a:lvl5pPr>
              <a:defRPr sz="2400">
                <a:solidFill>
                  <a:srgbClr val="003767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6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239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410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35246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6064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rgbClr val="003767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919201"/>
            <a:ext cx="7315200" cy="725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615947" y="5925277"/>
            <a:ext cx="4320480" cy="93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739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9"/>
          <p:cNvSpPr txBox="1">
            <a:spLocks noGrp="1"/>
          </p:cNvSpPr>
          <p:nvPr>
            <p:ph type="body"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/>
            </a:lvl1pPr>
            <a:lvl2pPr marL="1219170" lvl="1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/>
            </a:lvl2pPr>
            <a:lvl3pPr marL="1828754" lvl="2" indent="-4470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3200"/>
            </a:lvl3pPr>
            <a:lvl4pPr marL="2438339" lvl="3" indent="-50798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7924" lvl="4" indent="-50798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7509" lvl="5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09"/>
          <p:cNvSpPr txBox="1">
            <a:spLocks noGrp="1"/>
          </p:cNvSpPr>
          <p:nvPr>
            <p:ph type="ftr" idx="11"/>
          </p:nvPr>
        </p:nvSpPr>
        <p:spPr>
          <a:xfrm>
            <a:off x="126568" y="6419015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9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3746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 (Confidenti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9E78529E-8471-40FB-8F29-2C823C15E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60338"/>
          </a:xfrm>
          <a:prstGeom prst="rect">
            <a:avLst/>
          </a:prstGeom>
          <a:solidFill>
            <a:srgbClr val="457D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C13C2C"/>
              </a:solidFill>
              <a:latin typeface="Roboto" panose="02000000000000000000" pitchFamily="2" charset="0"/>
              <a:sym typeface="Tahoma" panose="020B0604030504040204" pitchFamily="34" charset="0"/>
            </a:endParaRPr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4509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839857"/>
            <a:ext cx="5386917" cy="215476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300"/>
            </a:lvl1pPr>
            <a:lvl2pPr marL="0" indent="457200">
              <a:buClrTx/>
              <a:buSzTx/>
              <a:buFontTx/>
              <a:buNone/>
              <a:defRPr sz="2300"/>
            </a:lvl2pPr>
            <a:lvl3pPr marL="0" indent="914400">
              <a:buClrTx/>
              <a:buSzTx/>
              <a:buFontTx/>
              <a:buNone/>
              <a:defRPr sz="2300"/>
            </a:lvl3pPr>
            <a:lvl4pPr marL="0" indent="1371600">
              <a:buClrTx/>
              <a:buSzTx/>
              <a:buFontTx/>
              <a:buNone/>
              <a:defRPr sz="2300"/>
            </a:lvl4pPr>
            <a:lvl5pPr marL="0" indent="1828800">
              <a:buClrTx/>
              <a:buSzTx/>
              <a:buFontTx/>
              <a:buNone/>
              <a:defRPr sz="2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839858"/>
            <a:ext cx="5389033" cy="639763"/>
          </a:xfrm>
          <a:prstGeom prst="rect">
            <a:avLst/>
          </a:prstGeo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976CF43-5AF6-4F9B-985D-260A181EFE37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140442E-EE0A-49A2-9076-6B52E809280E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1156AC-9822-4C26-8334-C450FDAD9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6520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(Confidenti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7590D6B-AE96-4706-84A0-56BC57A4E8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4B88BB9-7839-4F56-A6A7-B426AE5249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8491D-02EC-4A64-846F-21612C03A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3" name="Picture 2" descr="Header6-Red.jpg">
            <a:extLst>
              <a:ext uri="{FF2B5EF4-FFF2-40B4-BE49-F238E27FC236}">
                <a16:creationId xmlns:a16="http://schemas.microsoft.com/office/drawing/2014/main" id="{0C79EB7F-0E3A-7751-61C1-D6A7681ED864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7097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 (Confidenti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3E8E7967-6882-497A-893C-E5C19D501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60338"/>
          </a:xfrm>
          <a:prstGeom prst="rect">
            <a:avLst/>
          </a:prstGeom>
          <a:solidFill>
            <a:srgbClr val="457D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C13C2C"/>
              </a:solidFill>
              <a:latin typeface="Roboto" panose="02000000000000000000" pitchFamily="2" charset="0"/>
              <a:sym typeface="Tahoma" panose="020B0604030504040204" pitchFamily="34" charset="0"/>
            </a:endParaRPr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5" cy="116205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83771" indent="-326571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2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599" y="1435101"/>
            <a:ext cx="4011087" cy="4691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215E84E-F6C5-47EB-A3A8-9A292969934C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A60ABE7-D2BD-480C-A70C-8B1156799C31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D81D87-FCD8-45C7-A2EF-A462007146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52011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 (Confidenti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260B54D7-51E8-4794-8968-FCF3682E7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60338"/>
          </a:xfrm>
          <a:prstGeom prst="rect">
            <a:avLst/>
          </a:prstGeom>
          <a:solidFill>
            <a:srgbClr val="457D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endParaRPr lang="en-US" altLang="en-US">
              <a:solidFill>
                <a:srgbClr val="C13C2C"/>
              </a:solidFill>
              <a:latin typeface="Roboto" panose="02000000000000000000" pitchFamily="2" charset="0"/>
              <a:sym typeface="Tahoma" panose="020B0604030504040204" pitchFamily="34" charset="0"/>
            </a:endParaRPr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r>
              <a:rPr lang="en-US" noProof="0">
                <a:sym typeface="Roboto Regular"/>
              </a:rPr>
              <a:t>Click icon to add picture</a:t>
            </a:r>
            <a:endParaRPr noProof="0">
              <a:sym typeface="Roboto Regular"/>
            </a:endParaRP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 marL="0" indent="457200">
              <a:buClrTx/>
              <a:buSzTx/>
              <a:buFontTx/>
              <a:buNone/>
              <a:defRPr sz="1400"/>
            </a:lvl2pPr>
            <a:lvl3pPr marL="0" indent="914400">
              <a:buClrTx/>
              <a:buSzTx/>
              <a:buFontTx/>
              <a:buNone/>
              <a:defRPr sz="1400"/>
            </a:lvl3pPr>
            <a:lvl4pPr marL="0" indent="1371600">
              <a:buClrTx/>
              <a:buSzTx/>
              <a:buFontTx/>
              <a:buNone/>
              <a:defRPr sz="1400"/>
            </a:lvl4pPr>
            <a:lvl5pPr marL="0" indent="1828800">
              <a:buClrTx/>
              <a:buSzTx/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94F475A-4156-43B5-9D27-909537B34E7E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5F770BD-5E50-4745-ACA8-D25F848A0671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62563A-42DF-4699-A7DC-EB4CEC012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850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155D-D893-3B95-8EDB-334E6159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82A6-0F04-9E84-5482-57FFBC48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0806F-B901-FBF0-1DC8-738925D94630}"/>
              </a:ext>
            </a:extLst>
          </p:cNvPr>
          <p:cNvSpPr txBox="1"/>
          <p:nvPr userDrawn="1"/>
        </p:nvSpPr>
        <p:spPr>
          <a:xfrm>
            <a:off x="4124326" y="139229"/>
            <a:ext cx="572011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San Antonio Breast Cancer Symposium</a:t>
            </a:r>
            <a:r>
              <a:rPr lang="en-US" sz="900" b="1" i="0" baseline="3000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®</a:t>
            </a:r>
            <a:r>
              <a:rPr lang="en-US" sz="9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December 6-10, 2022</a:t>
            </a:r>
            <a:endParaRPr lang="en-US" sz="9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95DCD-EA10-9E05-FF43-EFC3104CC4A2}"/>
              </a:ext>
            </a:extLst>
          </p:cNvPr>
          <p:cNvSpPr txBox="1"/>
          <p:nvPr userDrawn="1"/>
        </p:nvSpPr>
        <p:spPr>
          <a:xfrm>
            <a:off x="97828" y="6572250"/>
            <a:ext cx="119798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>
                <a:solidFill>
                  <a:schemeClr val="bg2">
                    <a:lumMod val="50000"/>
                  </a:schemeClr>
                </a:solidFill>
                <a:cs typeface="+mn-cs"/>
              </a:rPr>
              <a:t>This presentation is the intellectual property of the author/presenter. Contact them at stephen.johnston@rmh.nhs.uk for permission to reprint and/or distribute.	</a:t>
            </a:r>
            <a:endParaRPr lang="en-US" sz="900">
              <a:solidFill>
                <a:schemeClr val="bg2">
                  <a:lumMod val="50000"/>
                </a:scheme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294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BE64-14CF-CE37-E873-12DFC2A3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E19567-22C2-4BC5-760C-2FC092538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71FC-A2C1-499E-A9E6-0E635D5ABD3B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F4515-BDAE-D759-485E-70A12E58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DB127-54A4-EA76-D940-F0866EBA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92FAC-1B86-4AB2-B327-2BB18D64B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2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5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7C00A4-F42F-43E8-944A-EBCD79A4B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F920F4A-37CB-4873-946B-B72637F02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3183D1-CFB4-4177-8848-30F4BD30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7D7DD1-E6B8-45C6-93C6-ECCA3E4D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8420C0-8173-47F0-A291-8C751129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929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47E46B-1C79-40C7-9A1E-1A167CB1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B46BC5-99C8-46E6-B0F6-384486BEE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00725-40CF-48BC-8165-7AD642F0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C1ACCA-8676-45BC-922E-CB02720D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B6D43C1-6F73-4FC3-8D1D-6D477457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03083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F4917A-293E-414E-BBC6-90D9E74B5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8C3A1D-FC54-49CF-AD2A-B54E3F2D7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6205AD-D0C9-4CF9-A5FB-6475D573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B28440-C0A9-4A70-847E-603B8B129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DB5F63-8176-4D49-B06A-429C25E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20137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17EA4A-8E4E-4338-8D93-7BC888D6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C3CD12-C84E-4F2B-BA19-EAA6A77A0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0289C95-124B-4C69-8005-7D2848327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E7D5470-ECCF-4CDB-B210-6222EAED8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BDDE7C-8760-402F-8954-F4F893C8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C3FB5C4-9D16-4BBC-B2FC-BCF26B46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08944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8C5F2-CD3E-4C05-BC1D-976A15A33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5172E2C-1250-4A0E-A370-D05A81513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72D21E7-07D4-4750-B436-DE58F8F7D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1F19C61-6F72-4BC0-B4E8-DAF4E54CA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38FD6CF-955F-4971-9982-D794542A5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EC71D4C-41BA-4695-B497-BCE1607F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A897471-54FA-482E-A6AE-9D19D502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583BDFC-C865-4F7D-90A4-DC72B8E9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62007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4BBB3A-C059-406E-9B20-94072722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8EE0C4A-BD34-4204-8D19-7FE630A1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5969980-85BB-4E0F-8E2A-60637CA8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E505964-4D3D-42AA-A585-32F2B9C4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551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32088A-FEB1-4221-8CD9-BE87040F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E242D27-6066-4FA2-AC17-F3BD0F85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8BAB33-924F-4B3B-9D96-480EDA8B6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5611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7F6413-D1A2-415B-A8C9-1E291926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3D198B-10B7-4064-A277-DC0CECE74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8C11FD8-2995-45BE-BA7A-21A340A51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8953DF9-D59B-483B-A034-94738A7E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4790F75-5533-40DA-8A9B-0D82225A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C89F737-CC05-45E5-94FE-ED6B89D1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3556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069D4D-EA64-4568-87F2-7194AA42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3BC40AB-7650-4601-B71A-6E4F33AA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2A00262-7E2E-4968-BC33-00DB8D4D6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7855CD-C0A7-48C5-9089-316759BB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342612-44C7-47D3-A9A6-E493E439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B1464CC-3FEB-4F2B-9C36-B4774667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6177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5B4408-21F8-4933-8646-201B2802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5C1502D-AEE0-4A50-A306-18CB55CCA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B93055-C029-43DB-B7D9-9D73FA15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F2948BF-481B-4857-9B59-C0E9ED14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8A2F90-49F5-4634-BE32-BAE616C7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94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AE21FC0-D45C-40A2-BE49-C8BF5A859B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0A16598-4A8F-4EC6-813A-0B2FA8879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881A5C-6FFC-4469-844B-DEF95E51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A30D84-BB93-4A35-92F3-9A48E52A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375B7D-F24C-4D9C-BA64-884F7A04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4742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7866"/>
            <a:ext cx="10972800" cy="677108"/>
          </a:xfrm>
        </p:spPr>
        <p:txBody>
          <a:bodyPr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5072" y="6590472"/>
            <a:ext cx="3333749" cy="138499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Author et al, 2016.</a:t>
            </a:r>
          </a:p>
        </p:txBody>
      </p:sp>
    </p:spTree>
    <p:extLst>
      <p:ext uri="{BB962C8B-B14F-4D97-AF65-F5344CB8AC3E}">
        <p14:creationId xmlns:p14="http://schemas.microsoft.com/office/powerpoint/2010/main" val="195858241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2555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3444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782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1774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7157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9651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831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96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32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131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0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  <p:sldLayoutId id="2147484522" r:id="rId14"/>
    <p:sldLayoutId id="2147484523" r:id="rId15"/>
    <p:sldLayoutId id="2147484524" r:id="rId16"/>
    <p:sldLayoutId id="2147484525" r:id="rId17"/>
    <p:sldLayoutId id="2147484544" r:id="rId18"/>
    <p:sldLayoutId id="2147484545" r:id="rId19"/>
    <p:sldLayoutId id="2147484546" r:id="rId20"/>
    <p:sldLayoutId id="2147484547" r:id="rId21"/>
    <p:sldLayoutId id="2147484548" r:id="rId22"/>
    <p:sldLayoutId id="2147484549" r:id="rId23"/>
    <p:sldLayoutId id="2147484550" r:id="rId2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21CBD3-64F5-2A4D-69E3-871381D0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98290-29C5-766F-E08A-58DA25611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E7D9F-DC16-3494-9805-643545245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51348-4301-AE48-9DBE-399ED7A7D3C3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90637-D737-C591-646A-13BB85DA9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4D9FA-C442-59D9-4EB8-9CA1552D2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7ED2E-26D4-664A-A02F-ADC368EC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CB6966-13C2-C746-856A-DF374BF292F8}"/>
              </a:ext>
            </a:extLst>
          </p:cNvPr>
          <p:cNvSpPr/>
          <p:nvPr userDrawn="1"/>
        </p:nvSpPr>
        <p:spPr bwMode="auto">
          <a:xfrm>
            <a:off x="0" y="3931"/>
            <a:ext cx="12192000" cy="192021"/>
          </a:xfrm>
          <a:prstGeom prst="rect">
            <a:avLst/>
          </a:prstGeom>
          <a:solidFill>
            <a:srgbClr val="0F376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13548-2649-334E-866E-247281F2D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86"/>
          <a:stretch/>
        </p:blipFill>
        <p:spPr>
          <a:xfrm>
            <a:off x="11000654" y="3917"/>
            <a:ext cx="553893" cy="392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7FF31-608C-0048-B133-A1D057E9853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728" y="5536888"/>
            <a:ext cx="3503712" cy="12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6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780" r:id="rId4"/>
    <p:sldLayoutId id="2147484781" r:id="rId5"/>
    <p:sldLayoutId id="2147484782" r:id="rId6"/>
    <p:sldLayoutId id="2147484783" r:id="rId7"/>
    <p:sldLayoutId id="2147484784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 i="0">
          <a:solidFill>
            <a:srgbClr val="14467E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6C20946-18E3-1F43-906C-E89362EFA7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398" y="6242488"/>
            <a:ext cx="591265" cy="4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6" r:id="rId1"/>
    <p:sldLayoutId id="2147484787" r:id="rId2"/>
    <p:sldLayoutId id="2147484788" r:id="rId3"/>
    <p:sldLayoutId id="2147484789" r:id="rId4"/>
    <p:sldLayoutId id="2147484790" r:id="rId5"/>
    <p:sldLayoutId id="2147484791" r:id="rId6"/>
    <p:sldLayoutId id="2147484792" r:id="rId7"/>
    <p:sldLayoutId id="2147484793" r:id="rId8"/>
    <p:sldLayoutId id="2147484794" r:id="rId9"/>
    <p:sldLayoutId id="2147484795" r:id="rId10"/>
    <p:sldLayoutId id="2147484796" r:id="rId11"/>
    <p:sldLayoutId id="2147484797" r:id="rId12"/>
    <p:sldLayoutId id="2147484798" r:id="rId13"/>
    <p:sldLayoutId id="2147484799" r:id="rId14"/>
    <p:sldLayoutId id="2147484800" r:id="rId15"/>
    <p:sldLayoutId id="2147484801" r:id="rId16"/>
    <p:sldLayoutId id="2147484802" r:id="rId17"/>
    <p:sldLayoutId id="2147484803" r:id="rId18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19113" y="561979"/>
            <a:ext cx="102520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4544" y="1274763"/>
            <a:ext cx="11139487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28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832" y="179392"/>
            <a:ext cx="9366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896949" y="6290135"/>
            <a:ext cx="141064" cy="138499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9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E682A9-E2A1-46A2-8928-41391BBB530A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64386" y="82549"/>
            <a:ext cx="4479110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sz="923" dirty="0">
                <a:solidFill>
                  <a:srgbClr val="000000"/>
                </a:solidFill>
              </a:rPr>
              <a:t>CONFIDENTIAL </a:t>
            </a:r>
            <a:r>
              <a:rPr lang="de-CH" sz="923" dirty="0">
                <a:solidFill>
                  <a:srgbClr val="000000"/>
                </a:solidFill>
                <a:cs typeface="Arial" panose="020B0604020202020204" pitchFamily="34" charset="0"/>
              </a:rPr>
              <a:t>– </a:t>
            </a:r>
            <a:r>
              <a:rPr lang="en-GB" sz="900" dirty="0">
                <a:solidFill>
                  <a:srgbClr val="000000"/>
                </a:solidFill>
              </a:rPr>
              <a:t>F</a:t>
            </a:r>
            <a:r>
              <a:rPr lang="en-GB" altLang="en-US" sz="900" dirty="0">
                <a:solidFill>
                  <a:srgbClr val="000000"/>
                </a:solidFill>
              </a:rPr>
              <a:t>inal version approved by the engagement owner: 02 June 2017</a:t>
            </a:r>
            <a:endParaRPr lang="en-GB" sz="92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60" r:id="rId9"/>
    <p:sldLayoutId id="2147484661" r:id="rId10"/>
    <p:sldLayoutId id="2147484662" r:id="rId11"/>
    <p:sldLayoutId id="2147484663" r:id="rId12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ts val="1663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kern="1200">
          <a:solidFill>
            <a:schemeClr val="tx1"/>
          </a:solidFill>
          <a:latin typeface="+mn-lt"/>
          <a:ea typeface="+mn-ea"/>
          <a:cs typeface="+mn-cs"/>
        </a:defRPr>
      </a:lvl1pPr>
      <a:lvl2pPr marL="703263" indent="-265113" algn="l" rtl="0" eaLnBrk="0" fontAlgn="base" hangingPunct="0">
        <a:spcBef>
          <a:spcPct val="3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65113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87500" indent="-265113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25650" indent="-261938" algn="l" rtl="0" eaLnBrk="0" fontAlgn="base" hangingPunct="0">
        <a:spcBef>
          <a:spcPct val="20000"/>
        </a:spcBef>
        <a:spcAft>
          <a:spcPct val="0"/>
        </a:spcAft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63BD5-980C-49BC-880C-E34F228184EE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8B7B1-B5ED-40AD-AF5E-1A73EF8FB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4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  <p:sldLayoutId id="2147484688" r:id="rId12"/>
    <p:sldLayoutId id="2147484689" r:id="rId13"/>
    <p:sldLayoutId id="2147484690" r:id="rId14"/>
    <p:sldLayoutId id="2147484691" r:id="rId15"/>
    <p:sldLayoutId id="2147484692" r:id="rId16"/>
    <p:sldLayoutId id="2147484693" r:id="rId17"/>
    <p:sldLayoutId id="2147484694" r:id="rId18"/>
    <p:sldLayoutId id="2147484695" r:id="rId19"/>
  </p:sldLayoutIdLst>
  <p:txStyles>
    <p:titleStyle>
      <a:lvl1pPr algn="ctr" defTabSz="686440" rtl="0" eaLnBrk="1" latinLnBrk="0" hangingPunct="1"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415" indent="-257415" algn="l" defTabSz="686440" rtl="0" eaLnBrk="1" latinLnBrk="0" hangingPunct="1">
        <a:spcBef>
          <a:spcPct val="20000"/>
        </a:spcBef>
        <a:buFont typeface="Arial" pitchFamily="34" charset="0"/>
        <a:buChar char="•"/>
        <a:defRPr sz="2402" kern="1200">
          <a:solidFill>
            <a:schemeClr val="tx1"/>
          </a:solidFill>
          <a:latin typeface="+mn-lt"/>
          <a:ea typeface="+mn-ea"/>
          <a:cs typeface="+mn-cs"/>
        </a:defRPr>
      </a:lvl1pPr>
      <a:lvl2pPr marL="557733" indent="-214513" algn="l" defTabSz="686440" rtl="0" eaLnBrk="1" latinLnBrk="0" hangingPunct="1">
        <a:spcBef>
          <a:spcPct val="20000"/>
        </a:spcBef>
        <a:buFont typeface="Arial" pitchFamily="34" charset="0"/>
        <a:buChar char="–"/>
        <a:defRPr sz="21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50" indent="-171610" algn="l" defTabSz="686440" rtl="0" eaLnBrk="1" latinLnBrk="0" hangingPunct="1">
        <a:spcBef>
          <a:spcPct val="20000"/>
        </a:spcBef>
        <a:buFont typeface="Arial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3pPr>
      <a:lvl4pPr marL="1201270" indent="-171610" algn="l" defTabSz="686440" rtl="0" eaLnBrk="1" latinLnBrk="0" hangingPunct="1">
        <a:spcBef>
          <a:spcPct val="20000"/>
        </a:spcBef>
        <a:buFont typeface="Arial" pitchFamily="34" charset="0"/>
        <a:buChar char="–"/>
        <a:defRPr sz="150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90" indent="-171610" algn="l" defTabSz="686440" rtl="0" eaLnBrk="1" latinLnBrk="0" hangingPunct="1">
        <a:spcBef>
          <a:spcPct val="20000"/>
        </a:spcBef>
        <a:buFont typeface="Arial" pitchFamily="34" charset="0"/>
        <a:buChar char="»"/>
        <a:defRPr sz="1501" kern="1200">
          <a:solidFill>
            <a:schemeClr val="tx1"/>
          </a:solidFill>
          <a:latin typeface="+mn-lt"/>
          <a:ea typeface="+mn-ea"/>
          <a:cs typeface="+mn-cs"/>
        </a:defRPr>
      </a:lvl5pPr>
      <a:lvl6pPr marL="1887710" indent="-171610" algn="l" defTabSz="686440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6pPr>
      <a:lvl7pPr marL="2230930" indent="-171610" algn="l" defTabSz="686440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7pPr>
      <a:lvl8pPr marL="2574150" indent="-171610" algn="l" defTabSz="686440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8pPr>
      <a:lvl9pPr marL="2917370" indent="-171610" algn="l" defTabSz="686440" rtl="0" eaLnBrk="1" latinLnBrk="0" hangingPunct="1">
        <a:spcBef>
          <a:spcPct val="20000"/>
        </a:spcBef>
        <a:buFont typeface="Arial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5461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CB6966-13C2-C746-856A-DF374BF292F8}"/>
              </a:ext>
            </a:extLst>
          </p:cNvPr>
          <p:cNvSpPr/>
          <p:nvPr userDrawn="1"/>
        </p:nvSpPr>
        <p:spPr bwMode="auto">
          <a:xfrm>
            <a:off x="0" y="3931"/>
            <a:ext cx="12192000" cy="192021"/>
          </a:xfrm>
          <a:prstGeom prst="rect">
            <a:avLst/>
          </a:prstGeom>
          <a:solidFill>
            <a:srgbClr val="0F376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13548-2649-334E-866E-247281F2D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86"/>
          <a:stretch/>
        </p:blipFill>
        <p:spPr>
          <a:xfrm>
            <a:off x="11000654" y="3917"/>
            <a:ext cx="553893" cy="392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7FF31-608C-0048-B133-A1D057E9853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728" y="5536888"/>
            <a:ext cx="3503712" cy="12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6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 i="0">
          <a:solidFill>
            <a:srgbClr val="14467E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Text">
            <a:extLst>
              <a:ext uri="{FF2B5EF4-FFF2-40B4-BE49-F238E27FC236}">
                <a16:creationId xmlns:a16="http://schemas.microsoft.com/office/drawing/2014/main" id="{E3919572-8E7F-4C0C-9E0A-106BF788546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Roboto Regular" pitchFamily="2" charset="0"/>
              </a:rPr>
              <a:t>Title Text</a:t>
            </a:r>
          </a:p>
        </p:txBody>
      </p:sp>
      <p:sp>
        <p:nvSpPr>
          <p:cNvPr id="1027" name="Body Level One…">
            <a:extLst>
              <a:ext uri="{FF2B5EF4-FFF2-40B4-BE49-F238E27FC236}">
                <a16:creationId xmlns:a16="http://schemas.microsoft.com/office/drawing/2014/main" id="{90E30032-843A-49E7-BBD5-5358C12FCC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09600" y="832542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Roboto Regular" pitchFamily="2" charset="0"/>
              </a:rPr>
              <a:t>Body Level One</a:t>
            </a:r>
          </a:p>
          <a:p>
            <a:pPr lvl="1"/>
            <a:r>
              <a:rPr lang="en-US" altLang="en-US">
                <a:sym typeface="Roboto Regular" pitchFamily="2" charset="0"/>
              </a:rPr>
              <a:t>Body Level Two</a:t>
            </a:r>
          </a:p>
          <a:p>
            <a:pPr lvl="2"/>
            <a:r>
              <a:rPr lang="en-US" altLang="en-US">
                <a:sym typeface="Roboto Regular" pitchFamily="2" charset="0"/>
              </a:rPr>
              <a:t>Body Level Three</a:t>
            </a:r>
          </a:p>
          <a:p>
            <a:pPr lvl="3"/>
            <a:r>
              <a:rPr lang="en-US" altLang="en-US">
                <a:sym typeface="Roboto Regular" pitchFamily="2" charset="0"/>
              </a:rPr>
              <a:t>Body Level Four</a:t>
            </a:r>
          </a:p>
          <a:p>
            <a:pPr lvl="4"/>
            <a:r>
              <a:rPr lang="en-US" altLang="en-US">
                <a:sym typeface="Roboto Regular" pitchFamily="2" charset="0"/>
              </a:rPr>
              <a:t>Body Level Five</a:t>
            </a:r>
          </a:p>
        </p:txBody>
      </p:sp>
      <p:sp>
        <p:nvSpPr>
          <p:cNvPr id="1029" name="Slide Number Placeholder 9">
            <a:extLst>
              <a:ext uri="{FF2B5EF4-FFF2-40B4-BE49-F238E27FC236}">
                <a16:creationId xmlns:a16="http://schemas.microsoft.com/office/drawing/2014/main" id="{6B16ED4D-5ADD-4DC6-AAC7-5E937B6732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60151" y="6583364"/>
            <a:ext cx="472016" cy="219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800" smtClean="0">
                <a:solidFill>
                  <a:srgbClr val="7F776D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13EBFE-14EF-43FB-AA4B-28C95B2C56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Footer Placeholder 10">
            <a:extLst>
              <a:ext uri="{FF2B5EF4-FFF2-40B4-BE49-F238E27FC236}">
                <a16:creationId xmlns:a16="http://schemas.microsoft.com/office/drawing/2014/main" id="{CE2DA553-B799-4C6F-A85B-A0F6D3FA92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pic>
        <p:nvPicPr>
          <p:cNvPr id="2" name="Picture 1" descr="Header6-Red.jpg">
            <a:extLst>
              <a:ext uri="{FF2B5EF4-FFF2-40B4-BE49-F238E27FC236}">
                <a16:creationId xmlns:a16="http://schemas.microsoft.com/office/drawing/2014/main" id="{EC8DA832-9F97-62F7-EA1A-9FC0563603E7}"/>
              </a:ext>
            </a:extLst>
          </p:cNvPr>
          <p:cNvPicPr preferRelativeResize="0"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9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</p:sldLayoutIdLst>
  <p:transition spd="med"/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2B3D67"/>
          </a:solidFill>
          <a:latin typeface="Roboto Regular"/>
          <a:ea typeface="Roboto Regular"/>
          <a:cs typeface="Roboto Regular"/>
          <a:sym typeface="Roboto Regular" pitchFamily="2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2B3D67"/>
          </a:solidFill>
          <a:latin typeface="Roboto Regular"/>
          <a:ea typeface="Roboto Regular"/>
          <a:cs typeface="Roboto Regular"/>
          <a:sym typeface="Roboto Regular" pitchFamily="2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2B3D67"/>
          </a:solidFill>
          <a:latin typeface="Roboto Regular"/>
          <a:ea typeface="Roboto Regular"/>
          <a:cs typeface="Roboto Regular"/>
          <a:sym typeface="Roboto Regular" pitchFamily="2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2B3D67"/>
          </a:solidFill>
          <a:latin typeface="Roboto Regular"/>
          <a:ea typeface="Roboto Regular"/>
          <a:cs typeface="Roboto Regular"/>
          <a:sym typeface="Roboto Regular" pitchFamily="2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rgbClr val="2B3D67"/>
          </a:solidFill>
          <a:latin typeface="Roboto Regular"/>
          <a:ea typeface="Roboto Regular"/>
          <a:cs typeface="Roboto Regular"/>
          <a:sym typeface="Roboto Regular" pitchFamily="2" charset="0"/>
        </a:defRPr>
      </a:lvl5pPr>
      <a:lvl6pPr marL="0" marR="0" indent="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B3D67"/>
          </a:solidFill>
          <a:uFillTx/>
          <a:latin typeface="Roboto Regular"/>
          <a:ea typeface="Roboto Regular"/>
          <a:cs typeface="Roboto Regular"/>
          <a:sym typeface="Roboto Regular"/>
        </a:defRPr>
      </a:lvl6pPr>
      <a:lvl7pPr marL="0" marR="0" indent="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B3D67"/>
          </a:solidFill>
          <a:uFillTx/>
          <a:latin typeface="Roboto Regular"/>
          <a:ea typeface="Roboto Regular"/>
          <a:cs typeface="Roboto Regular"/>
          <a:sym typeface="Roboto Regular"/>
        </a:defRPr>
      </a:lvl7pPr>
      <a:lvl8pPr marL="0" marR="0" indent="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B3D67"/>
          </a:solidFill>
          <a:uFillTx/>
          <a:latin typeface="Roboto Regular"/>
          <a:ea typeface="Roboto Regular"/>
          <a:cs typeface="Roboto Regular"/>
          <a:sym typeface="Roboto Regular"/>
        </a:defRPr>
      </a:lvl8pPr>
      <a:lvl9pPr marL="0" marR="0" indent="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B3D67"/>
          </a:solidFill>
          <a:uFillTx/>
          <a:latin typeface="Roboto Regular"/>
          <a:ea typeface="Roboto Regular"/>
          <a:cs typeface="Roboto Regular"/>
          <a:sym typeface="Roboto Regular"/>
        </a:defRPr>
      </a:lvl9pPr>
    </p:titleStyle>
    <p:bodyStyle>
      <a:lvl1pPr marL="255588" indent="-255588" algn="l" defTabSz="457200" rtl="0" eaLnBrk="1" fontAlgn="base" hangingPunct="1">
        <a:spcBef>
          <a:spcPts val="600"/>
        </a:spcBef>
        <a:spcAft>
          <a:spcPct val="0"/>
        </a:spcAft>
        <a:buClr>
          <a:srgbClr val="469DD9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Roboto Regular"/>
          <a:ea typeface="Roboto Regular"/>
          <a:cs typeface="Roboto Regular"/>
          <a:sym typeface="Roboto Regular" pitchFamily="2" charset="0"/>
        </a:defRPr>
      </a:lvl1pPr>
      <a:lvl2pPr marL="774700" indent="-317500" algn="l" defTabSz="457200" rtl="0" eaLnBrk="1" fontAlgn="base" hangingPunct="1">
        <a:spcBef>
          <a:spcPts val="600"/>
        </a:spcBef>
        <a:spcAft>
          <a:spcPct val="0"/>
        </a:spcAft>
        <a:buClr>
          <a:srgbClr val="469DD9"/>
        </a:buClr>
        <a:buSzPct val="100000"/>
        <a:buFont typeface="Arial" panose="020B0604020202020204" pitchFamily="34" charset="0"/>
        <a:buChar char="–"/>
        <a:defRPr sz="2000">
          <a:solidFill>
            <a:srgbClr val="000000"/>
          </a:solidFill>
          <a:latin typeface="Roboto Regular"/>
          <a:ea typeface="Roboto Regular"/>
          <a:cs typeface="Roboto Regular"/>
          <a:sym typeface="Roboto Regular" pitchFamily="2" charset="0"/>
        </a:defRPr>
      </a:lvl2pPr>
      <a:lvl3pPr marL="1200150" indent="-285750" algn="l" defTabSz="457200" rtl="0" eaLnBrk="1" fontAlgn="base" hangingPunct="1">
        <a:spcBef>
          <a:spcPts val="600"/>
        </a:spcBef>
        <a:spcAft>
          <a:spcPct val="0"/>
        </a:spcAft>
        <a:buClr>
          <a:srgbClr val="469DD9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Roboto Regular"/>
          <a:ea typeface="Roboto Regular"/>
          <a:cs typeface="Roboto Regular"/>
          <a:sym typeface="Roboto Regular" pitchFamily="2" charset="0"/>
        </a:defRPr>
      </a:lvl3pPr>
      <a:lvl4pPr marL="1657350" indent="-285750" algn="l" defTabSz="457200" rtl="0" eaLnBrk="1" fontAlgn="base" hangingPunct="1">
        <a:spcBef>
          <a:spcPts val="600"/>
        </a:spcBef>
        <a:spcAft>
          <a:spcPct val="0"/>
        </a:spcAft>
        <a:buClr>
          <a:srgbClr val="469DD9"/>
        </a:buClr>
        <a:buSzPct val="100000"/>
        <a:buFont typeface="Arial" panose="020B0604020202020204" pitchFamily="34" charset="0"/>
        <a:buChar char="–"/>
        <a:defRPr sz="2000">
          <a:solidFill>
            <a:srgbClr val="000000"/>
          </a:solidFill>
          <a:latin typeface="Roboto Regular"/>
          <a:ea typeface="Roboto Regular"/>
          <a:cs typeface="Roboto Regular"/>
          <a:sym typeface="Roboto Regular" pitchFamily="2" charset="0"/>
        </a:defRPr>
      </a:lvl4pPr>
      <a:lvl5pPr marL="2114550" indent="-285750" algn="l" defTabSz="457200" rtl="0" eaLnBrk="1" fontAlgn="base" hangingPunct="1">
        <a:spcBef>
          <a:spcPts val="600"/>
        </a:spcBef>
        <a:spcAft>
          <a:spcPct val="0"/>
        </a:spcAft>
        <a:buClr>
          <a:srgbClr val="469DD9"/>
        </a:buClr>
        <a:buSzPct val="100000"/>
        <a:buFont typeface="Arial" panose="020B0604020202020204" pitchFamily="34" charset="0"/>
        <a:buChar char="»"/>
        <a:defRPr sz="2000">
          <a:solidFill>
            <a:srgbClr val="000000"/>
          </a:solidFill>
          <a:latin typeface="Roboto Regular"/>
          <a:ea typeface="Roboto Regular"/>
          <a:cs typeface="Roboto Regular"/>
          <a:sym typeface="Roboto Regular" pitchFamily="2" charset="0"/>
        </a:defRPr>
      </a:lvl5pPr>
      <a:lvl6pPr marL="2514600" marR="0" indent="-228600" algn="l" defTabSz="45720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469DD9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Regular"/>
          <a:ea typeface="Roboto Regular"/>
          <a:cs typeface="Roboto Regular"/>
          <a:sym typeface="Roboto Regular"/>
        </a:defRPr>
      </a:lvl6pPr>
      <a:lvl7pPr marL="2971800" marR="0" indent="-228600" algn="l" defTabSz="45720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469DD9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Regular"/>
          <a:ea typeface="Roboto Regular"/>
          <a:cs typeface="Roboto Regular"/>
          <a:sym typeface="Roboto Regular"/>
        </a:defRPr>
      </a:lvl7pPr>
      <a:lvl8pPr marL="3429000" marR="0" indent="-228600" algn="l" defTabSz="45720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469DD9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Regular"/>
          <a:ea typeface="Roboto Regular"/>
          <a:cs typeface="Roboto Regular"/>
          <a:sym typeface="Roboto Regular"/>
        </a:defRPr>
      </a:lvl8pPr>
      <a:lvl9pPr marL="3886200" marR="0" indent="-228600" algn="l" defTabSz="45720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469DD9"/>
        </a:buClr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Roboto Regular"/>
          <a:ea typeface="Roboto Regular"/>
          <a:cs typeface="Roboto Regular"/>
          <a:sym typeface="Roboto Regular"/>
        </a:defRPr>
      </a:lvl9pPr>
    </p:bodyStyle>
    <p:otherStyle>
      <a:lvl1pPr marL="0" marR="0" indent="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1pPr>
      <a:lvl2pPr marL="0" marR="0" indent="45720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2pPr>
      <a:lvl3pPr marL="0" marR="0" indent="91440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3pPr>
      <a:lvl4pPr marL="0" marR="0" indent="137160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4pPr>
      <a:lvl5pPr marL="0" marR="0" indent="182880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5pPr>
      <a:lvl6pPr marL="0" marR="0" indent="228600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6pPr>
      <a:lvl7pPr marL="0" marR="0" indent="274320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7pPr>
      <a:lvl8pPr marL="0" marR="0" indent="320040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8pPr>
      <a:lvl9pPr marL="0" marR="0" indent="3657600" algn="ct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 Regular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96E8654-8C26-43B2-AEA2-A669D695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B4F4256-D578-4EF3-97C0-6DBE4396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159ADE7-8625-4852-AEC6-98F37E6A6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E7489-50EB-4869-9A08-2830E8CA5F9A}" type="datetimeFigureOut">
              <a:rPr lang="zh-TW" altLang="en-US" smtClean="0"/>
              <a:t>2023/1/31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A620BF-0576-4000-A866-685F8B5F7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FF9BC8-CAB4-4E76-B6F1-45F6FC6AF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50332-9389-4132-ADE4-22193ACB68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64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5" r:id="rId1"/>
    <p:sldLayoutId id="2147484726" r:id="rId2"/>
    <p:sldLayoutId id="2147484727" r:id="rId3"/>
    <p:sldLayoutId id="2147484728" r:id="rId4"/>
    <p:sldLayoutId id="2147484729" r:id="rId5"/>
    <p:sldLayoutId id="2147484730" r:id="rId6"/>
    <p:sldLayoutId id="2147484731" r:id="rId7"/>
    <p:sldLayoutId id="2147484732" r:id="rId8"/>
    <p:sldLayoutId id="2147484733" r:id="rId9"/>
    <p:sldLayoutId id="2147484734" r:id="rId10"/>
    <p:sldLayoutId id="2147484735" r:id="rId11"/>
    <p:sldLayoutId id="2147484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541B7-9887-8642-8749-8DB77D5F717F}" type="datetimeFigureOut">
              <a:rPr lang="de-DE" smtClean="0"/>
              <a:t>31.01.23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1A01A-6B7C-9B41-A9A2-067DEAD2150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Powerpoint_Text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06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8163" y="244476"/>
            <a:ext cx="1051931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2520" y="1230314"/>
            <a:ext cx="1064735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847" y="5944718"/>
            <a:ext cx="5007723" cy="179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10000"/>
              </a:lnSpc>
              <a:spcBef>
                <a:spcPct val="20000"/>
              </a:spcBef>
              <a:defRPr sz="1171"/>
            </a:lvl1pPr>
          </a:lstStyle>
          <a:p>
            <a:endParaRPr lang="en-US" alt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52830" y="5908075"/>
            <a:ext cx="2847690" cy="2196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0000"/>
              </a:lnSpc>
              <a:defRPr sz="1431"/>
            </a:lvl1pPr>
          </a:lstStyle>
          <a:p>
            <a:fld id="{714AF642-A975-426F-8438-23C98A47B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5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3" r:id="rId4"/>
    <p:sldLayoutId id="2147484754" r:id="rId5"/>
    <p:sldLayoutId id="2147484755" r:id="rId6"/>
    <p:sldLayoutId id="2147484756" r:id="rId7"/>
    <p:sldLayoutId id="2147484757" r:id="rId8"/>
    <p:sldLayoutId id="2147484758" r:id="rId9"/>
    <p:sldLayoutId id="2147484759" r:id="rId10"/>
    <p:sldLayoutId id="2147484760" r:id="rId11"/>
    <p:sldLayoutId id="2147484761" r:id="rId12"/>
    <p:sldLayoutId id="2147484762" r:id="rId13"/>
    <p:sldLayoutId id="2147484763" r:id="rId14"/>
  </p:sldLayoutIdLst>
  <p:hf hdr="0" ftr="0" dt="0"/>
  <p:txStyles>
    <p:titleStyle>
      <a:lvl1pPr algn="l" defTabSz="1084136" rtl="0" fontAlgn="base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+mj-lt"/>
          <a:ea typeface="+mj-ea"/>
          <a:cs typeface="+mj-cs"/>
        </a:defRPr>
      </a:lvl1pPr>
      <a:lvl2pPr algn="l" defTabSz="1084136" rtl="0" fontAlgn="base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Verdana" pitchFamily="1" charset="0"/>
        </a:defRPr>
      </a:lvl2pPr>
      <a:lvl3pPr algn="l" defTabSz="1084136" rtl="0" fontAlgn="base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Verdana" pitchFamily="1" charset="0"/>
        </a:defRPr>
      </a:lvl3pPr>
      <a:lvl4pPr algn="l" defTabSz="1084136" rtl="0" fontAlgn="base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Verdana" pitchFamily="1" charset="0"/>
        </a:defRPr>
      </a:lvl4pPr>
      <a:lvl5pPr algn="l" defTabSz="1084136" rtl="0" fontAlgn="base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Verdana" pitchFamily="1" charset="0"/>
        </a:defRPr>
      </a:lvl5pPr>
      <a:lvl6pPr marL="594726" algn="l" defTabSz="1084136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Verdana" pitchFamily="1" charset="0"/>
        </a:defRPr>
      </a:lvl6pPr>
      <a:lvl7pPr marL="1189452" algn="l" defTabSz="1084136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Verdana" pitchFamily="1" charset="0"/>
        </a:defRPr>
      </a:lvl7pPr>
      <a:lvl8pPr marL="1784177" algn="l" defTabSz="1084136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Verdana" pitchFamily="1" charset="0"/>
        </a:defRPr>
      </a:lvl8pPr>
      <a:lvl9pPr marL="2378903" algn="l" defTabSz="1084136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122" b="1">
          <a:solidFill>
            <a:srgbClr val="19458D"/>
          </a:solidFill>
          <a:latin typeface="Verdana" pitchFamily="1" charset="0"/>
        </a:defRPr>
      </a:lvl9pPr>
    </p:titleStyle>
    <p:bodyStyle>
      <a:lvl1pPr marL="140421" indent="-140421" algn="l" defTabSz="1208037" rtl="0" fontAlgn="base">
        <a:lnSpc>
          <a:spcPct val="140000"/>
        </a:lnSpc>
        <a:spcBef>
          <a:spcPct val="50000"/>
        </a:spcBef>
        <a:spcAft>
          <a:spcPct val="0"/>
        </a:spcAft>
        <a:buFont typeface="Verdana" panose="020B0604030504040204" pitchFamily="34" charset="0"/>
        <a:buChar char=" "/>
        <a:defRPr sz="2211">
          <a:solidFill>
            <a:schemeClr val="tx1"/>
          </a:solidFill>
          <a:latin typeface="+mn-lt"/>
          <a:ea typeface="+mn-ea"/>
          <a:cs typeface="+mn-cs"/>
        </a:defRPr>
      </a:lvl1pPr>
      <a:lvl2pPr marL="485280" indent="-206502" algn="l" defTabSz="1208037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2211">
          <a:solidFill>
            <a:schemeClr val="tx1"/>
          </a:solidFill>
          <a:latin typeface="+mn-lt"/>
        </a:defRPr>
      </a:lvl2pPr>
      <a:lvl3pPr marL="828074" indent="-206502" algn="l" defTabSz="1208037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2211">
          <a:solidFill>
            <a:schemeClr val="tx1"/>
          </a:solidFill>
          <a:latin typeface="+mn-lt"/>
        </a:defRPr>
      </a:lvl3pPr>
      <a:lvl4pPr marL="1158477" indent="-194112" algn="l" defTabSz="1208037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2211">
          <a:solidFill>
            <a:schemeClr val="tx1"/>
          </a:solidFill>
          <a:latin typeface="+mn-lt"/>
        </a:defRPr>
      </a:lvl4pPr>
      <a:lvl5pPr marL="1503335" indent="-206502" algn="l" defTabSz="1208037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2211">
          <a:solidFill>
            <a:schemeClr val="tx1"/>
          </a:solidFill>
          <a:latin typeface="+mn-lt"/>
        </a:defRPr>
      </a:lvl5pPr>
      <a:lvl6pPr marL="2098060" indent="-206502" algn="l" defTabSz="1208037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2211">
          <a:solidFill>
            <a:schemeClr val="tx1"/>
          </a:solidFill>
          <a:latin typeface="+mn-lt"/>
        </a:defRPr>
      </a:lvl6pPr>
      <a:lvl7pPr marL="2692786" indent="-206502" algn="l" defTabSz="1208037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2211">
          <a:solidFill>
            <a:schemeClr val="tx1"/>
          </a:solidFill>
          <a:latin typeface="+mn-lt"/>
        </a:defRPr>
      </a:lvl7pPr>
      <a:lvl8pPr marL="3287512" indent="-206502" algn="l" defTabSz="1208037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2211">
          <a:solidFill>
            <a:schemeClr val="tx1"/>
          </a:solidFill>
          <a:latin typeface="+mn-lt"/>
        </a:defRPr>
      </a:lvl8pPr>
      <a:lvl9pPr marL="3882238" indent="-206502" algn="l" defTabSz="1208037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221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1pPr>
      <a:lvl2pPr marL="594726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2pPr>
      <a:lvl3pPr marL="1189452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3pPr>
      <a:lvl4pPr marL="1784177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4pPr>
      <a:lvl5pPr marL="2378903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5pPr>
      <a:lvl6pPr marL="2973629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6pPr>
      <a:lvl7pPr marL="3568355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7pPr>
      <a:lvl8pPr marL="4163080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8pPr>
      <a:lvl9pPr marL="4757806" algn="l" defTabSz="1189452" rtl="0" eaLnBrk="1" latinLnBrk="0" hangingPunct="1">
        <a:defRPr sz="23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da.gov/drugs/resources-information-approved-drugs/fda-approves-elacestrant-er-positive-her2-negative-esr1-mutated-advanced-or-metastatic-breast-cancer" TargetMode="External"/><Relationship Id="rId1" Type="http://schemas.openxmlformats.org/officeDocument/2006/relationships/slideLayout" Target="../slideLayouts/slideLayout1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603367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4000" dirty="0"/>
              <a:t>Oncology Today with Dr Neil Love: Special Edition — Management of ER-Positive Breast Cancer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360" y="5426884"/>
            <a:ext cx="566928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5E19C6F-C502-CD4A-A2BB-D7430F1B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429000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5F8A6CD-FCA1-E840-88A9-EDC709243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4980"/>
            <a:ext cx="12192000" cy="9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 eaLnBrk="0" hangingPunct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Friday, January 20, 2023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9:15 AM – 11:00 AM 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2225C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A643E66-527F-8143-B289-74DF2BD16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2" y="4004484"/>
            <a:ext cx="11128176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Erica Mayer, MD, MPH</a:t>
            </a: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Ruth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O’Regan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28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5ECF-AF6A-82A4-4D39-30FFAE29E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Differential activity of CDK4/6 inhibitors in the adjuvant and metastatic settings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BCD4F-6241-C60E-D8C5-38CC50F55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4008"/>
            <a:ext cx="9144000" cy="1928192"/>
          </a:xfrm>
        </p:spPr>
        <p:txBody>
          <a:bodyPr>
            <a:normAutofit/>
          </a:bodyPr>
          <a:lstStyle/>
          <a:p>
            <a:r>
              <a:rPr lang="en-US" sz="2000" dirty="0"/>
              <a:t>Erica L. Mayer MD MPH</a:t>
            </a:r>
          </a:p>
          <a:p>
            <a:r>
              <a:rPr lang="en-US" sz="2000" dirty="0"/>
              <a:t>Dana-Farber Cancer Institute</a:t>
            </a:r>
          </a:p>
          <a:p>
            <a:r>
              <a:rPr lang="en-US" sz="2000" dirty="0"/>
              <a:t>Boston, MA</a:t>
            </a:r>
          </a:p>
          <a:p>
            <a:r>
              <a:rPr lang="en-US" sz="2000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3639222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1094" y="1674168"/>
            <a:ext cx="9100215" cy="441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343403" y="2286000"/>
            <a:ext cx="609600" cy="685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67200" y="2895601"/>
            <a:ext cx="152400" cy="152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7800" y="19050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Palbociclib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0" y="1905005"/>
            <a:ext cx="2133600" cy="381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495800" y="2819401"/>
            <a:ext cx="990600" cy="304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86401" y="2514606"/>
            <a:ext cx="2133600" cy="381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3609" y="2514599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Abemaciclib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495812" y="3352800"/>
            <a:ext cx="914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95800" y="3200400"/>
            <a:ext cx="0" cy="304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410201" y="3124205"/>
            <a:ext cx="2133600" cy="3810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91202" y="3124200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Ribociclib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4419600" y="2971800"/>
            <a:ext cx="152400" cy="3048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4377" y="71735"/>
            <a:ext cx="10647325" cy="1143000"/>
          </a:xfrm>
        </p:spPr>
        <p:txBody>
          <a:bodyPr>
            <a:noAutofit/>
          </a:bodyPr>
          <a:lstStyle/>
          <a:p>
            <a:r>
              <a:rPr lang="en-US" sz="3601" dirty="0">
                <a:solidFill>
                  <a:schemeClr val="tx1"/>
                </a:solidFill>
              </a:rPr>
              <a:t>CDK4/6 Regulates </a:t>
            </a:r>
            <a:r>
              <a:rPr lang="en-US" sz="3601" dirty="0">
                <a:solidFill>
                  <a:schemeClr val="tx1"/>
                </a:solidFill>
                <a:latin typeface="+mn-lt"/>
              </a:rPr>
              <a:t>G1</a:t>
            </a:r>
            <a:r>
              <a:rPr lang="en-US" sz="3601" dirty="0">
                <a:solidFill>
                  <a:schemeClr val="tx1"/>
                </a:solidFill>
                <a:latin typeface="+mn-lt"/>
                <a:sym typeface="Wingdings"/>
              </a:rPr>
              <a:t>-&gt;</a:t>
            </a:r>
            <a:r>
              <a:rPr lang="en-US" sz="3601" dirty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3601" dirty="0">
                <a:solidFill>
                  <a:schemeClr val="tx1"/>
                </a:solidFill>
              </a:rPr>
              <a:t> Cell Cycle Progression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439" y="6076237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M, mitosis;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Rb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, retinoblastoma.</a:t>
            </a:r>
          </a:p>
          <a:p>
            <a:pPr marL="0" marR="0" lvl="0" indent="0" algn="l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Adapted from Finn et al, 2016.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33468" y="1674168"/>
            <a:ext cx="3505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ER+ breast cancer preferentially overexpress Cyclin D or have loss of p16, with subsequent loss of control of the cell cycle</a:t>
            </a:r>
          </a:p>
        </p:txBody>
      </p:sp>
    </p:spTree>
    <p:extLst>
      <p:ext uri="{BB962C8B-B14F-4D97-AF65-F5344CB8AC3E}">
        <p14:creationId xmlns:p14="http://schemas.microsoft.com/office/powerpoint/2010/main" val="13862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6" grpId="0" animBg="1"/>
      <p:bldP spid="17" grpId="0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A2006D4-B3AC-1440-A3B5-B430E71ED354}"/>
              </a:ext>
            </a:extLst>
          </p:cNvPr>
          <p:cNvSpPr txBox="1">
            <a:spLocks/>
          </p:cNvSpPr>
          <p:nvPr/>
        </p:nvSpPr>
        <p:spPr bwMode="auto">
          <a:xfrm>
            <a:off x="5639" y="111095"/>
            <a:ext cx="12180723" cy="75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CDK4/6 Inhibitors + Endocrine Therapy Improve PFS in the 1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/2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nd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line MBC Setting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8F0A3-E151-2649-B51F-430666142EB8}"/>
              </a:ext>
            </a:extLst>
          </p:cNvPr>
          <p:cNvSpPr txBox="1"/>
          <p:nvPr/>
        </p:nvSpPr>
        <p:spPr>
          <a:xfrm>
            <a:off x="11277" y="6059722"/>
            <a:ext cx="12180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3000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Finn R, et al. Lancet Oncol. 2015; 16:25-35;   </a:t>
            </a:r>
            <a:r>
              <a:rPr kumimoji="0" lang="da-DK" sz="1100" b="0" i="0" u="none" strike="noStrike" kern="1200" cap="none" spc="0" normalizeH="0" baseline="3000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H, et al, et al. SABCS. 2017;   </a:t>
            </a:r>
            <a:r>
              <a:rPr kumimoji="0" lang="da-DK" sz="1100" b="0" i="0" u="none" strike="noStrike" kern="1200" cap="none" spc="0" normalizeH="0" baseline="3000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3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Hortobagyi GN, et al. ASCO;   </a:t>
            </a:r>
            <a:r>
              <a:rPr kumimoji="0" lang="da-DK" sz="1100" b="0" i="0" u="none" strike="noStrike" kern="1200" cap="none" spc="0" normalizeH="0" baseline="3000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4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Goetz MP, et al.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 Clin Oncol. 2017 Nov 10;35(32):3638-3646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;   </a:t>
            </a:r>
            <a:r>
              <a:rPr kumimoji="0" lang="da-DK" sz="1100" b="0" i="0" u="none" strike="noStrike" kern="1200" cap="none" spc="0" normalizeH="0" baseline="3000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Tripathy D, et al. Lancet Oncol. 2018 Jul;19(7):904-915.  </a:t>
            </a:r>
            <a:r>
              <a:rPr kumimoji="0" lang="da-DK" sz="1100" b="0" i="0" u="none" strike="noStrike" kern="1200" cap="none" spc="0" normalizeH="0" baseline="3000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6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Turner NC, et al. N Engl J Med. 2015;373:209-219; </a:t>
            </a:r>
            <a:r>
              <a:rPr kumimoji="0" lang="da-DK" sz="1100" b="0" i="0" u="none" strike="noStrike" kern="1200" cap="none" spc="0" normalizeH="0" baseline="3000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Sledge GW, et al. JCO. 2017;35:2875-2884;  </a:t>
            </a:r>
            <a:r>
              <a:rPr kumimoji="0" lang="da-DK" sz="1100" b="0" i="0" u="none" strike="noStrike" kern="1200" cap="none" spc="0" normalizeH="0" baseline="3000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8</a:t>
            </a: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Slamon DJ, et al. J Clin Oncol. 2018 Aug 20;36(24):2465-2472.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ED11EE9-580D-BF4C-B93D-1CC71251A8D2}"/>
              </a:ext>
            </a:extLst>
          </p:cNvPr>
          <p:cNvGraphicFramePr>
            <a:graphicFrameLocks/>
          </p:cNvGraphicFramePr>
          <p:nvPr/>
        </p:nvGraphicFramePr>
        <p:xfrm>
          <a:off x="340690" y="861664"/>
          <a:ext cx="11702465" cy="5153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3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8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2316">
                  <a:extLst>
                    <a:ext uri="{9D8B030D-6E8A-4147-A177-3AD203B41FA5}">
                      <a16:colId xmlns:a16="http://schemas.microsoft.com/office/drawing/2014/main" val="2956952270"/>
                    </a:ext>
                  </a:extLst>
                </a:gridCol>
                <a:gridCol w="1287201">
                  <a:extLst>
                    <a:ext uri="{9D8B030D-6E8A-4147-A177-3AD203B41FA5}">
                      <a16:colId xmlns:a16="http://schemas.microsoft.com/office/drawing/2014/main" val="614421859"/>
                    </a:ext>
                  </a:extLst>
                </a:gridCol>
                <a:gridCol w="1479214">
                  <a:extLst>
                    <a:ext uri="{9D8B030D-6E8A-4147-A177-3AD203B41FA5}">
                      <a16:colId xmlns:a16="http://schemas.microsoft.com/office/drawing/2014/main" val="400976910"/>
                    </a:ext>
                  </a:extLst>
                </a:gridCol>
              </a:tblGrid>
              <a:tr h="87313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Study/Arms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Paloma 1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Paloma 2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6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Monaleesa 2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Monarch 3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6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Monaleesa 7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600" b="1" kern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6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Paloma 3</a:t>
                      </a:r>
                    </a:p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600" b="1" kern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16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Monarch 2</a:t>
                      </a:r>
                    </a:p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b="1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600" b="1" kern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16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Monaleesa 3</a:t>
                      </a:r>
                    </a:p>
                    <a:p>
                      <a:pPr marL="0" algn="ctr" defTabSz="914400" rtl="0" eaLnBrk="1" latinLnBrk="0" hangingPunct="1"/>
                      <a:endParaRPr lang="en-US" sz="16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9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03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CDK4/6i </a:t>
                      </a: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partner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Palbo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Palbo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  <a:p>
                      <a:pPr algn="ctr"/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Ribo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Abema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Ribo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AI/Tam + OS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Palbo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Fulvestrant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Abema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Fulvestrant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Ribo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Fulvestrant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389018"/>
                  </a:ext>
                </a:extLst>
              </a:tr>
              <a:tr h="3122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</a:p>
                  </a:txBody>
                  <a:tcPr marL="70296" marR="70296" marT="34322" marB="343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666</a:t>
                      </a:r>
                    </a:p>
                  </a:txBody>
                  <a:tcPr marL="70296" marR="70296" marT="34322" marB="343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668</a:t>
                      </a:r>
                    </a:p>
                  </a:txBody>
                  <a:tcPr marL="70296" marR="70296" marT="34322" marB="343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493</a:t>
                      </a:r>
                    </a:p>
                  </a:txBody>
                  <a:tcPr marL="70296" marR="70296" marT="34322" marB="343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</a:t>
                      </a:r>
                    </a:p>
                  </a:txBody>
                  <a:tcPr marL="70296" marR="70296" marT="34322" marB="343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4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PFS (months)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10.2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14.5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14.7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13.0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350178"/>
                  </a:ext>
                </a:extLst>
              </a:tr>
              <a:tr h="799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</a:t>
                      </a:r>
                      <a:r>
                        <a:rPr lang="en-US" sz="16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PFS (months)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CDK 4/6i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20.2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27.6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28.1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23.8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955304"/>
                  </a:ext>
                </a:extLst>
              </a:tr>
              <a:tr h="69910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95% CI</a:t>
                      </a:r>
                    </a:p>
                  </a:txBody>
                  <a:tcPr marL="91441" marR="9144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0.48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0.31-0.74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1" marR="914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0.56</a:t>
                      </a: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0.46-0.69</a:t>
                      </a:r>
                    </a:p>
                  </a:txBody>
                  <a:tcPr marL="91441" marR="914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0.54</a:t>
                      </a: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0.41-0.69</a:t>
                      </a:r>
                    </a:p>
                  </a:txBody>
                  <a:tcPr marL="91441" marR="914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0.44-0.69</a:t>
                      </a:r>
                    </a:p>
                  </a:txBody>
                  <a:tcPr marL="91441" marR="914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0.44-0.69</a:t>
                      </a:r>
                    </a:p>
                  </a:txBody>
                  <a:tcPr marL="91441" marR="914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0.50</a:t>
                      </a: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0.40-0.62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1" marR="9144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0.553</a:t>
                      </a: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0.45-0.68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1" marR="9144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0.593</a:t>
                      </a:r>
                    </a:p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0.480-0.732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1" marR="9144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14934"/>
                  </a:ext>
                </a:extLst>
              </a:tr>
              <a:tr h="3121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value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&lt;0.01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759" marR="90759" marT="34290" marB="3429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19875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92A5DB2-D34D-452E-AD22-6BBCB6A9E172}"/>
              </a:ext>
            </a:extLst>
          </p:cNvPr>
          <p:cNvSpPr/>
          <p:nvPr/>
        </p:nvSpPr>
        <p:spPr>
          <a:xfrm>
            <a:off x="340690" y="4981575"/>
            <a:ext cx="11702465" cy="733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srgbClr val="FF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0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67CD383-C150-437B-BE27-B453333F5003}"/>
              </a:ext>
            </a:extLst>
          </p:cNvPr>
          <p:cNvSpPr/>
          <p:nvPr/>
        </p:nvSpPr>
        <p:spPr bwMode="auto">
          <a:xfrm>
            <a:off x="2390993" y="1556566"/>
            <a:ext cx="1817499" cy="586408"/>
          </a:xfrm>
          <a:prstGeom prst="rect">
            <a:avLst/>
          </a:prstGeom>
          <a:solidFill>
            <a:schemeClr val="accent3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A58863-D98C-4F02-A98C-3FA339585161}"/>
              </a:ext>
            </a:extLst>
          </p:cNvPr>
          <p:cNvSpPr/>
          <p:nvPr/>
        </p:nvSpPr>
        <p:spPr bwMode="auto">
          <a:xfrm>
            <a:off x="4298588" y="1556566"/>
            <a:ext cx="1817499" cy="586408"/>
          </a:xfrm>
          <a:prstGeom prst="rect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88C1CF-32AA-40BC-B982-7423CC57BC13}"/>
              </a:ext>
            </a:extLst>
          </p:cNvPr>
          <p:cNvSpPr/>
          <p:nvPr/>
        </p:nvSpPr>
        <p:spPr bwMode="auto">
          <a:xfrm>
            <a:off x="6206183" y="1556566"/>
            <a:ext cx="1817499" cy="586408"/>
          </a:xfrm>
          <a:prstGeom prst="rect">
            <a:avLst/>
          </a:prstGeom>
          <a:solidFill>
            <a:schemeClr val="accent5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B7A282-3E76-418B-9DD8-8C256CAB35EC}"/>
              </a:ext>
            </a:extLst>
          </p:cNvPr>
          <p:cNvSpPr/>
          <p:nvPr/>
        </p:nvSpPr>
        <p:spPr bwMode="auto">
          <a:xfrm>
            <a:off x="8113778" y="1556566"/>
            <a:ext cx="1817499" cy="586408"/>
          </a:xfrm>
          <a:prstGeom prst="rect">
            <a:avLst/>
          </a:prstGeom>
          <a:solidFill>
            <a:schemeClr val="accent6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FE1858-6CCD-44C5-85F9-3F3DD09CE6E8}"/>
              </a:ext>
            </a:extLst>
          </p:cNvPr>
          <p:cNvSpPr/>
          <p:nvPr/>
        </p:nvSpPr>
        <p:spPr bwMode="auto">
          <a:xfrm>
            <a:off x="10021372" y="1556566"/>
            <a:ext cx="1817499" cy="586408"/>
          </a:xfrm>
          <a:prstGeom prst="rect">
            <a:avLst/>
          </a:prstGeom>
          <a:solidFill>
            <a:schemeClr val="tx2">
              <a:lumMod val="75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1719A-B463-F94E-BA66-E796CEEC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98" y="4650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Key AEs With CDK4/6 Inhibitors: </a:t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Monitoring and Prevention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A0BC08-E905-6240-BF6F-6890028722A3}"/>
              </a:ext>
            </a:extLst>
          </p:cNvPr>
          <p:cNvSpPr/>
          <p:nvPr/>
        </p:nvSpPr>
        <p:spPr>
          <a:xfrm>
            <a:off x="483398" y="3251721"/>
            <a:ext cx="1828800" cy="2862545"/>
          </a:xfrm>
          <a:prstGeom prst="roundRect">
            <a:avLst/>
          </a:prstGeom>
          <a:solidFill>
            <a:srgbClr val="0070C0">
              <a:alpha val="50196"/>
            </a:srgb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1"/>
          <a:lstStyle/>
          <a:p>
            <a:pPr marL="0" marR="0" lvl="0" indent="0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Antidiarrheal therapy</a:t>
            </a:r>
          </a:p>
          <a:p>
            <a:pPr marL="0" marR="0" lvl="0" indent="0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Increase oral hydration</a:t>
            </a:r>
          </a:p>
          <a:p>
            <a:pPr marL="0" marR="0" lvl="0" indent="0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Notify HCP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9ABEEB1-3825-0643-8854-3A2EF33E5D73}"/>
              </a:ext>
            </a:extLst>
          </p:cNvPr>
          <p:cNvSpPr/>
          <p:nvPr/>
        </p:nvSpPr>
        <p:spPr>
          <a:xfrm>
            <a:off x="2396550" y="3251721"/>
            <a:ext cx="1828800" cy="2862545"/>
          </a:xfrm>
          <a:prstGeom prst="roundRect">
            <a:avLst/>
          </a:prstGeom>
          <a:solidFill>
            <a:schemeClr val="bg1">
              <a:lumMod val="75000"/>
              <a:alpha val="50196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1"/>
          <a:lstStyle/>
          <a:p>
            <a:pPr marL="0" marR="0" lvl="0" indent="0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LFTs before starting tx, Q2W x 2 mos, then: </a:t>
            </a:r>
          </a:p>
          <a:p>
            <a:pPr marL="168275" marR="0" lvl="0" indent="-168275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abemaciclib,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 indicated </a:t>
            </a:r>
          </a:p>
          <a:p>
            <a:pPr marL="168275" marR="0" lvl="0" indent="-168275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ribociclib,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at start of cycle x 4 cycles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311C092-BA4B-1942-BDF9-6353994B0354}"/>
              </a:ext>
            </a:extLst>
          </p:cNvPr>
          <p:cNvSpPr/>
          <p:nvPr/>
        </p:nvSpPr>
        <p:spPr>
          <a:xfrm>
            <a:off x="4309702" y="3246238"/>
            <a:ext cx="1828800" cy="2928432"/>
          </a:xfrm>
          <a:prstGeom prst="roundRect">
            <a:avLst/>
          </a:prstGeom>
          <a:solidFill>
            <a:schemeClr val="accent4">
              <a:alpha val="50196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1"/>
          <a:lstStyle/>
          <a:p>
            <a:pPr marL="0" marR="0" lvl="0" indent="0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EKG before cycle 1, Day 14 of cycle 1, start of cycle 2, then as indicated</a:t>
            </a:r>
          </a:p>
          <a:p>
            <a:pPr marL="0" marR="0" lvl="0" indent="0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Electrolytes at start of cycle x 6 cycles, then as indicated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A523275-6DCE-5E4E-8290-E936EB94FAA5}"/>
              </a:ext>
            </a:extLst>
          </p:cNvPr>
          <p:cNvSpPr/>
          <p:nvPr/>
        </p:nvSpPr>
        <p:spPr>
          <a:xfrm>
            <a:off x="6222854" y="3243768"/>
            <a:ext cx="1828800" cy="2928432"/>
          </a:xfrm>
          <a:prstGeom prst="roundRect">
            <a:avLst/>
          </a:prstGeom>
          <a:solidFill>
            <a:schemeClr val="accent1">
              <a:alpha val="50196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1"/>
          <a:lstStyle/>
          <a:p>
            <a:pPr marL="0" marR="0" lvl="0" indent="0" algn="l" defTabSz="424443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CBC before starting tx, then: </a:t>
            </a:r>
          </a:p>
          <a:p>
            <a:pPr marL="228600" marR="0" lvl="0" indent="-228600" algn="l" defTabSz="424443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abemaciclib,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Q2W x 2 mos, QM x 2 mos, then as indicated</a:t>
            </a:r>
          </a:p>
          <a:p>
            <a:pPr marL="228600" marR="0" lvl="0" indent="-228600" algn="l" defTabSz="424443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palbociclib,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Days 1 and 15 of cycles 1-2, then as indicated</a:t>
            </a:r>
          </a:p>
          <a:p>
            <a:pPr marL="228600" marR="0" lvl="0" indent="-228600" algn="l" defTabSz="424443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ribociclib,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Q2W x 2 cycles, start of next 4 cycles, then as indicated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7387BFD-51EA-3F43-913B-0EC4039A5787}"/>
              </a:ext>
            </a:extLst>
          </p:cNvPr>
          <p:cNvSpPr/>
          <p:nvPr/>
        </p:nvSpPr>
        <p:spPr>
          <a:xfrm>
            <a:off x="8136006" y="3243768"/>
            <a:ext cx="1828800" cy="2928432"/>
          </a:xfrm>
          <a:prstGeom prst="roundRect">
            <a:avLst/>
          </a:prstGeom>
          <a:solidFill>
            <a:srgbClr val="00B050">
              <a:alpha val="50196"/>
            </a:srgb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1"/>
          <a:lstStyle/>
          <a:p>
            <a:pPr marL="0" marR="0" lvl="0" indent="0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Monitor for signs and symptoms of thrombosis or pulmonary embolism</a:t>
            </a:r>
          </a:p>
        </p:txBody>
      </p:sp>
      <p:sp>
        <p:nvSpPr>
          <p:cNvPr id="28" name="Rounded Rectangle 22">
            <a:extLst>
              <a:ext uri="{FF2B5EF4-FFF2-40B4-BE49-F238E27FC236}">
                <a16:creationId xmlns:a16="http://schemas.microsoft.com/office/drawing/2014/main" id="{0ECA70FC-35F6-4B5A-88AE-EC2B71DCD704}"/>
              </a:ext>
            </a:extLst>
          </p:cNvPr>
          <p:cNvSpPr/>
          <p:nvPr/>
        </p:nvSpPr>
        <p:spPr>
          <a:xfrm>
            <a:off x="10049159" y="3243767"/>
            <a:ext cx="1828800" cy="2928433"/>
          </a:xfrm>
          <a:prstGeom prst="roundRect">
            <a:avLst/>
          </a:prstGeom>
          <a:solidFill>
            <a:schemeClr val="bg1">
              <a:lumMod val="50000"/>
              <a:alpha val="50196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1"/>
          <a:lstStyle/>
          <a:p>
            <a:pPr marL="0" marR="0" lvl="0" indent="0" algn="l" defTabSz="4244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Monitor for pulmonary symptoms indicative of ILD or pneumonitis 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(eg, hypoxia, cough, dyspnea)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A930F1-2D10-4B84-91F8-211736980628}"/>
              </a:ext>
            </a:extLst>
          </p:cNvPr>
          <p:cNvSpPr/>
          <p:nvPr/>
        </p:nvSpPr>
        <p:spPr bwMode="auto">
          <a:xfrm>
            <a:off x="483398" y="1556566"/>
            <a:ext cx="1817499" cy="586408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D18249-44F2-5848-AF09-7772689473B4}"/>
              </a:ext>
            </a:extLst>
          </p:cNvPr>
          <p:cNvSpPr txBox="1"/>
          <p:nvPr/>
        </p:nvSpPr>
        <p:spPr>
          <a:xfrm>
            <a:off x="483400" y="1550997"/>
            <a:ext cx="18174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Diarrhea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Abemaciclib (more)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Palbociclib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Ribociclib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2A3AB-336D-7244-B6D5-C20B2F1166A4}"/>
              </a:ext>
            </a:extLst>
          </p:cNvPr>
          <p:cNvSpPr txBox="1"/>
          <p:nvPr/>
        </p:nvSpPr>
        <p:spPr>
          <a:xfrm>
            <a:off x="2488029" y="1550997"/>
            <a:ext cx="16946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Hepatobiliary Toxicity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Abemaciclib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Ribociclib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E4D59-6F5E-F04E-876A-718625859C32}"/>
              </a:ext>
            </a:extLst>
          </p:cNvPr>
          <p:cNvSpPr txBox="1"/>
          <p:nvPr/>
        </p:nvSpPr>
        <p:spPr>
          <a:xfrm>
            <a:off x="4397585" y="1550997"/>
            <a:ext cx="17053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QT Prolongation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Ribociclib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78C9BF-A7C1-0146-8789-819ADD597B6D}"/>
              </a:ext>
            </a:extLst>
          </p:cNvPr>
          <p:cNvSpPr txBox="1"/>
          <p:nvPr/>
        </p:nvSpPr>
        <p:spPr>
          <a:xfrm>
            <a:off x="6222854" y="1550997"/>
            <a:ext cx="18080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24443">
              <a:spcAft>
                <a:spcPts val="1200"/>
              </a:spcAft>
              <a:defRPr sz="2000" b="1">
                <a:solidFill>
                  <a:schemeClr val="bg1"/>
                </a:solidFill>
                <a:latin typeface="Calibri"/>
              </a:defRPr>
            </a:lvl1pPr>
          </a:lstStyle>
          <a:p>
            <a:pPr marL="0" marR="0" lvl="0" indent="0" algn="ctr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Neutropenia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Abemaciclib (less)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Palbociclib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Ribociclib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0983D-AA17-F54B-8F29-0C7316D58628}"/>
              </a:ext>
            </a:extLst>
          </p:cNvPr>
          <p:cNvSpPr txBox="1"/>
          <p:nvPr/>
        </p:nvSpPr>
        <p:spPr>
          <a:xfrm>
            <a:off x="8143100" y="1550997"/>
            <a:ext cx="1766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24443">
              <a:spcAft>
                <a:spcPts val="1200"/>
              </a:spcAft>
              <a:defRPr sz="2000" b="1">
                <a:solidFill>
                  <a:schemeClr val="bg1"/>
                </a:solidFill>
                <a:latin typeface="Calibri"/>
              </a:defRPr>
            </a:lvl1pPr>
          </a:lstStyle>
          <a:p>
            <a:pPr marL="0" marR="0" lvl="0" indent="0" algn="ctr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VTE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Abemaciclib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9F3859-D8C6-458A-B764-5890AB924606}"/>
              </a:ext>
            </a:extLst>
          </p:cNvPr>
          <p:cNvSpPr txBox="1"/>
          <p:nvPr/>
        </p:nvSpPr>
        <p:spPr>
          <a:xfrm>
            <a:off x="10106298" y="1550997"/>
            <a:ext cx="17121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24443">
              <a:spcAft>
                <a:spcPts val="1200"/>
              </a:spcAft>
              <a:defRPr sz="2000" b="1">
                <a:solidFill>
                  <a:schemeClr val="bg1"/>
                </a:solidFill>
                <a:latin typeface="Calibri"/>
              </a:defRPr>
            </a:lvl1pPr>
          </a:lstStyle>
          <a:p>
            <a:pPr marL="0" marR="0" lvl="0" indent="0" algn="ctr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ILD/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Pneumonitis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Abemaciclib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Palbociclib</a:t>
            </a:r>
          </a:p>
          <a:p>
            <a:pPr marL="0" marR="0" lvl="0" indent="0" algn="l" defTabSz="424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Ribociclib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2ED4D1-C809-3A4C-B704-88EC2BD280E9}"/>
              </a:ext>
            </a:extLst>
          </p:cNvPr>
          <p:cNvSpPr/>
          <p:nvPr/>
        </p:nvSpPr>
        <p:spPr>
          <a:xfrm>
            <a:off x="6179418" y="2567342"/>
            <a:ext cx="1817499" cy="6456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srgbClr val="FF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37D063-5BE9-B541-B8B0-ECE2230A27DC}"/>
              </a:ext>
            </a:extLst>
          </p:cNvPr>
          <p:cNvSpPr/>
          <p:nvPr/>
        </p:nvSpPr>
        <p:spPr>
          <a:xfrm>
            <a:off x="489965" y="2177065"/>
            <a:ext cx="1792892" cy="3037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srgbClr val="FF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11F0E3-1581-694E-A8A4-65BF3831E5BD}"/>
              </a:ext>
            </a:extLst>
          </p:cNvPr>
          <p:cNvSpPr/>
          <p:nvPr/>
        </p:nvSpPr>
        <p:spPr>
          <a:xfrm>
            <a:off x="2433355" y="2819399"/>
            <a:ext cx="3660600" cy="424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srgbClr val="FF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501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6930829-76C1-8D7E-C583-914DDF76F4C0}"/>
              </a:ext>
            </a:extLst>
          </p:cNvPr>
          <p:cNvSpPr/>
          <p:nvPr/>
        </p:nvSpPr>
        <p:spPr bwMode="auto">
          <a:xfrm>
            <a:off x="1012556" y="3342468"/>
            <a:ext cx="7036231" cy="1627323"/>
          </a:xfrm>
          <a:custGeom>
            <a:avLst/>
            <a:gdLst>
              <a:gd name="connsiteX0" fmla="*/ 0 w 7051729"/>
              <a:gd name="connsiteY0" fmla="*/ 0 h 1611824"/>
              <a:gd name="connsiteX1" fmla="*/ 454617 w 7051729"/>
              <a:gd name="connsiteY1" fmla="*/ 0 h 1611824"/>
              <a:gd name="connsiteX2" fmla="*/ 516610 w 7051729"/>
              <a:gd name="connsiteY2" fmla="*/ 41329 h 1611824"/>
              <a:gd name="connsiteX3" fmla="*/ 614766 w 7051729"/>
              <a:gd name="connsiteY3" fmla="*/ 41329 h 1611824"/>
              <a:gd name="connsiteX4" fmla="*/ 656095 w 7051729"/>
              <a:gd name="connsiteY4" fmla="*/ 82657 h 1611824"/>
              <a:gd name="connsiteX5" fmla="*/ 759417 w 7051729"/>
              <a:gd name="connsiteY5" fmla="*/ 87824 h 1611824"/>
              <a:gd name="connsiteX6" fmla="*/ 811078 w 7051729"/>
              <a:gd name="connsiteY6" fmla="*/ 113654 h 1611824"/>
              <a:gd name="connsiteX7" fmla="*/ 924732 w 7051729"/>
              <a:gd name="connsiteY7" fmla="*/ 103322 h 1611824"/>
              <a:gd name="connsiteX8" fmla="*/ 986725 w 7051729"/>
              <a:gd name="connsiteY8" fmla="*/ 134318 h 1611824"/>
              <a:gd name="connsiteX9" fmla="*/ 1234698 w 7051729"/>
              <a:gd name="connsiteY9" fmla="*/ 134318 h 1611824"/>
              <a:gd name="connsiteX10" fmla="*/ 1239864 w 7051729"/>
              <a:gd name="connsiteY10" fmla="*/ 144651 h 1611824"/>
              <a:gd name="connsiteX11" fmla="*/ 1374183 w 7051729"/>
              <a:gd name="connsiteY11" fmla="*/ 144651 h 1611824"/>
              <a:gd name="connsiteX12" fmla="*/ 1389681 w 7051729"/>
              <a:gd name="connsiteY12" fmla="*/ 180813 h 1611824"/>
              <a:gd name="connsiteX13" fmla="*/ 1451675 w 7051729"/>
              <a:gd name="connsiteY13" fmla="*/ 180813 h 1611824"/>
              <a:gd name="connsiteX14" fmla="*/ 1493003 w 7051729"/>
              <a:gd name="connsiteY14" fmla="*/ 201478 h 1611824"/>
              <a:gd name="connsiteX15" fmla="*/ 1539498 w 7051729"/>
              <a:gd name="connsiteY15" fmla="*/ 216976 h 1611824"/>
              <a:gd name="connsiteX16" fmla="*/ 1622156 w 7051729"/>
              <a:gd name="connsiteY16" fmla="*/ 222142 h 1611824"/>
              <a:gd name="connsiteX17" fmla="*/ 1678983 w 7051729"/>
              <a:gd name="connsiteY17" fmla="*/ 258305 h 1611824"/>
              <a:gd name="connsiteX18" fmla="*/ 1828800 w 7051729"/>
              <a:gd name="connsiteY18" fmla="*/ 258305 h 1611824"/>
              <a:gd name="connsiteX19" fmla="*/ 1864963 w 7051729"/>
              <a:gd name="connsiteY19" fmla="*/ 294468 h 1611824"/>
              <a:gd name="connsiteX20" fmla="*/ 1932122 w 7051729"/>
              <a:gd name="connsiteY20" fmla="*/ 294468 h 1611824"/>
              <a:gd name="connsiteX21" fmla="*/ 1988949 w 7051729"/>
              <a:gd name="connsiteY21" fmla="*/ 361627 h 1611824"/>
              <a:gd name="connsiteX22" fmla="*/ 2040610 w 7051729"/>
              <a:gd name="connsiteY22" fmla="*/ 366793 h 1611824"/>
              <a:gd name="connsiteX23" fmla="*/ 2092271 w 7051729"/>
              <a:gd name="connsiteY23" fmla="*/ 402956 h 1611824"/>
              <a:gd name="connsiteX24" fmla="*/ 2123268 w 7051729"/>
              <a:gd name="connsiteY24" fmla="*/ 408122 h 1611824"/>
              <a:gd name="connsiteX25" fmla="*/ 2149098 w 7051729"/>
              <a:gd name="connsiteY25" fmla="*/ 423620 h 1611824"/>
              <a:gd name="connsiteX26" fmla="*/ 2262752 w 7051729"/>
              <a:gd name="connsiteY26" fmla="*/ 423620 h 1611824"/>
              <a:gd name="connsiteX27" fmla="*/ 2309247 w 7051729"/>
              <a:gd name="connsiteY27" fmla="*/ 470115 h 1611824"/>
              <a:gd name="connsiteX28" fmla="*/ 2422902 w 7051729"/>
              <a:gd name="connsiteY28" fmla="*/ 480447 h 1611824"/>
              <a:gd name="connsiteX29" fmla="*/ 2438400 w 7051729"/>
              <a:gd name="connsiteY29" fmla="*/ 501112 h 1611824"/>
              <a:gd name="connsiteX30" fmla="*/ 2536556 w 7051729"/>
              <a:gd name="connsiteY30" fmla="*/ 501112 h 1611824"/>
              <a:gd name="connsiteX31" fmla="*/ 2562386 w 7051729"/>
              <a:gd name="connsiteY31" fmla="*/ 537274 h 1611824"/>
              <a:gd name="connsiteX32" fmla="*/ 2588217 w 7051729"/>
              <a:gd name="connsiteY32" fmla="*/ 552773 h 1611824"/>
              <a:gd name="connsiteX33" fmla="*/ 2588217 w 7051729"/>
              <a:gd name="connsiteY33" fmla="*/ 552773 h 1611824"/>
              <a:gd name="connsiteX34" fmla="*/ 2707037 w 7051729"/>
              <a:gd name="connsiteY34" fmla="*/ 568271 h 1611824"/>
              <a:gd name="connsiteX35" fmla="*/ 2717369 w 7051729"/>
              <a:gd name="connsiteY35" fmla="*/ 594101 h 1611824"/>
              <a:gd name="connsiteX36" fmla="*/ 2769030 w 7051729"/>
              <a:gd name="connsiteY36" fmla="*/ 594101 h 1611824"/>
              <a:gd name="connsiteX37" fmla="*/ 2789695 w 7051729"/>
              <a:gd name="connsiteY37" fmla="*/ 635430 h 1611824"/>
              <a:gd name="connsiteX38" fmla="*/ 2872352 w 7051729"/>
              <a:gd name="connsiteY38" fmla="*/ 640596 h 1611824"/>
              <a:gd name="connsiteX39" fmla="*/ 2867186 w 7051729"/>
              <a:gd name="connsiteY39" fmla="*/ 666427 h 1611824"/>
              <a:gd name="connsiteX40" fmla="*/ 2924013 w 7051729"/>
              <a:gd name="connsiteY40" fmla="*/ 666427 h 1611824"/>
              <a:gd name="connsiteX41" fmla="*/ 2939512 w 7051729"/>
              <a:gd name="connsiteY41" fmla="*/ 697424 h 1611824"/>
              <a:gd name="connsiteX42" fmla="*/ 2939512 w 7051729"/>
              <a:gd name="connsiteY42" fmla="*/ 697424 h 1611824"/>
              <a:gd name="connsiteX43" fmla="*/ 2980841 w 7051729"/>
              <a:gd name="connsiteY43" fmla="*/ 718088 h 1611824"/>
              <a:gd name="connsiteX44" fmla="*/ 3053166 w 7051729"/>
              <a:gd name="connsiteY44" fmla="*/ 712922 h 1611824"/>
              <a:gd name="connsiteX45" fmla="*/ 3094495 w 7051729"/>
              <a:gd name="connsiteY45" fmla="*/ 749085 h 1611824"/>
              <a:gd name="connsiteX46" fmla="*/ 3156488 w 7051729"/>
              <a:gd name="connsiteY46" fmla="*/ 749085 h 1611824"/>
              <a:gd name="connsiteX47" fmla="*/ 3182319 w 7051729"/>
              <a:gd name="connsiteY47" fmla="*/ 785247 h 1611824"/>
              <a:gd name="connsiteX48" fmla="*/ 3233980 w 7051729"/>
              <a:gd name="connsiteY48" fmla="*/ 790413 h 1611824"/>
              <a:gd name="connsiteX49" fmla="*/ 3233980 w 7051729"/>
              <a:gd name="connsiteY49" fmla="*/ 790413 h 1611824"/>
              <a:gd name="connsiteX50" fmla="*/ 3264976 w 7051729"/>
              <a:gd name="connsiteY50" fmla="*/ 826576 h 1611824"/>
              <a:gd name="connsiteX51" fmla="*/ 3326969 w 7051729"/>
              <a:gd name="connsiteY51" fmla="*/ 826576 h 1611824"/>
              <a:gd name="connsiteX52" fmla="*/ 3342468 w 7051729"/>
              <a:gd name="connsiteY52" fmla="*/ 842074 h 1611824"/>
              <a:gd name="connsiteX53" fmla="*/ 3409627 w 7051729"/>
              <a:gd name="connsiteY53" fmla="*/ 842074 h 1611824"/>
              <a:gd name="connsiteX54" fmla="*/ 3430291 w 7051729"/>
              <a:gd name="connsiteY54" fmla="*/ 867905 h 1611824"/>
              <a:gd name="connsiteX55" fmla="*/ 3481952 w 7051729"/>
              <a:gd name="connsiteY55" fmla="*/ 867905 h 1611824"/>
              <a:gd name="connsiteX56" fmla="*/ 3492285 w 7051729"/>
              <a:gd name="connsiteY56" fmla="*/ 888569 h 1611824"/>
              <a:gd name="connsiteX57" fmla="*/ 3585275 w 7051729"/>
              <a:gd name="connsiteY57" fmla="*/ 893735 h 1611824"/>
              <a:gd name="connsiteX58" fmla="*/ 3605939 w 7051729"/>
              <a:gd name="connsiteY58" fmla="*/ 909234 h 1611824"/>
              <a:gd name="connsiteX59" fmla="*/ 3791919 w 7051729"/>
              <a:gd name="connsiteY59" fmla="*/ 909234 h 1611824"/>
              <a:gd name="connsiteX60" fmla="*/ 3843580 w 7051729"/>
              <a:gd name="connsiteY60" fmla="*/ 940230 h 1611824"/>
              <a:gd name="connsiteX61" fmla="*/ 3879742 w 7051729"/>
              <a:gd name="connsiteY61" fmla="*/ 945396 h 1611824"/>
              <a:gd name="connsiteX62" fmla="*/ 3905573 w 7051729"/>
              <a:gd name="connsiteY62" fmla="*/ 976393 h 1611824"/>
              <a:gd name="connsiteX63" fmla="*/ 3957234 w 7051729"/>
              <a:gd name="connsiteY63" fmla="*/ 981559 h 1611824"/>
              <a:gd name="connsiteX64" fmla="*/ 3983064 w 7051729"/>
              <a:gd name="connsiteY64" fmla="*/ 1012556 h 1611824"/>
              <a:gd name="connsiteX65" fmla="*/ 4060556 w 7051729"/>
              <a:gd name="connsiteY65" fmla="*/ 1012556 h 1611824"/>
              <a:gd name="connsiteX66" fmla="*/ 4076054 w 7051729"/>
              <a:gd name="connsiteY66" fmla="*/ 1038386 h 1611824"/>
              <a:gd name="connsiteX67" fmla="*/ 4076054 w 7051729"/>
              <a:gd name="connsiteY67" fmla="*/ 1038386 h 1611824"/>
              <a:gd name="connsiteX68" fmla="*/ 4127715 w 7051729"/>
              <a:gd name="connsiteY68" fmla="*/ 1059051 h 1611824"/>
              <a:gd name="connsiteX69" fmla="*/ 4225871 w 7051729"/>
              <a:gd name="connsiteY69" fmla="*/ 1064217 h 1611824"/>
              <a:gd name="connsiteX70" fmla="*/ 4225871 w 7051729"/>
              <a:gd name="connsiteY70" fmla="*/ 1064217 h 1611824"/>
              <a:gd name="connsiteX71" fmla="*/ 4236203 w 7051729"/>
              <a:gd name="connsiteY71" fmla="*/ 1095213 h 1611824"/>
              <a:gd name="connsiteX72" fmla="*/ 4303363 w 7051729"/>
              <a:gd name="connsiteY72" fmla="*/ 1095213 h 1611824"/>
              <a:gd name="connsiteX73" fmla="*/ 4313695 w 7051729"/>
              <a:gd name="connsiteY73" fmla="*/ 1105546 h 1611824"/>
              <a:gd name="connsiteX74" fmla="*/ 4494508 w 7051729"/>
              <a:gd name="connsiteY74" fmla="*/ 1100379 h 1611824"/>
              <a:gd name="connsiteX75" fmla="*/ 4504841 w 7051729"/>
              <a:gd name="connsiteY75" fmla="*/ 1126210 h 1611824"/>
              <a:gd name="connsiteX76" fmla="*/ 4587498 w 7051729"/>
              <a:gd name="connsiteY76" fmla="*/ 1121044 h 1611824"/>
              <a:gd name="connsiteX77" fmla="*/ 4602997 w 7051729"/>
              <a:gd name="connsiteY77" fmla="*/ 1136542 h 1611824"/>
              <a:gd name="connsiteX78" fmla="*/ 4670156 w 7051729"/>
              <a:gd name="connsiteY78" fmla="*/ 1141708 h 1611824"/>
              <a:gd name="connsiteX79" fmla="*/ 4685654 w 7051729"/>
              <a:gd name="connsiteY79" fmla="*/ 1167539 h 1611824"/>
              <a:gd name="connsiteX80" fmla="*/ 4814807 w 7051729"/>
              <a:gd name="connsiteY80" fmla="*/ 1157207 h 1611824"/>
              <a:gd name="connsiteX81" fmla="*/ 4850969 w 7051729"/>
              <a:gd name="connsiteY81" fmla="*/ 1188203 h 1611824"/>
              <a:gd name="connsiteX82" fmla="*/ 4980122 w 7051729"/>
              <a:gd name="connsiteY82" fmla="*/ 1188203 h 1611824"/>
              <a:gd name="connsiteX83" fmla="*/ 4980122 w 7051729"/>
              <a:gd name="connsiteY83" fmla="*/ 1188203 h 1611824"/>
              <a:gd name="connsiteX84" fmla="*/ 5026617 w 7051729"/>
              <a:gd name="connsiteY84" fmla="*/ 1224366 h 1611824"/>
              <a:gd name="connsiteX85" fmla="*/ 5191932 w 7051729"/>
              <a:gd name="connsiteY85" fmla="*/ 1234698 h 1611824"/>
              <a:gd name="connsiteX86" fmla="*/ 5202264 w 7051729"/>
              <a:gd name="connsiteY86" fmla="*/ 1250196 h 1611824"/>
              <a:gd name="connsiteX87" fmla="*/ 5290088 w 7051729"/>
              <a:gd name="connsiteY87" fmla="*/ 1255363 h 1611824"/>
              <a:gd name="connsiteX88" fmla="*/ 5295254 w 7051729"/>
              <a:gd name="connsiteY88" fmla="*/ 1276027 h 1611824"/>
              <a:gd name="connsiteX89" fmla="*/ 5367580 w 7051729"/>
              <a:gd name="connsiteY89" fmla="*/ 1281193 h 1611824"/>
              <a:gd name="connsiteX90" fmla="*/ 5372746 w 7051729"/>
              <a:gd name="connsiteY90" fmla="*/ 1301857 h 1611824"/>
              <a:gd name="connsiteX91" fmla="*/ 5517397 w 7051729"/>
              <a:gd name="connsiteY91" fmla="*/ 1301857 h 1611824"/>
              <a:gd name="connsiteX92" fmla="*/ 5522563 w 7051729"/>
              <a:gd name="connsiteY92" fmla="*/ 1317356 h 1611824"/>
              <a:gd name="connsiteX93" fmla="*/ 5605220 w 7051729"/>
              <a:gd name="connsiteY93" fmla="*/ 1317356 h 1611824"/>
              <a:gd name="connsiteX94" fmla="*/ 5610386 w 7051729"/>
              <a:gd name="connsiteY94" fmla="*/ 1348352 h 1611824"/>
              <a:gd name="connsiteX95" fmla="*/ 5718875 w 7051729"/>
              <a:gd name="connsiteY95" fmla="*/ 1353518 h 1611824"/>
              <a:gd name="connsiteX96" fmla="*/ 5755037 w 7051729"/>
              <a:gd name="connsiteY96" fmla="*/ 1384515 h 1611824"/>
              <a:gd name="connsiteX97" fmla="*/ 5910020 w 7051729"/>
              <a:gd name="connsiteY97" fmla="*/ 1384515 h 1611824"/>
              <a:gd name="connsiteX98" fmla="*/ 5915186 w 7051729"/>
              <a:gd name="connsiteY98" fmla="*/ 1400013 h 1611824"/>
              <a:gd name="connsiteX99" fmla="*/ 5977180 w 7051729"/>
              <a:gd name="connsiteY99" fmla="*/ 1405179 h 1611824"/>
              <a:gd name="connsiteX100" fmla="*/ 5997844 w 7051729"/>
              <a:gd name="connsiteY100" fmla="*/ 1441342 h 1611824"/>
              <a:gd name="connsiteX101" fmla="*/ 6168325 w 7051729"/>
              <a:gd name="connsiteY101" fmla="*/ 1441342 h 1611824"/>
              <a:gd name="connsiteX102" fmla="*/ 6168325 w 7051729"/>
              <a:gd name="connsiteY102" fmla="*/ 1441342 h 1611824"/>
              <a:gd name="connsiteX103" fmla="*/ 6168325 w 7051729"/>
              <a:gd name="connsiteY103" fmla="*/ 1441342 h 1611824"/>
              <a:gd name="connsiteX104" fmla="*/ 6168325 w 7051729"/>
              <a:gd name="connsiteY104" fmla="*/ 1441342 h 1611824"/>
              <a:gd name="connsiteX105" fmla="*/ 6168325 w 7051729"/>
              <a:gd name="connsiteY105" fmla="*/ 1441342 h 1611824"/>
              <a:gd name="connsiteX106" fmla="*/ 6416298 w 7051729"/>
              <a:gd name="connsiteY106" fmla="*/ 1441342 h 1611824"/>
              <a:gd name="connsiteX107" fmla="*/ 6416298 w 7051729"/>
              <a:gd name="connsiteY107" fmla="*/ 1482671 h 1611824"/>
              <a:gd name="connsiteX108" fmla="*/ 6566115 w 7051729"/>
              <a:gd name="connsiteY108" fmla="*/ 1482671 h 1611824"/>
              <a:gd name="connsiteX109" fmla="*/ 6566115 w 7051729"/>
              <a:gd name="connsiteY109" fmla="*/ 1482671 h 1611824"/>
              <a:gd name="connsiteX110" fmla="*/ 6566115 w 7051729"/>
              <a:gd name="connsiteY110" fmla="*/ 1482671 h 1611824"/>
              <a:gd name="connsiteX111" fmla="*/ 6566115 w 7051729"/>
              <a:gd name="connsiteY111" fmla="*/ 1518834 h 1611824"/>
              <a:gd name="connsiteX112" fmla="*/ 6808922 w 7051729"/>
              <a:gd name="connsiteY112" fmla="*/ 1518834 h 1611824"/>
              <a:gd name="connsiteX113" fmla="*/ 6808922 w 7051729"/>
              <a:gd name="connsiteY113" fmla="*/ 1611824 h 1611824"/>
              <a:gd name="connsiteX114" fmla="*/ 7051729 w 7051729"/>
              <a:gd name="connsiteY114" fmla="*/ 1611824 h 1611824"/>
              <a:gd name="connsiteX0" fmla="*/ 0 w 7051729"/>
              <a:gd name="connsiteY0" fmla="*/ 0 h 1637655"/>
              <a:gd name="connsiteX1" fmla="*/ 454617 w 7051729"/>
              <a:gd name="connsiteY1" fmla="*/ 0 h 1637655"/>
              <a:gd name="connsiteX2" fmla="*/ 516610 w 7051729"/>
              <a:gd name="connsiteY2" fmla="*/ 41329 h 1637655"/>
              <a:gd name="connsiteX3" fmla="*/ 614766 w 7051729"/>
              <a:gd name="connsiteY3" fmla="*/ 41329 h 1637655"/>
              <a:gd name="connsiteX4" fmla="*/ 656095 w 7051729"/>
              <a:gd name="connsiteY4" fmla="*/ 82657 h 1637655"/>
              <a:gd name="connsiteX5" fmla="*/ 759417 w 7051729"/>
              <a:gd name="connsiteY5" fmla="*/ 87824 h 1637655"/>
              <a:gd name="connsiteX6" fmla="*/ 811078 w 7051729"/>
              <a:gd name="connsiteY6" fmla="*/ 113654 h 1637655"/>
              <a:gd name="connsiteX7" fmla="*/ 924732 w 7051729"/>
              <a:gd name="connsiteY7" fmla="*/ 103322 h 1637655"/>
              <a:gd name="connsiteX8" fmla="*/ 986725 w 7051729"/>
              <a:gd name="connsiteY8" fmla="*/ 134318 h 1637655"/>
              <a:gd name="connsiteX9" fmla="*/ 1234698 w 7051729"/>
              <a:gd name="connsiteY9" fmla="*/ 134318 h 1637655"/>
              <a:gd name="connsiteX10" fmla="*/ 1239864 w 7051729"/>
              <a:gd name="connsiteY10" fmla="*/ 144651 h 1637655"/>
              <a:gd name="connsiteX11" fmla="*/ 1374183 w 7051729"/>
              <a:gd name="connsiteY11" fmla="*/ 144651 h 1637655"/>
              <a:gd name="connsiteX12" fmla="*/ 1389681 w 7051729"/>
              <a:gd name="connsiteY12" fmla="*/ 180813 h 1637655"/>
              <a:gd name="connsiteX13" fmla="*/ 1451675 w 7051729"/>
              <a:gd name="connsiteY13" fmla="*/ 180813 h 1637655"/>
              <a:gd name="connsiteX14" fmla="*/ 1493003 w 7051729"/>
              <a:gd name="connsiteY14" fmla="*/ 201478 h 1637655"/>
              <a:gd name="connsiteX15" fmla="*/ 1539498 w 7051729"/>
              <a:gd name="connsiteY15" fmla="*/ 216976 h 1637655"/>
              <a:gd name="connsiteX16" fmla="*/ 1622156 w 7051729"/>
              <a:gd name="connsiteY16" fmla="*/ 222142 h 1637655"/>
              <a:gd name="connsiteX17" fmla="*/ 1678983 w 7051729"/>
              <a:gd name="connsiteY17" fmla="*/ 258305 h 1637655"/>
              <a:gd name="connsiteX18" fmla="*/ 1828800 w 7051729"/>
              <a:gd name="connsiteY18" fmla="*/ 258305 h 1637655"/>
              <a:gd name="connsiteX19" fmla="*/ 1864963 w 7051729"/>
              <a:gd name="connsiteY19" fmla="*/ 294468 h 1637655"/>
              <a:gd name="connsiteX20" fmla="*/ 1932122 w 7051729"/>
              <a:gd name="connsiteY20" fmla="*/ 294468 h 1637655"/>
              <a:gd name="connsiteX21" fmla="*/ 1988949 w 7051729"/>
              <a:gd name="connsiteY21" fmla="*/ 361627 h 1637655"/>
              <a:gd name="connsiteX22" fmla="*/ 2040610 w 7051729"/>
              <a:gd name="connsiteY22" fmla="*/ 366793 h 1637655"/>
              <a:gd name="connsiteX23" fmla="*/ 2092271 w 7051729"/>
              <a:gd name="connsiteY23" fmla="*/ 402956 h 1637655"/>
              <a:gd name="connsiteX24" fmla="*/ 2123268 w 7051729"/>
              <a:gd name="connsiteY24" fmla="*/ 408122 h 1637655"/>
              <a:gd name="connsiteX25" fmla="*/ 2149098 w 7051729"/>
              <a:gd name="connsiteY25" fmla="*/ 423620 h 1637655"/>
              <a:gd name="connsiteX26" fmla="*/ 2262752 w 7051729"/>
              <a:gd name="connsiteY26" fmla="*/ 423620 h 1637655"/>
              <a:gd name="connsiteX27" fmla="*/ 2309247 w 7051729"/>
              <a:gd name="connsiteY27" fmla="*/ 470115 h 1637655"/>
              <a:gd name="connsiteX28" fmla="*/ 2422902 w 7051729"/>
              <a:gd name="connsiteY28" fmla="*/ 480447 h 1637655"/>
              <a:gd name="connsiteX29" fmla="*/ 2438400 w 7051729"/>
              <a:gd name="connsiteY29" fmla="*/ 501112 h 1637655"/>
              <a:gd name="connsiteX30" fmla="*/ 2536556 w 7051729"/>
              <a:gd name="connsiteY30" fmla="*/ 501112 h 1637655"/>
              <a:gd name="connsiteX31" fmla="*/ 2562386 w 7051729"/>
              <a:gd name="connsiteY31" fmla="*/ 537274 h 1637655"/>
              <a:gd name="connsiteX32" fmla="*/ 2588217 w 7051729"/>
              <a:gd name="connsiteY32" fmla="*/ 552773 h 1637655"/>
              <a:gd name="connsiteX33" fmla="*/ 2588217 w 7051729"/>
              <a:gd name="connsiteY33" fmla="*/ 552773 h 1637655"/>
              <a:gd name="connsiteX34" fmla="*/ 2707037 w 7051729"/>
              <a:gd name="connsiteY34" fmla="*/ 568271 h 1637655"/>
              <a:gd name="connsiteX35" fmla="*/ 2717369 w 7051729"/>
              <a:gd name="connsiteY35" fmla="*/ 594101 h 1637655"/>
              <a:gd name="connsiteX36" fmla="*/ 2769030 w 7051729"/>
              <a:gd name="connsiteY36" fmla="*/ 594101 h 1637655"/>
              <a:gd name="connsiteX37" fmla="*/ 2789695 w 7051729"/>
              <a:gd name="connsiteY37" fmla="*/ 635430 h 1637655"/>
              <a:gd name="connsiteX38" fmla="*/ 2872352 w 7051729"/>
              <a:gd name="connsiteY38" fmla="*/ 640596 h 1637655"/>
              <a:gd name="connsiteX39" fmla="*/ 2867186 w 7051729"/>
              <a:gd name="connsiteY39" fmla="*/ 666427 h 1637655"/>
              <a:gd name="connsiteX40" fmla="*/ 2924013 w 7051729"/>
              <a:gd name="connsiteY40" fmla="*/ 666427 h 1637655"/>
              <a:gd name="connsiteX41" fmla="*/ 2939512 w 7051729"/>
              <a:gd name="connsiteY41" fmla="*/ 697424 h 1637655"/>
              <a:gd name="connsiteX42" fmla="*/ 2939512 w 7051729"/>
              <a:gd name="connsiteY42" fmla="*/ 697424 h 1637655"/>
              <a:gd name="connsiteX43" fmla="*/ 2980841 w 7051729"/>
              <a:gd name="connsiteY43" fmla="*/ 718088 h 1637655"/>
              <a:gd name="connsiteX44" fmla="*/ 3053166 w 7051729"/>
              <a:gd name="connsiteY44" fmla="*/ 712922 h 1637655"/>
              <a:gd name="connsiteX45" fmla="*/ 3094495 w 7051729"/>
              <a:gd name="connsiteY45" fmla="*/ 749085 h 1637655"/>
              <a:gd name="connsiteX46" fmla="*/ 3156488 w 7051729"/>
              <a:gd name="connsiteY46" fmla="*/ 749085 h 1637655"/>
              <a:gd name="connsiteX47" fmla="*/ 3182319 w 7051729"/>
              <a:gd name="connsiteY47" fmla="*/ 785247 h 1637655"/>
              <a:gd name="connsiteX48" fmla="*/ 3233980 w 7051729"/>
              <a:gd name="connsiteY48" fmla="*/ 790413 h 1637655"/>
              <a:gd name="connsiteX49" fmla="*/ 3233980 w 7051729"/>
              <a:gd name="connsiteY49" fmla="*/ 790413 h 1637655"/>
              <a:gd name="connsiteX50" fmla="*/ 3264976 w 7051729"/>
              <a:gd name="connsiteY50" fmla="*/ 826576 h 1637655"/>
              <a:gd name="connsiteX51" fmla="*/ 3326969 w 7051729"/>
              <a:gd name="connsiteY51" fmla="*/ 826576 h 1637655"/>
              <a:gd name="connsiteX52" fmla="*/ 3342468 w 7051729"/>
              <a:gd name="connsiteY52" fmla="*/ 842074 h 1637655"/>
              <a:gd name="connsiteX53" fmla="*/ 3409627 w 7051729"/>
              <a:gd name="connsiteY53" fmla="*/ 842074 h 1637655"/>
              <a:gd name="connsiteX54" fmla="*/ 3430291 w 7051729"/>
              <a:gd name="connsiteY54" fmla="*/ 867905 h 1637655"/>
              <a:gd name="connsiteX55" fmla="*/ 3481952 w 7051729"/>
              <a:gd name="connsiteY55" fmla="*/ 867905 h 1637655"/>
              <a:gd name="connsiteX56" fmla="*/ 3492285 w 7051729"/>
              <a:gd name="connsiteY56" fmla="*/ 888569 h 1637655"/>
              <a:gd name="connsiteX57" fmla="*/ 3585275 w 7051729"/>
              <a:gd name="connsiteY57" fmla="*/ 893735 h 1637655"/>
              <a:gd name="connsiteX58" fmla="*/ 3605939 w 7051729"/>
              <a:gd name="connsiteY58" fmla="*/ 909234 h 1637655"/>
              <a:gd name="connsiteX59" fmla="*/ 3791919 w 7051729"/>
              <a:gd name="connsiteY59" fmla="*/ 909234 h 1637655"/>
              <a:gd name="connsiteX60" fmla="*/ 3843580 w 7051729"/>
              <a:gd name="connsiteY60" fmla="*/ 940230 h 1637655"/>
              <a:gd name="connsiteX61" fmla="*/ 3879742 w 7051729"/>
              <a:gd name="connsiteY61" fmla="*/ 945396 h 1637655"/>
              <a:gd name="connsiteX62" fmla="*/ 3905573 w 7051729"/>
              <a:gd name="connsiteY62" fmla="*/ 976393 h 1637655"/>
              <a:gd name="connsiteX63" fmla="*/ 3957234 w 7051729"/>
              <a:gd name="connsiteY63" fmla="*/ 981559 h 1637655"/>
              <a:gd name="connsiteX64" fmla="*/ 3983064 w 7051729"/>
              <a:gd name="connsiteY64" fmla="*/ 1012556 h 1637655"/>
              <a:gd name="connsiteX65" fmla="*/ 4060556 w 7051729"/>
              <a:gd name="connsiteY65" fmla="*/ 1012556 h 1637655"/>
              <a:gd name="connsiteX66" fmla="*/ 4076054 w 7051729"/>
              <a:gd name="connsiteY66" fmla="*/ 1038386 h 1637655"/>
              <a:gd name="connsiteX67" fmla="*/ 4076054 w 7051729"/>
              <a:gd name="connsiteY67" fmla="*/ 1038386 h 1637655"/>
              <a:gd name="connsiteX68" fmla="*/ 4127715 w 7051729"/>
              <a:gd name="connsiteY68" fmla="*/ 1059051 h 1637655"/>
              <a:gd name="connsiteX69" fmla="*/ 4225871 w 7051729"/>
              <a:gd name="connsiteY69" fmla="*/ 1064217 h 1637655"/>
              <a:gd name="connsiteX70" fmla="*/ 4225871 w 7051729"/>
              <a:gd name="connsiteY70" fmla="*/ 1064217 h 1637655"/>
              <a:gd name="connsiteX71" fmla="*/ 4236203 w 7051729"/>
              <a:gd name="connsiteY71" fmla="*/ 1095213 h 1637655"/>
              <a:gd name="connsiteX72" fmla="*/ 4303363 w 7051729"/>
              <a:gd name="connsiteY72" fmla="*/ 1095213 h 1637655"/>
              <a:gd name="connsiteX73" fmla="*/ 4313695 w 7051729"/>
              <a:gd name="connsiteY73" fmla="*/ 1105546 h 1637655"/>
              <a:gd name="connsiteX74" fmla="*/ 4494508 w 7051729"/>
              <a:gd name="connsiteY74" fmla="*/ 1100379 h 1637655"/>
              <a:gd name="connsiteX75" fmla="*/ 4504841 w 7051729"/>
              <a:gd name="connsiteY75" fmla="*/ 1126210 h 1637655"/>
              <a:gd name="connsiteX76" fmla="*/ 4587498 w 7051729"/>
              <a:gd name="connsiteY76" fmla="*/ 1121044 h 1637655"/>
              <a:gd name="connsiteX77" fmla="*/ 4602997 w 7051729"/>
              <a:gd name="connsiteY77" fmla="*/ 1136542 h 1637655"/>
              <a:gd name="connsiteX78" fmla="*/ 4670156 w 7051729"/>
              <a:gd name="connsiteY78" fmla="*/ 1141708 h 1637655"/>
              <a:gd name="connsiteX79" fmla="*/ 4685654 w 7051729"/>
              <a:gd name="connsiteY79" fmla="*/ 1167539 h 1637655"/>
              <a:gd name="connsiteX80" fmla="*/ 4814807 w 7051729"/>
              <a:gd name="connsiteY80" fmla="*/ 1157207 h 1637655"/>
              <a:gd name="connsiteX81" fmla="*/ 4850969 w 7051729"/>
              <a:gd name="connsiteY81" fmla="*/ 1188203 h 1637655"/>
              <a:gd name="connsiteX82" fmla="*/ 4980122 w 7051729"/>
              <a:gd name="connsiteY82" fmla="*/ 1188203 h 1637655"/>
              <a:gd name="connsiteX83" fmla="*/ 4980122 w 7051729"/>
              <a:gd name="connsiteY83" fmla="*/ 1188203 h 1637655"/>
              <a:gd name="connsiteX84" fmla="*/ 5026617 w 7051729"/>
              <a:gd name="connsiteY84" fmla="*/ 1224366 h 1637655"/>
              <a:gd name="connsiteX85" fmla="*/ 5191932 w 7051729"/>
              <a:gd name="connsiteY85" fmla="*/ 1234698 h 1637655"/>
              <a:gd name="connsiteX86" fmla="*/ 5202264 w 7051729"/>
              <a:gd name="connsiteY86" fmla="*/ 1250196 h 1637655"/>
              <a:gd name="connsiteX87" fmla="*/ 5290088 w 7051729"/>
              <a:gd name="connsiteY87" fmla="*/ 1255363 h 1637655"/>
              <a:gd name="connsiteX88" fmla="*/ 5295254 w 7051729"/>
              <a:gd name="connsiteY88" fmla="*/ 1276027 h 1637655"/>
              <a:gd name="connsiteX89" fmla="*/ 5367580 w 7051729"/>
              <a:gd name="connsiteY89" fmla="*/ 1281193 h 1637655"/>
              <a:gd name="connsiteX90" fmla="*/ 5372746 w 7051729"/>
              <a:gd name="connsiteY90" fmla="*/ 1301857 h 1637655"/>
              <a:gd name="connsiteX91" fmla="*/ 5517397 w 7051729"/>
              <a:gd name="connsiteY91" fmla="*/ 1301857 h 1637655"/>
              <a:gd name="connsiteX92" fmla="*/ 5522563 w 7051729"/>
              <a:gd name="connsiteY92" fmla="*/ 1317356 h 1637655"/>
              <a:gd name="connsiteX93" fmla="*/ 5605220 w 7051729"/>
              <a:gd name="connsiteY93" fmla="*/ 1317356 h 1637655"/>
              <a:gd name="connsiteX94" fmla="*/ 5610386 w 7051729"/>
              <a:gd name="connsiteY94" fmla="*/ 1348352 h 1637655"/>
              <a:gd name="connsiteX95" fmla="*/ 5718875 w 7051729"/>
              <a:gd name="connsiteY95" fmla="*/ 1353518 h 1637655"/>
              <a:gd name="connsiteX96" fmla="*/ 5755037 w 7051729"/>
              <a:gd name="connsiteY96" fmla="*/ 1384515 h 1637655"/>
              <a:gd name="connsiteX97" fmla="*/ 5910020 w 7051729"/>
              <a:gd name="connsiteY97" fmla="*/ 1384515 h 1637655"/>
              <a:gd name="connsiteX98" fmla="*/ 5915186 w 7051729"/>
              <a:gd name="connsiteY98" fmla="*/ 1400013 h 1637655"/>
              <a:gd name="connsiteX99" fmla="*/ 5977180 w 7051729"/>
              <a:gd name="connsiteY99" fmla="*/ 1405179 h 1637655"/>
              <a:gd name="connsiteX100" fmla="*/ 5997844 w 7051729"/>
              <a:gd name="connsiteY100" fmla="*/ 1441342 h 1637655"/>
              <a:gd name="connsiteX101" fmla="*/ 6168325 w 7051729"/>
              <a:gd name="connsiteY101" fmla="*/ 1441342 h 1637655"/>
              <a:gd name="connsiteX102" fmla="*/ 6168325 w 7051729"/>
              <a:gd name="connsiteY102" fmla="*/ 1441342 h 1637655"/>
              <a:gd name="connsiteX103" fmla="*/ 6168325 w 7051729"/>
              <a:gd name="connsiteY103" fmla="*/ 1441342 h 1637655"/>
              <a:gd name="connsiteX104" fmla="*/ 6168325 w 7051729"/>
              <a:gd name="connsiteY104" fmla="*/ 1441342 h 1637655"/>
              <a:gd name="connsiteX105" fmla="*/ 6168325 w 7051729"/>
              <a:gd name="connsiteY105" fmla="*/ 1441342 h 1637655"/>
              <a:gd name="connsiteX106" fmla="*/ 6416298 w 7051729"/>
              <a:gd name="connsiteY106" fmla="*/ 1441342 h 1637655"/>
              <a:gd name="connsiteX107" fmla="*/ 6416298 w 7051729"/>
              <a:gd name="connsiteY107" fmla="*/ 1482671 h 1637655"/>
              <a:gd name="connsiteX108" fmla="*/ 6566115 w 7051729"/>
              <a:gd name="connsiteY108" fmla="*/ 1482671 h 1637655"/>
              <a:gd name="connsiteX109" fmla="*/ 6566115 w 7051729"/>
              <a:gd name="connsiteY109" fmla="*/ 1482671 h 1637655"/>
              <a:gd name="connsiteX110" fmla="*/ 6566115 w 7051729"/>
              <a:gd name="connsiteY110" fmla="*/ 1482671 h 1637655"/>
              <a:gd name="connsiteX111" fmla="*/ 6566115 w 7051729"/>
              <a:gd name="connsiteY111" fmla="*/ 1518834 h 1637655"/>
              <a:gd name="connsiteX112" fmla="*/ 6808922 w 7051729"/>
              <a:gd name="connsiteY112" fmla="*/ 1518834 h 1637655"/>
              <a:gd name="connsiteX113" fmla="*/ 6819254 w 7051729"/>
              <a:gd name="connsiteY113" fmla="*/ 1637655 h 1637655"/>
              <a:gd name="connsiteX114" fmla="*/ 7051729 w 7051729"/>
              <a:gd name="connsiteY114" fmla="*/ 1611824 h 1637655"/>
              <a:gd name="connsiteX0" fmla="*/ 0 w 7051729"/>
              <a:gd name="connsiteY0" fmla="*/ 0 h 1637655"/>
              <a:gd name="connsiteX1" fmla="*/ 454617 w 7051729"/>
              <a:gd name="connsiteY1" fmla="*/ 0 h 1637655"/>
              <a:gd name="connsiteX2" fmla="*/ 516610 w 7051729"/>
              <a:gd name="connsiteY2" fmla="*/ 41329 h 1637655"/>
              <a:gd name="connsiteX3" fmla="*/ 614766 w 7051729"/>
              <a:gd name="connsiteY3" fmla="*/ 41329 h 1637655"/>
              <a:gd name="connsiteX4" fmla="*/ 656095 w 7051729"/>
              <a:gd name="connsiteY4" fmla="*/ 82657 h 1637655"/>
              <a:gd name="connsiteX5" fmla="*/ 759417 w 7051729"/>
              <a:gd name="connsiteY5" fmla="*/ 87824 h 1637655"/>
              <a:gd name="connsiteX6" fmla="*/ 811078 w 7051729"/>
              <a:gd name="connsiteY6" fmla="*/ 113654 h 1637655"/>
              <a:gd name="connsiteX7" fmla="*/ 924732 w 7051729"/>
              <a:gd name="connsiteY7" fmla="*/ 103322 h 1637655"/>
              <a:gd name="connsiteX8" fmla="*/ 986725 w 7051729"/>
              <a:gd name="connsiteY8" fmla="*/ 134318 h 1637655"/>
              <a:gd name="connsiteX9" fmla="*/ 1234698 w 7051729"/>
              <a:gd name="connsiteY9" fmla="*/ 134318 h 1637655"/>
              <a:gd name="connsiteX10" fmla="*/ 1239864 w 7051729"/>
              <a:gd name="connsiteY10" fmla="*/ 144651 h 1637655"/>
              <a:gd name="connsiteX11" fmla="*/ 1374183 w 7051729"/>
              <a:gd name="connsiteY11" fmla="*/ 144651 h 1637655"/>
              <a:gd name="connsiteX12" fmla="*/ 1389681 w 7051729"/>
              <a:gd name="connsiteY12" fmla="*/ 180813 h 1637655"/>
              <a:gd name="connsiteX13" fmla="*/ 1451675 w 7051729"/>
              <a:gd name="connsiteY13" fmla="*/ 180813 h 1637655"/>
              <a:gd name="connsiteX14" fmla="*/ 1493003 w 7051729"/>
              <a:gd name="connsiteY14" fmla="*/ 201478 h 1637655"/>
              <a:gd name="connsiteX15" fmla="*/ 1539498 w 7051729"/>
              <a:gd name="connsiteY15" fmla="*/ 216976 h 1637655"/>
              <a:gd name="connsiteX16" fmla="*/ 1622156 w 7051729"/>
              <a:gd name="connsiteY16" fmla="*/ 222142 h 1637655"/>
              <a:gd name="connsiteX17" fmla="*/ 1678983 w 7051729"/>
              <a:gd name="connsiteY17" fmla="*/ 258305 h 1637655"/>
              <a:gd name="connsiteX18" fmla="*/ 1828800 w 7051729"/>
              <a:gd name="connsiteY18" fmla="*/ 258305 h 1637655"/>
              <a:gd name="connsiteX19" fmla="*/ 1864963 w 7051729"/>
              <a:gd name="connsiteY19" fmla="*/ 294468 h 1637655"/>
              <a:gd name="connsiteX20" fmla="*/ 1932122 w 7051729"/>
              <a:gd name="connsiteY20" fmla="*/ 294468 h 1637655"/>
              <a:gd name="connsiteX21" fmla="*/ 1988949 w 7051729"/>
              <a:gd name="connsiteY21" fmla="*/ 361627 h 1637655"/>
              <a:gd name="connsiteX22" fmla="*/ 2040610 w 7051729"/>
              <a:gd name="connsiteY22" fmla="*/ 366793 h 1637655"/>
              <a:gd name="connsiteX23" fmla="*/ 2092271 w 7051729"/>
              <a:gd name="connsiteY23" fmla="*/ 402956 h 1637655"/>
              <a:gd name="connsiteX24" fmla="*/ 2123268 w 7051729"/>
              <a:gd name="connsiteY24" fmla="*/ 408122 h 1637655"/>
              <a:gd name="connsiteX25" fmla="*/ 2149098 w 7051729"/>
              <a:gd name="connsiteY25" fmla="*/ 423620 h 1637655"/>
              <a:gd name="connsiteX26" fmla="*/ 2262752 w 7051729"/>
              <a:gd name="connsiteY26" fmla="*/ 423620 h 1637655"/>
              <a:gd name="connsiteX27" fmla="*/ 2309247 w 7051729"/>
              <a:gd name="connsiteY27" fmla="*/ 470115 h 1637655"/>
              <a:gd name="connsiteX28" fmla="*/ 2422902 w 7051729"/>
              <a:gd name="connsiteY28" fmla="*/ 480447 h 1637655"/>
              <a:gd name="connsiteX29" fmla="*/ 2438400 w 7051729"/>
              <a:gd name="connsiteY29" fmla="*/ 501112 h 1637655"/>
              <a:gd name="connsiteX30" fmla="*/ 2536556 w 7051729"/>
              <a:gd name="connsiteY30" fmla="*/ 501112 h 1637655"/>
              <a:gd name="connsiteX31" fmla="*/ 2562386 w 7051729"/>
              <a:gd name="connsiteY31" fmla="*/ 537274 h 1637655"/>
              <a:gd name="connsiteX32" fmla="*/ 2588217 w 7051729"/>
              <a:gd name="connsiteY32" fmla="*/ 552773 h 1637655"/>
              <a:gd name="connsiteX33" fmla="*/ 2588217 w 7051729"/>
              <a:gd name="connsiteY33" fmla="*/ 552773 h 1637655"/>
              <a:gd name="connsiteX34" fmla="*/ 2707037 w 7051729"/>
              <a:gd name="connsiteY34" fmla="*/ 568271 h 1637655"/>
              <a:gd name="connsiteX35" fmla="*/ 2717369 w 7051729"/>
              <a:gd name="connsiteY35" fmla="*/ 594101 h 1637655"/>
              <a:gd name="connsiteX36" fmla="*/ 2769030 w 7051729"/>
              <a:gd name="connsiteY36" fmla="*/ 594101 h 1637655"/>
              <a:gd name="connsiteX37" fmla="*/ 2789695 w 7051729"/>
              <a:gd name="connsiteY37" fmla="*/ 635430 h 1637655"/>
              <a:gd name="connsiteX38" fmla="*/ 2872352 w 7051729"/>
              <a:gd name="connsiteY38" fmla="*/ 640596 h 1637655"/>
              <a:gd name="connsiteX39" fmla="*/ 2867186 w 7051729"/>
              <a:gd name="connsiteY39" fmla="*/ 666427 h 1637655"/>
              <a:gd name="connsiteX40" fmla="*/ 2924013 w 7051729"/>
              <a:gd name="connsiteY40" fmla="*/ 666427 h 1637655"/>
              <a:gd name="connsiteX41" fmla="*/ 2939512 w 7051729"/>
              <a:gd name="connsiteY41" fmla="*/ 697424 h 1637655"/>
              <a:gd name="connsiteX42" fmla="*/ 2939512 w 7051729"/>
              <a:gd name="connsiteY42" fmla="*/ 697424 h 1637655"/>
              <a:gd name="connsiteX43" fmla="*/ 2980841 w 7051729"/>
              <a:gd name="connsiteY43" fmla="*/ 718088 h 1637655"/>
              <a:gd name="connsiteX44" fmla="*/ 3053166 w 7051729"/>
              <a:gd name="connsiteY44" fmla="*/ 712922 h 1637655"/>
              <a:gd name="connsiteX45" fmla="*/ 3094495 w 7051729"/>
              <a:gd name="connsiteY45" fmla="*/ 749085 h 1637655"/>
              <a:gd name="connsiteX46" fmla="*/ 3156488 w 7051729"/>
              <a:gd name="connsiteY46" fmla="*/ 749085 h 1637655"/>
              <a:gd name="connsiteX47" fmla="*/ 3182319 w 7051729"/>
              <a:gd name="connsiteY47" fmla="*/ 785247 h 1637655"/>
              <a:gd name="connsiteX48" fmla="*/ 3233980 w 7051729"/>
              <a:gd name="connsiteY48" fmla="*/ 790413 h 1637655"/>
              <a:gd name="connsiteX49" fmla="*/ 3233980 w 7051729"/>
              <a:gd name="connsiteY49" fmla="*/ 790413 h 1637655"/>
              <a:gd name="connsiteX50" fmla="*/ 3264976 w 7051729"/>
              <a:gd name="connsiteY50" fmla="*/ 826576 h 1637655"/>
              <a:gd name="connsiteX51" fmla="*/ 3326969 w 7051729"/>
              <a:gd name="connsiteY51" fmla="*/ 826576 h 1637655"/>
              <a:gd name="connsiteX52" fmla="*/ 3342468 w 7051729"/>
              <a:gd name="connsiteY52" fmla="*/ 842074 h 1637655"/>
              <a:gd name="connsiteX53" fmla="*/ 3409627 w 7051729"/>
              <a:gd name="connsiteY53" fmla="*/ 842074 h 1637655"/>
              <a:gd name="connsiteX54" fmla="*/ 3430291 w 7051729"/>
              <a:gd name="connsiteY54" fmla="*/ 867905 h 1637655"/>
              <a:gd name="connsiteX55" fmla="*/ 3481952 w 7051729"/>
              <a:gd name="connsiteY55" fmla="*/ 867905 h 1637655"/>
              <a:gd name="connsiteX56" fmla="*/ 3492285 w 7051729"/>
              <a:gd name="connsiteY56" fmla="*/ 888569 h 1637655"/>
              <a:gd name="connsiteX57" fmla="*/ 3585275 w 7051729"/>
              <a:gd name="connsiteY57" fmla="*/ 893735 h 1637655"/>
              <a:gd name="connsiteX58" fmla="*/ 3605939 w 7051729"/>
              <a:gd name="connsiteY58" fmla="*/ 909234 h 1637655"/>
              <a:gd name="connsiteX59" fmla="*/ 3791919 w 7051729"/>
              <a:gd name="connsiteY59" fmla="*/ 909234 h 1637655"/>
              <a:gd name="connsiteX60" fmla="*/ 3843580 w 7051729"/>
              <a:gd name="connsiteY60" fmla="*/ 940230 h 1637655"/>
              <a:gd name="connsiteX61" fmla="*/ 3879742 w 7051729"/>
              <a:gd name="connsiteY61" fmla="*/ 945396 h 1637655"/>
              <a:gd name="connsiteX62" fmla="*/ 3905573 w 7051729"/>
              <a:gd name="connsiteY62" fmla="*/ 976393 h 1637655"/>
              <a:gd name="connsiteX63" fmla="*/ 3957234 w 7051729"/>
              <a:gd name="connsiteY63" fmla="*/ 981559 h 1637655"/>
              <a:gd name="connsiteX64" fmla="*/ 3983064 w 7051729"/>
              <a:gd name="connsiteY64" fmla="*/ 1012556 h 1637655"/>
              <a:gd name="connsiteX65" fmla="*/ 4060556 w 7051729"/>
              <a:gd name="connsiteY65" fmla="*/ 1012556 h 1637655"/>
              <a:gd name="connsiteX66" fmla="*/ 4076054 w 7051729"/>
              <a:gd name="connsiteY66" fmla="*/ 1038386 h 1637655"/>
              <a:gd name="connsiteX67" fmla="*/ 4076054 w 7051729"/>
              <a:gd name="connsiteY67" fmla="*/ 1038386 h 1637655"/>
              <a:gd name="connsiteX68" fmla="*/ 4127715 w 7051729"/>
              <a:gd name="connsiteY68" fmla="*/ 1059051 h 1637655"/>
              <a:gd name="connsiteX69" fmla="*/ 4225871 w 7051729"/>
              <a:gd name="connsiteY69" fmla="*/ 1064217 h 1637655"/>
              <a:gd name="connsiteX70" fmla="*/ 4225871 w 7051729"/>
              <a:gd name="connsiteY70" fmla="*/ 1064217 h 1637655"/>
              <a:gd name="connsiteX71" fmla="*/ 4236203 w 7051729"/>
              <a:gd name="connsiteY71" fmla="*/ 1095213 h 1637655"/>
              <a:gd name="connsiteX72" fmla="*/ 4303363 w 7051729"/>
              <a:gd name="connsiteY72" fmla="*/ 1095213 h 1637655"/>
              <a:gd name="connsiteX73" fmla="*/ 4313695 w 7051729"/>
              <a:gd name="connsiteY73" fmla="*/ 1105546 h 1637655"/>
              <a:gd name="connsiteX74" fmla="*/ 4494508 w 7051729"/>
              <a:gd name="connsiteY74" fmla="*/ 1100379 h 1637655"/>
              <a:gd name="connsiteX75" fmla="*/ 4504841 w 7051729"/>
              <a:gd name="connsiteY75" fmla="*/ 1126210 h 1637655"/>
              <a:gd name="connsiteX76" fmla="*/ 4587498 w 7051729"/>
              <a:gd name="connsiteY76" fmla="*/ 1121044 h 1637655"/>
              <a:gd name="connsiteX77" fmla="*/ 4602997 w 7051729"/>
              <a:gd name="connsiteY77" fmla="*/ 1136542 h 1637655"/>
              <a:gd name="connsiteX78" fmla="*/ 4670156 w 7051729"/>
              <a:gd name="connsiteY78" fmla="*/ 1141708 h 1637655"/>
              <a:gd name="connsiteX79" fmla="*/ 4685654 w 7051729"/>
              <a:gd name="connsiteY79" fmla="*/ 1167539 h 1637655"/>
              <a:gd name="connsiteX80" fmla="*/ 4814807 w 7051729"/>
              <a:gd name="connsiteY80" fmla="*/ 1157207 h 1637655"/>
              <a:gd name="connsiteX81" fmla="*/ 4850969 w 7051729"/>
              <a:gd name="connsiteY81" fmla="*/ 1188203 h 1637655"/>
              <a:gd name="connsiteX82" fmla="*/ 4980122 w 7051729"/>
              <a:gd name="connsiteY82" fmla="*/ 1188203 h 1637655"/>
              <a:gd name="connsiteX83" fmla="*/ 4980122 w 7051729"/>
              <a:gd name="connsiteY83" fmla="*/ 1188203 h 1637655"/>
              <a:gd name="connsiteX84" fmla="*/ 5026617 w 7051729"/>
              <a:gd name="connsiteY84" fmla="*/ 1224366 h 1637655"/>
              <a:gd name="connsiteX85" fmla="*/ 5191932 w 7051729"/>
              <a:gd name="connsiteY85" fmla="*/ 1234698 h 1637655"/>
              <a:gd name="connsiteX86" fmla="*/ 5202264 w 7051729"/>
              <a:gd name="connsiteY86" fmla="*/ 1250196 h 1637655"/>
              <a:gd name="connsiteX87" fmla="*/ 5290088 w 7051729"/>
              <a:gd name="connsiteY87" fmla="*/ 1255363 h 1637655"/>
              <a:gd name="connsiteX88" fmla="*/ 5295254 w 7051729"/>
              <a:gd name="connsiteY88" fmla="*/ 1276027 h 1637655"/>
              <a:gd name="connsiteX89" fmla="*/ 5367580 w 7051729"/>
              <a:gd name="connsiteY89" fmla="*/ 1281193 h 1637655"/>
              <a:gd name="connsiteX90" fmla="*/ 5372746 w 7051729"/>
              <a:gd name="connsiteY90" fmla="*/ 1301857 h 1637655"/>
              <a:gd name="connsiteX91" fmla="*/ 5517397 w 7051729"/>
              <a:gd name="connsiteY91" fmla="*/ 1301857 h 1637655"/>
              <a:gd name="connsiteX92" fmla="*/ 5522563 w 7051729"/>
              <a:gd name="connsiteY92" fmla="*/ 1317356 h 1637655"/>
              <a:gd name="connsiteX93" fmla="*/ 5605220 w 7051729"/>
              <a:gd name="connsiteY93" fmla="*/ 1317356 h 1637655"/>
              <a:gd name="connsiteX94" fmla="*/ 5610386 w 7051729"/>
              <a:gd name="connsiteY94" fmla="*/ 1348352 h 1637655"/>
              <a:gd name="connsiteX95" fmla="*/ 5718875 w 7051729"/>
              <a:gd name="connsiteY95" fmla="*/ 1353518 h 1637655"/>
              <a:gd name="connsiteX96" fmla="*/ 5755037 w 7051729"/>
              <a:gd name="connsiteY96" fmla="*/ 1384515 h 1637655"/>
              <a:gd name="connsiteX97" fmla="*/ 5910020 w 7051729"/>
              <a:gd name="connsiteY97" fmla="*/ 1384515 h 1637655"/>
              <a:gd name="connsiteX98" fmla="*/ 5915186 w 7051729"/>
              <a:gd name="connsiteY98" fmla="*/ 1400013 h 1637655"/>
              <a:gd name="connsiteX99" fmla="*/ 5977180 w 7051729"/>
              <a:gd name="connsiteY99" fmla="*/ 1405179 h 1637655"/>
              <a:gd name="connsiteX100" fmla="*/ 5997844 w 7051729"/>
              <a:gd name="connsiteY100" fmla="*/ 1441342 h 1637655"/>
              <a:gd name="connsiteX101" fmla="*/ 6168325 w 7051729"/>
              <a:gd name="connsiteY101" fmla="*/ 1441342 h 1637655"/>
              <a:gd name="connsiteX102" fmla="*/ 6168325 w 7051729"/>
              <a:gd name="connsiteY102" fmla="*/ 1441342 h 1637655"/>
              <a:gd name="connsiteX103" fmla="*/ 6168325 w 7051729"/>
              <a:gd name="connsiteY103" fmla="*/ 1441342 h 1637655"/>
              <a:gd name="connsiteX104" fmla="*/ 6168325 w 7051729"/>
              <a:gd name="connsiteY104" fmla="*/ 1441342 h 1637655"/>
              <a:gd name="connsiteX105" fmla="*/ 6168325 w 7051729"/>
              <a:gd name="connsiteY105" fmla="*/ 1441342 h 1637655"/>
              <a:gd name="connsiteX106" fmla="*/ 6416298 w 7051729"/>
              <a:gd name="connsiteY106" fmla="*/ 1441342 h 1637655"/>
              <a:gd name="connsiteX107" fmla="*/ 6416298 w 7051729"/>
              <a:gd name="connsiteY107" fmla="*/ 1482671 h 1637655"/>
              <a:gd name="connsiteX108" fmla="*/ 6566115 w 7051729"/>
              <a:gd name="connsiteY108" fmla="*/ 1482671 h 1637655"/>
              <a:gd name="connsiteX109" fmla="*/ 6566115 w 7051729"/>
              <a:gd name="connsiteY109" fmla="*/ 1482671 h 1637655"/>
              <a:gd name="connsiteX110" fmla="*/ 6566115 w 7051729"/>
              <a:gd name="connsiteY110" fmla="*/ 1482671 h 1637655"/>
              <a:gd name="connsiteX111" fmla="*/ 6566115 w 7051729"/>
              <a:gd name="connsiteY111" fmla="*/ 1518834 h 1637655"/>
              <a:gd name="connsiteX112" fmla="*/ 6808922 w 7051729"/>
              <a:gd name="connsiteY112" fmla="*/ 1518834 h 1637655"/>
              <a:gd name="connsiteX113" fmla="*/ 6819254 w 7051729"/>
              <a:gd name="connsiteY113" fmla="*/ 1637655 h 1637655"/>
              <a:gd name="connsiteX114" fmla="*/ 7051729 w 7051729"/>
              <a:gd name="connsiteY114" fmla="*/ 1637655 h 1637655"/>
              <a:gd name="connsiteX0" fmla="*/ 0 w 7051729"/>
              <a:gd name="connsiteY0" fmla="*/ 0 h 1637655"/>
              <a:gd name="connsiteX1" fmla="*/ 454617 w 7051729"/>
              <a:gd name="connsiteY1" fmla="*/ 0 h 1637655"/>
              <a:gd name="connsiteX2" fmla="*/ 516610 w 7051729"/>
              <a:gd name="connsiteY2" fmla="*/ 41329 h 1637655"/>
              <a:gd name="connsiteX3" fmla="*/ 614766 w 7051729"/>
              <a:gd name="connsiteY3" fmla="*/ 41329 h 1637655"/>
              <a:gd name="connsiteX4" fmla="*/ 656095 w 7051729"/>
              <a:gd name="connsiteY4" fmla="*/ 82657 h 1637655"/>
              <a:gd name="connsiteX5" fmla="*/ 759417 w 7051729"/>
              <a:gd name="connsiteY5" fmla="*/ 87824 h 1637655"/>
              <a:gd name="connsiteX6" fmla="*/ 811078 w 7051729"/>
              <a:gd name="connsiteY6" fmla="*/ 113654 h 1637655"/>
              <a:gd name="connsiteX7" fmla="*/ 924732 w 7051729"/>
              <a:gd name="connsiteY7" fmla="*/ 103322 h 1637655"/>
              <a:gd name="connsiteX8" fmla="*/ 986725 w 7051729"/>
              <a:gd name="connsiteY8" fmla="*/ 134318 h 1637655"/>
              <a:gd name="connsiteX9" fmla="*/ 1234698 w 7051729"/>
              <a:gd name="connsiteY9" fmla="*/ 134318 h 1637655"/>
              <a:gd name="connsiteX10" fmla="*/ 1239864 w 7051729"/>
              <a:gd name="connsiteY10" fmla="*/ 144651 h 1637655"/>
              <a:gd name="connsiteX11" fmla="*/ 1374183 w 7051729"/>
              <a:gd name="connsiteY11" fmla="*/ 144651 h 1637655"/>
              <a:gd name="connsiteX12" fmla="*/ 1389681 w 7051729"/>
              <a:gd name="connsiteY12" fmla="*/ 180813 h 1637655"/>
              <a:gd name="connsiteX13" fmla="*/ 1451675 w 7051729"/>
              <a:gd name="connsiteY13" fmla="*/ 180813 h 1637655"/>
              <a:gd name="connsiteX14" fmla="*/ 1493003 w 7051729"/>
              <a:gd name="connsiteY14" fmla="*/ 201478 h 1637655"/>
              <a:gd name="connsiteX15" fmla="*/ 1539498 w 7051729"/>
              <a:gd name="connsiteY15" fmla="*/ 216976 h 1637655"/>
              <a:gd name="connsiteX16" fmla="*/ 1622156 w 7051729"/>
              <a:gd name="connsiteY16" fmla="*/ 222142 h 1637655"/>
              <a:gd name="connsiteX17" fmla="*/ 1678983 w 7051729"/>
              <a:gd name="connsiteY17" fmla="*/ 258305 h 1637655"/>
              <a:gd name="connsiteX18" fmla="*/ 1828800 w 7051729"/>
              <a:gd name="connsiteY18" fmla="*/ 258305 h 1637655"/>
              <a:gd name="connsiteX19" fmla="*/ 1864963 w 7051729"/>
              <a:gd name="connsiteY19" fmla="*/ 294468 h 1637655"/>
              <a:gd name="connsiteX20" fmla="*/ 1932122 w 7051729"/>
              <a:gd name="connsiteY20" fmla="*/ 294468 h 1637655"/>
              <a:gd name="connsiteX21" fmla="*/ 1988949 w 7051729"/>
              <a:gd name="connsiteY21" fmla="*/ 361627 h 1637655"/>
              <a:gd name="connsiteX22" fmla="*/ 2040610 w 7051729"/>
              <a:gd name="connsiteY22" fmla="*/ 366793 h 1637655"/>
              <a:gd name="connsiteX23" fmla="*/ 2092271 w 7051729"/>
              <a:gd name="connsiteY23" fmla="*/ 402956 h 1637655"/>
              <a:gd name="connsiteX24" fmla="*/ 2123268 w 7051729"/>
              <a:gd name="connsiteY24" fmla="*/ 408122 h 1637655"/>
              <a:gd name="connsiteX25" fmla="*/ 2149098 w 7051729"/>
              <a:gd name="connsiteY25" fmla="*/ 423620 h 1637655"/>
              <a:gd name="connsiteX26" fmla="*/ 2262752 w 7051729"/>
              <a:gd name="connsiteY26" fmla="*/ 423620 h 1637655"/>
              <a:gd name="connsiteX27" fmla="*/ 2309247 w 7051729"/>
              <a:gd name="connsiteY27" fmla="*/ 470115 h 1637655"/>
              <a:gd name="connsiteX28" fmla="*/ 2422902 w 7051729"/>
              <a:gd name="connsiteY28" fmla="*/ 480447 h 1637655"/>
              <a:gd name="connsiteX29" fmla="*/ 2438400 w 7051729"/>
              <a:gd name="connsiteY29" fmla="*/ 501112 h 1637655"/>
              <a:gd name="connsiteX30" fmla="*/ 2536556 w 7051729"/>
              <a:gd name="connsiteY30" fmla="*/ 501112 h 1637655"/>
              <a:gd name="connsiteX31" fmla="*/ 2562386 w 7051729"/>
              <a:gd name="connsiteY31" fmla="*/ 537274 h 1637655"/>
              <a:gd name="connsiteX32" fmla="*/ 2588217 w 7051729"/>
              <a:gd name="connsiteY32" fmla="*/ 552773 h 1637655"/>
              <a:gd name="connsiteX33" fmla="*/ 2588217 w 7051729"/>
              <a:gd name="connsiteY33" fmla="*/ 552773 h 1637655"/>
              <a:gd name="connsiteX34" fmla="*/ 2707037 w 7051729"/>
              <a:gd name="connsiteY34" fmla="*/ 568271 h 1637655"/>
              <a:gd name="connsiteX35" fmla="*/ 2717369 w 7051729"/>
              <a:gd name="connsiteY35" fmla="*/ 594101 h 1637655"/>
              <a:gd name="connsiteX36" fmla="*/ 2769030 w 7051729"/>
              <a:gd name="connsiteY36" fmla="*/ 594101 h 1637655"/>
              <a:gd name="connsiteX37" fmla="*/ 2789695 w 7051729"/>
              <a:gd name="connsiteY37" fmla="*/ 635430 h 1637655"/>
              <a:gd name="connsiteX38" fmla="*/ 2872352 w 7051729"/>
              <a:gd name="connsiteY38" fmla="*/ 640596 h 1637655"/>
              <a:gd name="connsiteX39" fmla="*/ 2867186 w 7051729"/>
              <a:gd name="connsiteY39" fmla="*/ 666427 h 1637655"/>
              <a:gd name="connsiteX40" fmla="*/ 2924013 w 7051729"/>
              <a:gd name="connsiteY40" fmla="*/ 666427 h 1637655"/>
              <a:gd name="connsiteX41" fmla="*/ 2939512 w 7051729"/>
              <a:gd name="connsiteY41" fmla="*/ 697424 h 1637655"/>
              <a:gd name="connsiteX42" fmla="*/ 2939512 w 7051729"/>
              <a:gd name="connsiteY42" fmla="*/ 697424 h 1637655"/>
              <a:gd name="connsiteX43" fmla="*/ 2980841 w 7051729"/>
              <a:gd name="connsiteY43" fmla="*/ 718088 h 1637655"/>
              <a:gd name="connsiteX44" fmla="*/ 3053166 w 7051729"/>
              <a:gd name="connsiteY44" fmla="*/ 712922 h 1637655"/>
              <a:gd name="connsiteX45" fmla="*/ 3094495 w 7051729"/>
              <a:gd name="connsiteY45" fmla="*/ 749085 h 1637655"/>
              <a:gd name="connsiteX46" fmla="*/ 3156488 w 7051729"/>
              <a:gd name="connsiteY46" fmla="*/ 749085 h 1637655"/>
              <a:gd name="connsiteX47" fmla="*/ 3182319 w 7051729"/>
              <a:gd name="connsiteY47" fmla="*/ 785247 h 1637655"/>
              <a:gd name="connsiteX48" fmla="*/ 3233980 w 7051729"/>
              <a:gd name="connsiteY48" fmla="*/ 790413 h 1637655"/>
              <a:gd name="connsiteX49" fmla="*/ 3233980 w 7051729"/>
              <a:gd name="connsiteY49" fmla="*/ 790413 h 1637655"/>
              <a:gd name="connsiteX50" fmla="*/ 3264976 w 7051729"/>
              <a:gd name="connsiteY50" fmla="*/ 826576 h 1637655"/>
              <a:gd name="connsiteX51" fmla="*/ 3326969 w 7051729"/>
              <a:gd name="connsiteY51" fmla="*/ 826576 h 1637655"/>
              <a:gd name="connsiteX52" fmla="*/ 3342468 w 7051729"/>
              <a:gd name="connsiteY52" fmla="*/ 842074 h 1637655"/>
              <a:gd name="connsiteX53" fmla="*/ 3409627 w 7051729"/>
              <a:gd name="connsiteY53" fmla="*/ 842074 h 1637655"/>
              <a:gd name="connsiteX54" fmla="*/ 3430291 w 7051729"/>
              <a:gd name="connsiteY54" fmla="*/ 867905 h 1637655"/>
              <a:gd name="connsiteX55" fmla="*/ 3481952 w 7051729"/>
              <a:gd name="connsiteY55" fmla="*/ 867905 h 1637655"/>
              <a:gd name="connsiteX56" fmla="*/ 3492285 w 7051729"/>
              <a:gd name="connsiteY56" fmla="*/ 888569 h 1637655"/>
              <a:gd name="connsiteX57" fmla="*/ 3585275 w 7051729"/>
              <a:gd name="connsiteY57" fmla="*/ 893735 h 1637655"/>
              <a:gd name="connsiteX58" fmla="*/ 3605939 w 7051729"/>
              <a:gd name="connsiteY58" fmla="*/ 909234 h 1637655"/>
              <a:gd name="connsiteX59" fmla="*/ 3791919 w 7051729"/>
              <a:gd name="connsiteY59" fmla="*/ 909234 h 1637655"/>
              <a:gd name="connsiteX60" fmla="*/ 3843580 w 7051729"/>
              <a:gd name="connsiteY60" fmla="*/ 940230 h 1637655"/>
              <a:gd name="connsiteX61" fmla="*/ 3879742 w 7051729"/>
              <a:gd name="connsiteY61" fmla="*/ 945396 h 1637655"/>
              <a:gd name="connsiteX62" fmla="*/ 3905573 w 7051729"/>
              <a:gd name="connsiteY62" fmla="*/ 976393 h 1637655"/>
              <a:gd name="connsiteX63" fmla="*/ 3957234 w 7051729"/>
              <a:gd name="connsiteY63" fmla="*/ 981559 h 1637655"/>
              <a:gd name="connsiteX64" fmla="*/ 3983064 w 7051729"/>
              <a:gd name="connsiteY64" fmla="*/ 1012556 h 1637655"/>
              <a:gd name="connsiteX65" fmla="*/ 4060556 w 7051729"/>
              <a:gd name="connsiteY65" fmla="*/ 1012556 h 1637655"/>
              <a:gd name="connsiteX66" fmla="*/ 4076054 w 7051729"/>
              <a:gd name="connsiteY66" fmla="*/ 1038386 h 1637655"/>
              <a:gd name="connsiteX67" fmla="*/ 4076054 w 7051729"/>
              <a:gd name="connsiteY67" fmla="*/ 1038386 h 1637655"/>
              <a:gd name="connsiteX68" fmla="*/ 4127715 w 7051729"/>
              <a:gd name="connsiteY68" fmla="*/ 1059051 h 1637655"/>
              <a:gd name="connsiteX69" fmla="*/ 4225871 w 7051729"/>
              <a:gd name="connsiteY69" fmla="*/ 1064217 h 1637655"/>
              <a:gd name="connsiteX70" fmla="*/ 4225871 w 7051729"/>
              <a:gd name="connsiteY70" fmla="*/ 1064217 h 1637655"/>
              <a:gd name="connsiteX71" fmla="*/ 4236203 w 7051729"/>
              <a:gd name="connsiteY71" fmla="*/ 1095213 h 1637655"/>
              <a:gd name="connsiteX72" fmla="*/ 4303363 w 7051729"/>
              <a:gd name="connsiteY72" fmla="*/ 1095213 h 1637655"/>
              <a:gd name="connsiteX73" fmla="*/ 4313695 w 7051729"/>
              <a:gd name="connsiteY73" fmla="*/ 1105546 h 1637655"/>
              <a:gd name="connsiteX74" fmla="*/ 4494508 w 7051729"/>
              <a:gd name="connsiteY74" fmla="*/ 1100379 h 1637655"/>
              <a:gd name="connsiteX75" fmla="*/ 4504841 w 7051729"/>
              <a:gd name="connsiteY75" fmla="*/ 1126210 h 1637655"/>
              <a:gd name="connsiteX76" fmla="*/ 4587498 w 7051729"/>
              <a:gd name="connsiteY76" fmla="*/ 1121044 h 1637655"/>
              <a:gd name="connsiteX77" fmla="*/ 4602997 w 7051729"/>
              <a:gd name="connsiteY77" fmla="*/ 1136542 h 1637655"/>
              <a:gd name="connsiteX78" fmla="*/ 4670156 w 7051729"/>
              <a:gd name="connsiteY78" fmla="*/ 1141708 h 1637655"/>
              <a:gd name="connsiteX79" fmla="*/ 4685654 w 7051729"/>
              <a:gd name="connsiteY79" fmla="*/ 1167539 h 1637655"/>
              <a:gd name="connsiteX80" fmla="*/ 4814807 w 7051729"/>
              <a:gd name="connsiteY80" fmla="*/ 1157207 h 1637655"/>
              <a:gd name="connsiteX81" fmla="*/ 4850969 w 7051729"/>
              <a:gd name="connsiteY81" fmla="*/ 1188203 h 1637655"/>
              <a:gd name="connsiteX82" fmla="*/ 4980122 w 7051729"/>
              <a:gd name="connsiteY82" fmla="*/ 1188203 h 1637655"/>
              <a:gd name="connsiteX83" fmla="*/ 4980122 w 7051729"/>
              <a:gd name="connsiteY83" fmla="*/ 1188203 h 1637655"/>
              <a:gd name="connsiteX84" fmla="*/ 5026617 w 7051729"/>
              <a:gd name="connsiteY84" fmla="*/ 1224366 h 1637655"/>
              <a:gd name="connsiteX85" fmla="*/ 5191932 w 7051729"/>
              <a:gd name="connsiteY85" fmla="*/ 1234698 h 1637655"/>
              <a:gd name="connsiteX86" fmla="*/ 5202264 w 7051729"/>
              <a:gd name="connsiteY86" fmla="*/ 1250196 h 1637655"/>
              <a:gd name="connsiteX87" fmla="*/ 5290088 w 7051729"/>
              <a:gd name="connsiteY87" fmla="*/ 1255363 h 1637655"/>
              <a:gd name="connsiteX88" fmla="*/ 5295254 w 7051729"/>
              <a:gd name="connsiteY88" fmla="*/ 1276027 h 1637655"/>
              <a:gd name="connsiteX89" fmla="*/ 5367580 w 7051729"/>
              <a:gd name="connsiteY89" fmla="*/ 1281193 h 1637655"/>
              <a:gd name="connsiteX90" fmla="*/ 5372746 w 7051729"/>
              <a:gd name="connsiteY90" fmla="*/ 1301857 h 1637655"/>
              <a:gd name="connsiteX91" fmla="*/ 5517397 w 7051729"/>
              <a:gd name="connsiteY91" fmla="*/ 1301857 h 1637655"/>
              <a:gd name="connsiteX92" fmla="*/ 5522563 w 7051729"/>
              <a:gd name="connsiteY92" fmla="*/ 1317356 h 1637655"/>
              <a:gd name="connsiteX93" fmla="*/ 5605220 w 7051729"/>
              <a:gd name="connsiteY93" fmla="*/ 1317356 h 1637655"/>
              <a:gd name="connsiteX94" fmla="*/ 5610386 w 7051729"/>
              <a:gd name="connsiteY94" fmla="*/ 1348352 h 1637655"/>
              <a:gd name="connsiteX95" fmla="*/ 5718875 w 7051729"/>
              <a:gd name="connsiteY95" fmla="*/ 1353518 h 1637655"/>
              <a:gd name="connsiteX96" fmla="*/ 5755037 w 7051729"/>
              <a:gd name="connsiteY96" fmla="*/ 1384515 h 1637655"/>
              <a:gd name="connsiteX97" fmla="*/ 5910020 w 7051729"/>
              <a:gd name="connsiteY97" fmla="*/ 1384515 h 1637655"/>
              <a:gd name="connsiteX98" fmla="*/ 5915186 w 7051729"/>
              <a:gd name="connsiteY98" fmla="*/ 1400013 h 1637655"/>
              <a:gd name="connsiteX99" fmla="*/ 5977180 w 7051729"/>
              <a:gd name="connsiteY99" fmla="*/ 1405179 h 1637655"/>
              <a:gd name="connsiteX100" fmla="*/ 5997844 w 7051729"/>
              <a:gd name="connsiteY100" fmla="*/ 1441342 h 1637655"/>
              <a:gd name="connsiteX101" fmla="*/ 6168325 w 7051729"/>
              <a:gd name="connsiteY101" fmla="*/ 1441342 h 1637655"/>
              <a:gd name="connsiteX102" fmla="*/ 6168325 w 7051729"/>
              <a:gd name="connsiteY102" fmla="*/ 1441342 h 1637655"/>
              <a:gd name="connsiteX103" fmla="*/ 6168325 w 7051729"/>
              <a:gd name="connsiteY103" fmla="*/ 1441342 h 1637655"/>
              <a:gd name="connsiteX104" fmla="*/ 6168325 w 7051729"/>
              <a:gd name="connsiteY104" fmla="*/ 1441342 h 1637655"/>
              <a:gd name="connsiteX105" fmla="*/ 6168325 w 7051729"/>
              <a:gd name="connsiteY105" fmla="*/ 1441342 h 1637655"/>
              <a:gd name="connsiteX106" fmla="*/ 6416298 w 7051729"/>
              <a:gd name="connsiteY106" fmla="*/ 1441342 h 1637655"/>
              <a:gd name="connsiteX107" fmla="*/ 6416298 w 7051729"/>
              <a:gd name="connsiteY107" fmla="*/ 1482671 h 1637655"/>
              <a:gd name="connsiteX108" fmla="*/ 6566115 w 7051729"/>
              <a:gd name="connsiteY108" fmla="*/ 1482671 h 1637655"/>
              <a:gd name="connsiteX109" fmla="*/ 6566115 w 7051729"/>
              <a:gd name="connsiteY109" fmla="*/ 1482671 h 1637655"/>
              <a:gd name="connsiteX110" fmla="*/ 6566115 w 7051729"/>
              <a:gd name="connsiteY110" fmla="*/ 1482671 h 1637655"/>
              <a:gd name="connsiteX111" fmla="*/ 6566115 w 7051729"/>
              <a:gd name="connsiteY111" fmla="*/ 1518834 h 1637655"/>
              <a:gd name="connsiteX112" fmla="*/ 6808922 w 7051729"/>
              <a:gd name="connsiteY112" fmla="*/ 1518834 h 1637655"/>
              <a:gd name="connsiteX113" fmla="*/ 6819254 w 7051729"/>
              <a:gd name="connsiteY113" fmla="*/ 1627323 h 1637655"/>
              <a:gd name="connsiteX114" fmla="*/ 7051729 w 7051729"/>
              <a:gd name="connsiteY114" fmla="*/ 1637655 h 1637655"/>
              <a:gd name="connsiteX0" fmla="*/ 0 w 7036231"/>
              <a:gd name="connsiteY0" fmla="*/ 0 h 1627323"/>
              <a:gd name="connsiteX1" fmla="*/ 454617 w 7036231"/>
              <a:gd name="connsiteY1" fmla="*/ 0 h 1627323"/>
              <a:gd name="connsiteX2" fmla="*/ 516610 w 7036231"/>
              <a:gd name="connsiteY2" fmla="*/ 41329 h 1627323"/>
              <a:gd name="connsiteX3" fmla="*/ 614766 w 7036231"/>
              <a:gd name="connsiteY3" fmla="*/ 41329 h 1627323"/>
              <a:gd name="connsiteX4" fmla="*/ 656095 w 7036231"/>
              <a:gd name="connsiteY4" fmla="*/ 82657 h 1627323"/>
              <a:gd name="connsiteX5" fmla="*/ 759417 w 7036231"/>
              <a:gd name="connsiteY5" fmla="*/ 87824 h 1627323"/>
              <a:gd name="connsiteX6" fmla="*/ 811078 w 7036231"/>
              <a:gd name="connsiteY6" fmla="*/ 113654 h 1627323"/>
              <a:gd name="connsiteX7" fmla="*/ 924732 w 7036231"/>
              <a:gd name="connsiteY7" fmla="*/ 103322 h 1627323"/>
              <a:gd name="connsiteX8" fmla="*/ 986725 w 7036231"/>
              <a:gd name="connsiteY8" fmla="*/ 134318 h 1627323"/>
              <a:gd name="connsiteX9" fmla="*/ 1234698 w 7036231"/>
              <a:gd name="connsiteY9" fmla="*/ 134318 h 1627323"/>
              <a:gd name="connsiteX10" fmla="*/ 1239864 w 7036231"/>
              <a:gd name="connsiteY10" fmla="*/ 144651 h 1627323"/>
              <a:gd name="connsiteX11" fmla="*/ 1374183 w 7036231"/>
              <a:gd name="connsiteY11" fmla="*/ 144651 h 1627323"/>
              <a:gd name="connsiteX12" fmla="*/ 1389681 w 7036231"/>
              <a:gd name="connsiteY12" fmla="*/ 180813 h 1627323"/>
              <a:gd name="connsiteX13" fmla="*/ 1451675 w 7036231"/>
              <a:gd name="connsiteY13" fmla="*/ 180813 h 1627323"/>
              <a:gd name="connsiteX14" fmla="*/ 1493003 w 7036231"/>
              <a:gd name="connsiteY14" fmla="*/ 201478 h 1627323"/>
              <a:gd name="connsiteX15" fmla="*/ 1539498 w 7036231"/>
              <a:gd name="connsiteY15" fmla="*/ 216976 h 1627323"/>
              <a:gd name="connsiteX16" fmla="*/ 1622156 w 7036231"/>
              <a:gd name="connsiteY16" fmla="*/ 222142 h 1627323"/>
              <a:gd name="connsiteX17" fmla="*/ 1678983 w 7036231"/>
              <a:gd name="connsiteY17" fmla="*/ 258305 h 1627323"/>
              <a:gd name="connsiteX18" fmla="*/ 1828800 w 7036231"/>
              <a:gd name="connsiteY18" fmla="*/ 258305 h 1627323"/>
              <a:gd name="connsiteX19" fmla="*/ 1864963 w 7036231"/>
              <a:gd name="connsiteY19" fmla="*/ 294468 h 1627323"/>
              <a:gd name="connsiteX20" fmla="*/ 1932122 w 7036231"/>
              <a:gd name="connsiteY20" fmla="*/ 294468 h 1627323"/>
              <a:gd name="connsiteX21" fmla="*/ 1988949 w 7036231"/>
              <a:gd name="connsiteY21" fmla="*/ 361627 h 1627323"/>
              <a:gd name="connsiteX22" fmla="*/ 2040610 w 7036231"/>
              <a:gd name="connsiteY22" fmla="*/ 366793 h 1627323"/>
              <a:gd name="connsiteX23" fmla="*/ 2092271 w 7036231"/>
              <a:gd name="connsiteY23" fmla="*/ 402956 h 1627323"/>
              <a:gd name="connsiteX24" fmla="*/ 2123268 w 7036231"/>
              <a:gd name="connsiteY24" fmla="*/ 408122 h 1627323"/>
              <a:gd name="connsiteX25" fmla="*/ 2149098 w 7036231"/>
              <a:gd name="connsiteY25" fmla="*/ 423620 h 1627323"/>
              <a:gd name="connsiteX26" fmla="*/ 2262752 w 7036231"/>
              <a:gd name="connsiteY26" fmla="*/ 423620 h 1627323"/>
              <a:gd name="connsiteX27" fmla="*/ 2309247 w 7036231"/>
              <a:gd name="connsiteY27" fmla="*/ 470115 h 1627323"/>
              <a:gd name="connsiteX28" fmla="*/ 2422902 w 7036231"/>
              <a:gd name="connsiteY28" fmla="*/ 480447 h 1627323"/>
              <a:gd name="connsiteX29" fmla="*/ 2438400 w 7036231"/>
              <a:gd name="connsiteY29" fmla="*/ 501112 h 1627323"/>
              <a:gd name="connsiteX30" fmla="*/ 2536556 w 7036231"/>
              <a:gd name="connsiteY30" fmla="*/ 501112 h 1627323"/>
              <a:gd name="connsiteX31" fmla="*/ 2562386 w 7036231"/>
              <a:gd name="connsiteY31" fmla="*/ 537274 h 1627323"/>
              <a:gd name="connsiteX32" fmla="*/ 2588217 w 7036231"/>
              <a:gd name="connsiteY32" fmla="*/ 552773 h 1627323"/>
              <a:gd name="connsiteX33" fmla="*/ 2588217 w 7036231"/>
              <a:gd name="connsiteY33" fmla="*/ 552773 h 1627323"/>
              <a:gd name="connsiteX34" fmla="*/ 2707037 w 7036231"/>
              <a:gd name="connsiteY34" fmla="*/ 568271 h 1627323"/>
              <a:gd name="connsiteX35" fmla="*/ 2717369 w 7036231"/>
              <a:gd name="connsiteY35" fmla="*/ 594101 h 1627323"/>
              <a:gd name="connsiteX36" fmla="*/ 2769030 w 7036231"/>
              <a:gd name="connsiteY36" fmla="*/ 594101 h 1627323"/>
              <a:gd name="connsiteX37" fmla="*/ 2789695 w 7036231"/>
              <a:gd name="connsiteY37" fmla="*/ 635430 h 1627323"/>
              <a:gd name="connsiteX38" fmla="*/ 2872352 w 7036231"/>
              <a:gd name="connsiteY38" fmla="*/ 640596 h 1627323"/>
              <a:gd name="connsiteX39" fmla="*/ 2867186 w 7036231"/>
              <a:gd name="connsiteY39" fmla="*/ 666427 h 1627323"/>
              <a:gd name="connsiteX40" fmla="*/ 2924013 w 7036231"/>
              <a:gd name="connsiteY40" fmla="*/ 666427 h 1627323"/>
              <a:gd name="connsiteX41" fmla="*/ 2939512 w 7036231"/>
              <a:gd name="connsiteY41" fmla="*/ 697424 h 1627323"/>
              <a:gd name="connsiteX42" fmla="*/ 2939512 w 7036231"/>
              <a:gd name="connsiteY42" fmla="*/ 697424 h 1627323"/>
              <a:gd name="connsiteX43" fmla="*/ 2980841 w 7036231"/>
              <a:gd name="connsiteY43" fmla="*/ 718088 h 1627323"/>
              <a:gd name="connsiteX44" fmla="*/ 3053166 w 7036231"/>
              <a:gd name="connsiteY44" fmla="*/ 712922 h 1627323"/>
              <a:gd name="connsiteX45" fmla="*/ 3094495 w 7036231"/>
              <a:gd name="connsiteY45" fmla="*/ 749085 h 1627323"/>
              <a:gd name="connsiteX46" fmla="*/ 3156488 w 7036231"/>
              <a:gd name="connsiteY46" fmla="*/ 749085 h 1627323"/>
              <a:gd name="connsiteX47" fmla="*/ 3182319 w 7036231"/>
              <a:gd name="connsiteY47" fmla="*/ 785247 h 1627323"/>
              <a:gd name="connsiteX48" fmla="*/ 3233980 w 7036231"/>
              <a:gd name="connsiteY48" fmla="*/ 790413 h 1627323"/>
              <a:gd name="connsiteX49" fmla="*/ 3233980 w 7036231"/>
              <a:gd name="connsiteY49" fmla="*/ 790413 h 1627323"/>
              <a:gd name="connsiteX50" fmla="*/ 3264976 w 7036231"/>
              <a:gd name="connsiteY50" fmla="*/ 826576 h 1627323"/>
              <a:gd name="connsiteX51" fmla="*/ 3326969 w 7036231"/>
              <a:gd name="connsiteY51" fmla="*/ 826576 h 1627323"/>
              <a:gd name="connsiteX52" fmla="*/ 3342468 w 7036231"/>
              <a:gd name="connsiteY52" fmla="*/ 842074 h 1627323"/>
              <a:gd name="connsiteX53" fmla="*/ 3409627 w 7036231"/>
              <a:gd name="connsiteY53" fmla="*/ 842074 h 1627323"/>
              <a:gd name="connsiteX54" fmla="*/ 3430291 w 7036231"/>
              <a:gd name="connsiteY54" fmla="*/ 867905 h 1627323"/>
              <a:gd name="connsiteX55" fmla="*/ 3481952 w 7036231"/>
              <a:gd name="connsiteY55" fmla="*/ 867905 h 1627323"/>
              <a:gd name="connsiteX56" fmla="*/ 3492285 w 7036231"/>
              <a:gd name="connsiteY56" fmla="*/ 888569 h 1627323"/>
              <a:gd name="connsiteX57" fmla="*/ 3585275 w 7036231"/>
              <a:gd name="connsiteY57" fmla="*/ 893735 h 1627323"/>
              <a:gd name="connsiteX58" fmla="*/ 3605939 w 7036231"/>
              <a:gd name="connsiteY58" fmla="*/ 909234 h 1627323"/>
              <a:gd name="connsiteX59" fmla="*/ 3791919 w 7036231"/>
              <a:gd name="connsiteY59" fmla="*/ 909234 h 1627323"/>
              <a:gd name="connsiteX60" fmla="*/ 3843580 w 7036231"/>
              <a:gd name="connsiteY60" fmla="*/ 940230 h 1627323"/>
              <a:gd name="connsiteX61" fmla="*/ 3879742 w 7036231"/>
              <a:gd name="connsiteY61" fmla="*/ 945396 h 1627323"/>
              <a:gd name="connsiteX62" fmla="*/ 3905573 w 7036231"/>
              <a:gd name="connsiteY62" fmla="*/ 976393 h 1627323"/>
              <a:gd name="connsiteX63" fmla="*/ 3957234 w 7036231"/>
              <a:gd name="connsiteY63" fmla="*/ 981559 h 1627323"/>
              <a:gd name="connsiteX64" fmla="*/ 3983064 w 7036231"/>
              <a:gd name="connsiteY64" fmla="*/ 1012556 h 1627323"/>
              <a:gd name="connsiteX65" fmla="*/ 4060556 w 7036231"/>
              <a:gd name="connsiteY65" fmla="*/ 1012556 h 1627323"/>
              <a:gd name="connsiteX66" fmla="*/ 4076054 w 7036231"/>
              <a:gd name="connsiteY66" fmla="*/ 1038386 h 1627323"/>
              <a:gd name="connsiteX67" fmla="*/ 4076054 w 7036231"/>
              <a:gd name="connsiteY67" fmla="*/ 1038386 h 1627323"/>
              <a:gd name="connsiteX68" fmla="*/ 4127715 w 7036231"/>
              <a:gd name="connsiteY68" fmla="*/ 1059051 h 1627323"/>
              <a:gd name="connsiteX69" fmla="*/ 4225871 w 7036231"/>
              <a:gd name="connsiteY69" fmla="*/ 1064217 h 1627323"/>
              <a:gd name="connsiteX70" fmla="*/ 4225871 w 7036231"/>
              <a:gd name="connsiteY70" fmla="*/ 1064217 h 1627323"/>
              <a:gd name="connsiteX71" fmla="*/ 4236203 w 7036231"/>
              <a:gd name="connsiteY71" fmla="*/ 1095213 h 1627323"/>
              <a:gd name="connsiteX72" fmla="*/ 4303363 w 7036231"/>
              <a:gd name="connsiteY72" fmla="*/ 1095213 h 1627323"/>
              <a:gd name="connsiteX73" fmla="*/ 4313695 w 7036231"/>
              <a:gd name="connsiteY73" fmla="*/ 1105546 h 1627323"/>
              <a:gd name="connsiteX74" fmla="*/ 4494508 w 7036231"/>
              <a:gd name="connsiteY74" fmla="*/ 1100379 h 1627323"/>
              <a:gd name="connsiteX75" fmla="*/ 4504841 w 7036231"/>
              <a:gd name="connsiteY75" fmla="*/ 1126210 h 1627323"/>
              <a:gd name="connsiteX76" fmla="*/ 4587498 w 7036231"/>
              <a:gd name="connsiteY76" fmla="*/ 1121044 h 1627323"/>
              <a:gd name="connsiteX77" fmla="*/ 4602997 w 7036231"/>
              <a:gd name="connsiteY77" fmla="*/ 1136542 h 1627323"/>
              <a:gd name="connsiteX78" fmla="*/ 4670156 w 7036231"/>
              <a:gd name="connsiteY78" fmla="*/ 1141708 h 1627323"/>
              <a:gd name="connsiteX79" fmla="*/ 4685654 w 7036231"/>
              <a:gd name="connsiteY79" fmla="*/ 1167539 h 1627323"/>
              <a:gd name="connsiteX80" fmla="*/ 4814807 w 7036231"/>
              <a:gd name="connsiteY80" fmla="*/ 1157207 h 1627323"/>
              <a:gd name="connsiteX81" fmla="*/ 4850969 w 7036231"/>
              <a:gd name="connsiteY81" fmla="*/ 1188203 h 1627323"/>
              <a:gd name="connsiteX82" fmla="*/ 4980122 w 7036231"/>
              <a:gd name="connsiteY82" fmla="*/ 1188203 h 1627323"/>
              <a:gd name="connsiteX83" fmla="*/ 4980122 w 7036231"/>
              <a:gd name="connsiteY83" fmla="*/ 1188203 h 1627323"/>
              <a:gd name="connsiteX84" fmla="*/ 5026617 w 7036231"/>
              <a:gd name="connsiteY84" fmla="*/ 1224366 h 1627323"/>
              <a:gd name="connsiteX85" fmla="*/ 5191932 w 7036231"/>
              <a:gd name="connsiteY85" fmla="*/ 1234698 h 1627323"/>
              <a:gd name="connsiteX86" fmla="*/ 5202264 w 7036231"/>
              <a:gd name="connsiteY86" fmla="*/ 1250196 h 1627323"/>
              <a:gd name="connsiteX87" fmla="*/ 5290088 w 7036231"/>
              <a:gd name="connsiteY87" fmla="*/ 1255363 h 1627323"/>
              <a:gd name="connsiteX88" fmla="*/ 5295254 w 7036231"/>
              <a:gd name="connsiteY88" fmla="*/ 1276027 h 1627323"/>
              <a:gd name="connsiteX89" fmla="*/ 5367580 w 7036231"/>
              <a:gd name="connsiteY89" fmla="*/ 1281193 h 1627323"/>
              <a:gd name="connsiteX90" fmla="*/ 5372746 w 7036231"/>
              <a:gd name="connsiteY90" fmla="*/ 1301857 h 1627323"/>
              <a:gd name="connsiteX91" fmla="*/ 5517397 w 7036231"/>
              <a:gd name="connsiteY91" fmla="*/ 1301857 h 1627323"/>
              <a:gd name="connsiteX92" fmla="*/ 5522563 w 7036231"/>
              <a:gd name="connsiteY92" fmla="*/ 1317356 h 1627323"/>
              <a:gd name="connsiteX93" fmla="*/ 5605220 w 7036231"/>
              <a:gd name="connsiteY93" fmla="*/ 1317356 h 1627323"/>
              <a:gd name="connsiteX94" fmla="*/ 5610386 w 7036231"/>
              <a:gd name="connsiteY94" fmla="*/ 1348352 h 1627323"/>
              <a:gd name="connsiteX95" fmla="*/ 5718875 w 7036231"/>
              <a:gd name="connsiteY95" fmla="*/ 1353518 h 1627323"/>
              <a:gd name="connsiteX96" fmla="*/ 5755037 w 7036231"/>
              <a:gd name="connsiteY96" fmla="*/ 1384515 h 1627323"/>
              <a:gd name="connsiteX97" fmla="*/ 5910020 w 7036231"/>
              <a:gd name="connsiteY97" fmla="*/ 1384515 h 1627323"/>
              <a:gd name="connsiteX98" fmla="*/ 5915186 w 7036231"/>
              <a:gd name="connsiteY98" fmla="*/ 1400013 h 1627323"/>
              <a:gd name="connsiteX99" fmla="*/ 5977180 w 7036231"/>
              <a:gd name="connsiteY99" fmla="*/ 1405179 h 1627323"/>
              <a:gd name="connsiteX100" fmla="*/ 5997844 w 7036231"/>
              <a:gd name="connsiteY100" fmla="*/ 1441342 h 1627323"/>
              <a:gd name="connsiteX101" fmla="*/ 6168325 w 7036231"/>
              <a:gd name="connsiteY101" fmla="*/ 1441342 h 1627323"/>
              <a:gd name="connsiteX102" fmla="*/ 6168325 w 7036231"/>
              <a:gd name="connsiteY102" fmla="*/ 1441342 h 1627323"/>
              <a:gd name="connsiteX103" fmla="*/ 6168325 w 7036231"/>
              <a:gd name="connsiteY103" fmla="*/ 1441342 h 1627323"/>
              <a:gd name="connsiteX104" fmla="*/ 6168325 w 7036231"/>
              <a:gd name="connsiteY104" fmla="*/ 1441342 h 1627323"/>
              <a:gd name="connsiteX105" fmla="*/ 6168325 w 7036231"/>
              <a:gd name="connsiteY105" fmla="*/ 1441342 h 1627323"/>
              <a:gd name="connsiteX106" fmla="*/ 6416298 w 7036231"/>
              <a:gd name="connsiteY106" fmla="*/ 1441342 h 1627323"/>
              <a:gd name="connsiteX107" fmla="*/ 6416298 w 7036231"/>
              <a:gd name="connsiteY107" fmla="*/ 1482671 h 1627323"/>
              <a:gd name="connsiteX108" fmla="*/ 6566115 w 7036231"/>
              <a:gd name="connsiteY108" fmla="*/ 1482671 h 1627323"/>
              <a:gd name="connsiteX109" fmla="*/ 6566115 w 7036231"/>
              <a:gd name="connsiteY109" fmla="*/ 1482671 h 1627323"/>
              <a:gd name="connsiteX110" fmla="*/ 6566115 w 7036231"/>
              <a:gd name="connsiteY110" fmla="*/ 1482671 h 1627323"/>
              <a:gd name="connsiteX111" fmla="*/ 6566115 w 7036231"/>
              <a:gd name="connsiteY111" fmla="*/ 1518834 h 1627323"/>
              <a:gd name="connsiteX112" fmla="*/ 6808922 w 7036231"/>
              <a:gd name="connsiteY112" fmla="*/ 1518834 h 1627323"/>
              <a:gd name="connsiteX113" fmla="*/ 6819254 w 7036231"/>
              <a:gd name="connsiteY113" fmla="*/ 1627323 h 1627323"/>
              <a:gd name="connsiteX114" fmla="*/ 7036231 w 7036231"/>
              <a:gd name="connsiteY114" fmla="*/ 1627323 h 162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7036231" h="1627323">
                <a:moveTo>
                  <a:pt x="0" y="0"/>
                </a:moveTo>
                <a:lnTo>
                  <a:pt x="454617" y="0"/>
                </a:lnTo>
                <a:lnTo>
                  <a:pt x="516610" y="41329"/>
                </a:lnTo>
                <a:lnTo>
                  <a:pt x="614766" y="41329"/>
                </a:lnTo>
                <a:lnTo>
                  <a:pt x="656095" y="82657"/>
                </a:lnTo>
                <a:lnTo>
                  <a:pt x="759417" y="87824"/>
                </a:lnTo>
                <a:lnTo>
                  <a:pt x="811078" y="113654"/>
                </a:lnTo>
                <a:lnTo>
                  <a:pt x="924732" y="103322"/>
                </a:lnTo>
                <a:lnTo>
                  <a:pt x="986725" y="134318"/>
                </a:lnTo>
                <a:lnTo>
                  <a:pt x="1234698" y="134318"/>
                </a:lnTo>
                <a:lnTo>
                  <a:pt x="1239864" y="144651"/>
                </a:lnTo>
                <a:lnTo>
                  <a:pt x="1374183" y="144651"/>
                </a:lnTo>
                <a:lnTo>
                  <a:pt x="1389681" y="180813"/>
                </a:lnTo>
                <a:lnTo>
                  <a:pt x="1451675" y="180813"/>
                </a:lnTo>
                <a:lnTo>
                  <a:pt x="1493003" y="201478"/>
                </a:lnTo>
                <a:lnTo>
                  <a:pt x="1539498" y="216976"/>
                </a:lnTo>
                <a:lnTo>
                  <a:pt x="1622156" y="222142"/>
                </a:lnTo>
                <a:lnTo>
                  <a:pt x="1678983" y="258305"/>
                </a:lnTo>
                <a:lnTo>
                  <a:pt x="1828800" y="258305"/>
                </a:lnTo>
                <a:lnTo>
                  <a:pt x="1864963" y="294468"/>
                </a:lnTo>
                <a:lnTo>
                  <a:pt x="1932122" y="294468"/>
                </a:lnTo>
                <a:lnTo>
                  <a:pt x="1988949" y="361627"/>
                </a:lnTo>
                <a:lnTo>
                  <a:pt x="2040610" y="366793"/>
                </a:lnTo>
                <a:lnTo>
                  <a:pt x="2092271" y="402956"/>
                </a:lnTo>
                <a:lnTo>
                  <a:pt x="2123268" y="408122"/>
                </a:lnTo>
                <a:lnTo>
                  <a:pt x="2149098" y="423620"/>
                </a:lnTo>
                <a:lnTo>
                  <a:pt x="2262752" y="423620"/>
                </a:lnTo>
                <a:lnTo>
                  <a:pt x="2309247" y="470115"/>
                </a:lnTo>
                <a:lnTo>
                  <a:pt x="2422902" y="480447"/>
                </a:lnTo>
                <a:lnTo>
                  <a:pt x="2438400" y="501112"/>
                </a:lnTo>
                <a:lnTo>
                  <a:pt x="2536556" y="501112"/>
                </a:lnTo>
                <a:lnTo>
                  <a:pt x="2562386" y="537274"/>
                </a:lnTo>
                <a:lnTo>
                  <a:pt x="2588217" y="552773"/>
                </a:lnTo>
                <a:lnTo>
                  <a:pt x="2588217" y="552773"/>
                </a:lnTo>
                <a:lnTo>
                  <a:pt x="2707037" y="568271"/>
                </a:lnTo>
                <a:lnTo>
                  <a:pt x="2717369" y="594101"/>
                </a:lnTo>
                <a:lnTo>
                  <a:pt x="2769030" y="594101"/>
                </a:lnTo>
                <a:lnTo>
                  <a:pt x="2789695" y="635430"/>
                </a:lnTo>
                <a:lnTo>
                  <a:pt x="2872352" y="640596"/>
                </a:lnTo>
                <a:lnTo>
                  <a:pt x="2867186" y="666427"/>
                </a:lnTo>
                <a:lnTo>
                  <a:pt x="2924013" y="666427"/>
                </a:lnTo>
                <a:lnTo>
                  <a:pt x="2939512" y="697424"/>
                </a:lnTo>
                <a:lnTo>
                  <a:pt x="2939512" y="697424"/>
                </a:lnTo>
                <a:lnTo>
                  <a:pt x="2980841" y="718088"/>
                </a:lnTo>
                <a:lnTo>
                  <a:pt x="3053166" y="712922"/>
                </a:lnTo>
                <a:lnTo>
                  <a:pt x="3094495" y="749085"/>
                </a:lnTo>
                <a:lnTo>
                  <a:pt x="3156488" y="749085"/>
                </a:lnTo>
                <a:lnTo>
                  <a:pt x="3182319" y="785247"/>
                </a:lnTo>
                <a:lnTo>
                  <a:pt x="3233980" y="790413"/>
                </a:lnTo>
                <a:lnTo>
                  <a:pt x="3233980" y="790413"/>
                </a:lnTo>
                <a:lnTo>
                  <a:pt x="3264976" y="826576"/>
                </a:lnTo>
                <a:lnTo>
                  <a:pt x="3326969" y="826576"/>
                </a:lnTo>
                <a:lnTo>
                  <a:pt x="3342468" y="842074"/>
                </a:lnTo>
                <a:lnTo>
                  <a:pt x="3409627" y="842074"/>
                </a:lnTo>
                <a:lnTo>
                  <a:pt x="3430291" y="867905"/>
                </a:lnTo>
                <a:lnTo>
                  <a:pt x="3481952" y="867905"/>
                </a:lnTo>
                <a:lnTo>
                  <a:pt x="3492285" y="888569"/>
                </a:lnTo>
                <a:lnTo>
                  <a:pt x="3585275" y="893735"/>
                </a:lnTo>
                <a:lnTo>
                  <a:pt x="3605939" y="909234"/>
                </a:lnTo>
                <a:lnTo>
                  <a:pt x="3791919" y="909234"/>
                </a:lnTo>
                <a:lnTo>
                  <a:pt x="3843580" y="940230"/>
                </a:lnTo>
                <a:lnTo>
                  <a:pt x="3879742" y="945396"/>
                </a:lnTo>
                <a:lnTo>
                  <a:pt x="3905573" y="976393"/>
                </a:lnTo>
                <a:lnTo>
                  <a:pt x="3957234" y="981559"/>
                </a:lnTo>
                <a:lnTo>
                  <a:pt x="3983064" y="1012556"/>
                </a:lnTo>
                <a:lnTo>
                  <a:pt x="4060556" y="1012556"/>
                </a:lnTo>
                <a:lnTo>
                  <a:pt x="4076054" y="1038386"/>
                </a:lnTo>
                <a:lnTo>
                  <a:pt x="4076054" y="1038386"/>
                </a:lnTo>
                <a:lnTo>
                  <a:pt x="4127715" y="1059051"/>
                </a:lnTo>
                <a:lnTo>
                  <a:pt x="4225871" y="1064217"/>
                </a:lnTo>
                <a:lnTo>
                  <a:pt x="4225871" y="1064217"/>
                </a:lnTo>
                <a:lnTo>
                  <a:pt x="4236203" y="1095213"/>
                </a:lnTo>
                <a:lnTo>
                  <a:pt x="4303363" y="1095213"/>
                </a:lnTo>
                <a:lnTo>
                  <a:pt x="4313695" y="1105546"/>
                </a:lnTo>
                <a:lnTo>
                  <a:pt x="4494508" y="1100379"/>
                </a:lnTo>
                <a:lnTo>
                  <a:pt x="4504841" y="1126210"/>
                </a:lnTo>
                <a:lnTo>
                  <a:pt x="4587498" y="1121044"/>
                </a:lnTo>
                <a:lnTo>
                  <a:pt x="4602997" y="1136542"/>
                </a:lnTo>
                <a:lnTo>
                  <a:pt x="4670156" y="1141708"/>
                </a:lnTo>
                <a:lnTo>
                  <a:pt x="4685654" y="1167539"/>
                </a:lnTo>
                <a:lnTo>
                  <a:pt x="4814807" y="1157207"/>
                </a:lnTo>
                <a:lnTo>
                  <a:pt x="4850969" y="1188203"/>
                </a:lnTo>
                <a:lnTo>
                  <a:pt x="4980122" y="1188203"/>
                </a:lnTo>
                <a:lnTo>
                  <a:pt x="4980122" y="1188203"/>
                </a:lnTo>
                <a:lnTo>
                  <a:pt x="5026617" y="1224366"/>
                </a:lnTo>
                <a:lnTo>
                  <a:pt x="5191932" y="1234698"/>
                </a:lnTo>
                <a:lnTo>
                  <a:pt x="5202264" y="1250196"/>
                </a:lnTo>
                <a:lnTo>
                  <a:pt x="5290088" y="1255363"/>
                </a:lnTo>
                <a:lnTo>
                  <a:pt x="5295254" y="1276027"/>
                </a:lnTo>
                <a:lnTo>
                  <a:pt x="5367580" y="1281193"/>
                </a:lnTo>
                <a:lnTo>
                  <a:pt x="5372746" y="1301857"/>
                </a:lnTo>
                <a:lnTo>
                  <a:pt x="5517397" y="1301857"/>
                </a:lnTo>
                <a:lnTo>
                  <a:pt x="5522563" y="1317356"/>
                </a:lnTo>
                <a:lnTo>
                  <a:pt x="5605220" y="1317356"/>
                </a:lnTo>
                <a:lnTo>
                  <a:pt x="5610386" y="1348352"/>
                </a:lnTo>
                <a:lnTo>
                  <a:pt x="5718875" y="1353518"/>
                </a:lnTo>
                <a:lnTo>
                  <a:pt x="5755037" y="1384515"/>
                </a:lnTo>
                <a:lnTo>
                  <a:pt x="5910020" y="1384515"/>
                </a:lnTo>
                <a:lnTo>
                  <a:pt x="5915186" y="1400013"/>
                </a:lnTo>
                <a:lnTo>
                  <a:pt x="5977180" y="1405179"/>
                </a:lnTo>
                <a:lnTo>
                  <a:pt x="5997844" y="1441342"/>
                </a:lnTo>
                <a:lnTo>
                  <a:pt x="6168325" y="1441342"/>
                </a:lnTo>
                <a:lnTo>
                  <a:pt x="6168325" y="1441342"/>
                </a:lnTo>
                <a:lnTo>
                  <a:pt x="6168325" y="1441342"/>
                </a:lnTo>
                <a:lnTo>
                  <a:pt x="6168325" y="1441342"/>
                </a:lnTo>
                <a:lnTo>
                  <a:pt x="6168325" y="1441342"/>
                </a:lnTo>
                <a:lnTo>
                  <a:pt x="6416298" y="1441342"/>
                </a:lnTo>
                <a:lnTo>
                  <a:pt x="6416298" y="1482671"/>
                </a:lnTo>
                <a:lnTo>
                  <a:pt x="6566115" y="1482671"/>
                </a:lnTo>
                <a:lnTo>
                  <a:pt x="6566115" y="1482671"/>
                </a:lnTo>
                <a:lnTo>
                  <a:pt x="6566115" y="1482671"/>
                </a:lnTo>
                <a:lnTo>
                  <a:pt x="6566115" y="1518834"/>
                </a:lnTo>
                <a:lnTo>
                  <a:pt x="6808922" y="1518834"/>
                </a:lnTo>
                <a:lnTo>
                  <a:pt x="6819254" y="1627323"/>
                </a:lnTo>
                <a:lnTo>
                  <a:pt x="7036231" y="1627323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2C2EF02-38A2-3E5B-1F7C-D5FAD61F42CB}"/>
              </a:ext>
            </a:extLst>
          </p:cNvPr>
          <p:cNvSpPr/>
          <p:nvPr/>
        </p:nvSpPr>
        <p:spPr bwMode="auto">
          <a:xfrm>
            <a:off x="1017722" y="3332136"/>
            <a:ext cx="6958739" cy="1844298"/>
          </a:xfrm>
          <a:custGeom>
            <a:avLst/>
            <a:gdLst>
              <a:gd name="connsiteX0" fmla="*/ 0 w 6958739"/>
              <a:gd name="connsiteY0" fmla="*/ 0 h 1844298"/>
              <a:gd name="connsiteX1" fmla="*/ 289302 w 6958739"/>
              <a:gd name="connsiteY1" fmla="*/ 0 h 1844298"/>
              <a:gd name="connsiteX2" fmla="*/ 315132 w 6958739"/>
              <a:gd name="connsiteY2" fmla="*/ 25830 h 1844298"/>
              <a:gd name="connsiteX3" fmla="*/ 485614 w 6958739"/>
              <a:gd name="connsiteY3" fmla="*/ 25830 h 1844298"/>
              <a:gd name="connsiteX4" fmla="*/ 521776 w 6958739"/>
              <a:gd name="connsiteY4" fmla="*/ 61992 h 1844298"/>
              <a:gd name="connsiteX5" fmla="*/ 630264 w 6958739"/>
              <a:gd name="connsiteY5" fmla="*/ 61992 h 1844298"/>
              <a:gd name="connsiteX6" fmla="*/ 645763 w 6958739"/>
              <a:gd name="connsiteY6" fmla="*/ 77491 h 1844298"/>
              <a:gd name="connsiteX7" fmla="*/ 811078 w 6958739"/>
              <a:gd name="connsiteY7" fmla="*/ 77491 h 1844298"/>
              <a:gd name="connsiteX8" fmla="*/ 831742 w 6958739"/>
              <a:gd name="connsiteY8" fmla="*/ 98155 h 1844298"/>
              <a:gd name="connsiteX9" fmla="*/ 898902 w 6958739"/>
              <a:gd name="connsiteY9" fmla="*/ 98155 h 1844298"/>
              <a:gd name="connsiteX10" fmla="*/ 924732 w 6958739"/>
              <a:gd name="connsiteY10" fmla="*/ 123985 h 1844298"/>
              <a:gd name="connsiteX11" fmla="*/ 1043553 w 6958739"/>
              <a:gd name="connsiteY11" fmla="*/ 123985 h 1844298"/>
              <a:gd name="connsiteX12" fmla="*/ 1043553 w 6958739"/>
              <a:gd name="connsiteY12" fmla="*/ 149817 h 1844298"/>
              <a:gd name="connsiteX13" fmla="*/ 1126210 w 6958739"/>
              <a:gd name="connsiteY13" fmla="*/ 149817 h 1844298"/>
              <a:gd name="connsiteX14" fmla="*/ 1126210 w 6958739"/>
              <a:gd name="connsiteY14" fmla="*/ 170481 h 1844298"/>
              <a:gd name="connsiteX15" fmla="*/ 1255363 w 6958739"/>
              <a:gd name="connsiteY15" fmla="*/ 170481 h 1844298"/>
              <a:gd name="connsiteX16" fmla="*/ 1291526 w 6958739"/>
              <a:gd name="connsiteY16" fmla="*/ 206644 h 1844298"/>
              <a:gd name="connsiteX17" fmla="*/ 1394847 w 6958739"/>
              <a:gd name="connsiteY17" fmla="*/ 206644 h 1844298"/>
              <a:gd name="connsiteX18" fmla="*/ 1420677 w 6958739"/>
              <a:gd name="connsiteY18" fmla="*/ 232474 h 1844298"/>
              <a:gd name="connsiteX19" fmla="*/ 1493003 w 6958739"/>
              <a:gd name="connsiteY19" fmla="*/ 232474 h 1844298"/>
              <a:gd name="connsiteX20" fmla="*/ 1508501 w 6958739"/>
              <a:gd name="connsiteY20" fmla="*/ 247972 h 1844298"/>
              <a:gd name="connsiteX21" fmla="*/ 1596325 w 6958739"/>
              <a:gd name="connsiteY21" fmla="*/ 247972 h 1844298"/>
              <a:gd name="connsiteX22" fmla="*/ 1653153 w 6958739"/>
              <a:gd name="connsiteY22" fmla="*/ 284135 h 1844298"/>
              <a:gd name="connsiteX23" fmla="*/ 1725478 w 6958739"/>
              <a:gd name="connsiteY23" fmla="*/ 284135 h 1844298"/>
              <a:gd name="connsiteX24" fmla="*/ 1725478 w 6958739"/>
              <a:gd name="connsiteY24" fmla="*/ 309966 h 1844298"/>
              <a:gd name="connsiteX25" fmla="*/ 1813302 w 6958739"/>
              <a:gd name="connsiteY25" fmla="*/ 309966 h 1844298"/>
              <a:gd name="connsiteX26" fmla="*/ 1813302 w 6958739"/>
              <a:gd name="connsiteY26" fmla="*/ 309966 h 1844298"/>
              <a:gd name="connsiteX27" fmla="*/ 1875295 w 6958739"/>
              <a:gd name="connsiteY27" fmla="*/ 309966 h 1844298"/>
              <a:gd name="connsiteX28" fmla="*/ 1875295 w 6958739"/>
              <a:gd name="connsiteY28" fmla="*/ 371959 h 1844298"/>
              <a:gd name="connsiteX29" fmla="*/ 1932122 w 6958739"/>
              <a:gd name="connsiteY29" fmla="*/ 371959 h 1844298"/>
              <a:gd name="connsiteX30" fmla="*/ 1994115 w 6958739"/>
              <a:gd name="connsiteY30" fmla="*/ 433952 h 1844298"/>
              <a:gd name="connsiteX31" fmla="*/ 2076773 w 6958739"/>
              <a:gd name="connsiteY31" fmla="*/ 433952 h 1844298"/>
              <a:gd name="connsiteX32" fmla="*/ 2076773 w 6958739"/>
              <a:gd name="connsiteY32" fmla="*/ 475281 h 1844298"/>
              <a:gd name="connsiteX33" fmla="*/ 2159431 w 6958739"/>
              <a:gd name="connsiteY33" fmla="*/ 475281 h 1844298"/>
              <a:gd name="connsiteX34" fmla="*/ 2200759 w 6958739"/>
              <a:gd name="connsiteY34" fmla="*/ 516609 h 1844298"/>
              <a:gd name="connsiteX35" fmla="*/ 2252420 w 6958739"/>
              <a:gd name="connsiteY35" fmla="*/ 516609 h 1844298"/>
              <a:gd name="connsiteX36" fmla="*/ 2293749 w 6958739"/>
              <a:gd name="connsiteY36" fmla="*/ 557938 h 1844298"/>
              <a:gd name="connsiteX37" fmla="*/ 2360909 w 6958739"/>
              <a:gd name="connsiteY37" fmla="*/ 557938 h 1844298"/>
              <a:gd name="connsiteX38" fmla="*/ 2391905 w 6958739"/>
              <a:gd name="connsiteY38" fmla="*/ 619932 h 1844298"/>
              <a:gd name="connsiteX39" fmla="*/ 2453898 w 6958739"/>
              <a:gd name="connsiteY39" fmla="*/ 635430 h 1844298"/>
              <a:gd name="connsiteX40" fmla="*/ 2557220 w 6958739"/>
              <a:gd name="connsiteY40" fmla="*/ 687091 h 1844298"/>
              <a:gd name="connsiteX41" fmla="*/ 2619214 w 6958739"/>
              <a:gd name="connsiteY41" fmla="*/ 723254 h 1844298"/>
              <a:gd name="connsiteX42" fmla="*/ 2619214 w 6958739"/>
              <a:gd name="connsiteY42" fmla="*/ 723254 h 1844298"/>
              <a:gd name="connsiteX43" fmla="*/ 2691539 w 6958739"/>
              <a:gd name="connsiteY43" fmla="*/ 754250 h 1844298"/>
              <a:gd name="connsiteX44" fmla="*/ 2758698 w 6958739"/>
              <a:gd name="connsiteY44" fmla="*/ 754250 h 1844298"/>
              <a:gd name="connsiteX45" fmla="*/ 2779363 w 6958739"/>
              <a:gd name="connsiteY45" fmla="*/ 780081 h 1844298"/>
              <a:gd name="connsiteX46" fmla="*/ 2805193 w 6958739"/>
              <a:gd name="connsiteY46" fmla="*/ 774915 h 1844298"/>
              <a:gd name="connsiteX47" fmla="*/ 2846522 w 6958739"/>
              <a:gd name="connsiteY47" fmla="*/ 800745 h 1844298"/>
              <a:gd name="connsiteX48" fmla="*/ 3001505 w 6958739"/>
              <a:gd name="connsiteY48" fmla="*/ 811078 h 1844298"/>
              <a:gd name="connsiteX49" fmla="*/ 3048000 w 6958739"/>
              <a:gd name="connsiteY49" fmla="*/ 862739 h 1844298"/>
              <a:gd name="connsiteX50" fmla="*/ 3073831 w 6958739"/>
              <a:gd name="connsiteY50" fmla="*/ 862739 h 1844298"/>
              <a:gd name="connsiteX51" fmla="*/ 3099661 w 6958739"/>
              <a:gd name="connsiteY51" fmla="*/ 898901 h 1844298"/>
              <a:gd name="connsiteX52" fmla="*/ 3208149 w 6958739"/>
              <a:gd name="connsiteY52" fmla="*/ 898901 h 1844298"/>
              <a:gd name="connsiteX53" fmla="*/ 3208149 w 6958739"/>
              <a:gd name="connsiteY53" fmla="*/ 904067 h 1844298"/>
              <a:gd name="connsiteX54" fmla="*/ 3259810 w 6958739"/>
              <a:gd name="connsiteY54" fmla="*/ 909233 h 1844298"/>
              <a:gd name="connsiteX55" fmla="*/ 3280475 w 6958739"/>
              <a:gd name="connsiteY55" fmla="*/ 950562 h 1844298"/>
              <a:gd name="connsiteX56" fmla="*/ 3399295 w 6958739"/>
              <a:gd name="connsiteY56" fmla="*/ 945396 h 1844298"/>
              <a:gd name="connsiteX57" fmla="*/ 3414793 w 6958739"/>
              <a:gd name="connsiteY57" fmla="*/ 976393 h 1844298"/>
              <a:gd name="connsiteX58" fmla="*/ 3471620 w 6958739"/>
              <a:gd name="connsiteY58" fmla="*/ 986725 h 1844298"/>
              <a:gd name="connsiteX59" fmla="*/ 3487119 w 6958739"/>
              <a:gd name="connsiteY59" fmla="*/ 1002223 h 1844298"/>
              <a:gd name="connsiteX60" fmla="*/ 3605939 w 6958739"/>
              <a:gd name="connsiteY60" fmla="*/ 1012556 h 1844298"/>
              <a:gd name="connsiteX61" fmla="*/ 3636936 w 6958739"/>
              <a:gd name="connsiteY61" fmla="*/ 1053884 h 1844298"/>
              <a:gd name="connsiteX62" fmla="*/ 3786753 w 6958739"/>
              <a:gd name="connsiteY62" fmla="*/ 1059050 h 1844298"/>
              <a:gd name="connsiteX63" fmla="*/ 3843580 w 6958739"/>
              <a:gd name="connsiteY63" fmla="*/ 1115878 h 1844298"/>
              <a:gd name="connsiteX64" fmla="*/ 3931403 w 6958739"/>
              <a:gd name="connsiteY64" fmla="*/ 1121044 h 1844298"/>
              <a:gd name="connsiteX65" fmla="*/ 3941736 w 6958739"/>
              <a:gd name="connsiteY65" fmla="*/ 1152040 h 1844298"/>
              <a:gd name="connsiteX66" fmla="*/ 3993397 w 6958739"/>
              <a:gd name="connsiteY66" fmla="*/ 1152040 h 1844298"/>
              <a:gd name="connsiteX67" fmla="*/ 4019227 w 6958739"/>
              <a:gd name="connsiteY67" fmla="*/ 1172705 h 1844298"/>
              <a:gd name="connsiteX68" fmla="*/ 4045058 w 6958739"/>
              <a:gd name="connsiteY68" fmla="*/ 1177871 h 1844298"/>
              <a:gd name="connsiteX69" fmla="*/ 4101885 w 6958739"/>
              <a:gd name="connsiteY69" fmla="*/ 1229532 h 1844298"/>
              <a:gd name="connsiteX70" fmla="*/ 4153546 w 6958739"/>
              <a:gd name="connsiteY70" fmla="*/ 1229532 h 1844298"/>
              <a:gd name="connsiteX71" fmla="*/ 4169044 w 6958739"/>
              <a:gd name="connsiteY71" fmla="*/ 1255362 h 1844298"/>
              <a:gd name="connsiteX72" fmla="*/ 4169044 w 6958739"/>
              <a:gd name="connsiteY72" fmla="*/ 1255362 h 1844298"/>
              <a:gd name="connsiteX73" fmla="*/ 4262034 w 6958739"/>
              <a:gd name="connsiteY73" fmla="*/ 1296691 h 1844298"/>
              <a:gd name="connsiteX74" fmla="*/ 4396353 w 6958739"/>
              <a:gd name="connsiteY74" fmla="*/ 1301857 h 1844298"/>
              <a:gd name="connsiteX75" fmla="*/ 4427349 w 6958739"/>
              <a:gd name="connsiteY75" fmla="*/ 1327688 h 1844298"/>
              <a:gd name="connsiteX76" fmla="*/ 4520339 w 6958739"/>
              <a:gd name="connsiteY76" fmla="*/ 1327688 h 1844298"/>
              <a:gd name="connsiteX77" fmla="*/ 4561668 w 6958739"/>
              <a:gd name="connsiteY77" fmla="*/ 1348352 h 1844298"/>
              <a:gd name="connsiteX78" fmla="*/ 4659824 w 6958739"/>
              <a:gd name="connsiteY78" fmla="*/ 1353518 h 1844298"/>
              <a:gd name="connsiteX79" fmla="*/ 4649492 w 6958739"/>
              <a:gd name="connsiteY79" fmla="*/ 1374183 h 1844298"/>
              <a:gd name="connsiteX80" fmla="*/ 4737315 w 6958739"/>
              <a:gd name="connsiteY80" fmla="*/ 1374183 h 1844298"/>
              <a:gd name="connsiteX81" fmla="*/ 4752814 w 6958739"/>
              <a:gd name="connsiteY81" fmla="*/ 1389681 h 1844298"/>
              <a:gd name="connsiteX82" fmla="*/ 4845803 w 6958739"/>
              <a:gd name="connsiteY82" fmla="*/ 1384515 h 1844298"/>
              <a:gd name="connsiteX83" fmla="*/ 4871634 w 6958739"/>
              <a:gd name="connsiteY83" fmla="*/ 1415511 h 1844298"/>
              <a:gd name="connsiteX84" fmla="*/ 4933627 w 6958739"/>
              <a:gd name="connsiteY84" fmla="*/ 1420678 h 1844298"/>
              <a:gd name="connsiteX85" fmla="*/ 4959458 w 6958739"/>
              <a:gd name="connsiteY85" fmla="*/ 1446508 h 1844298"/>
              <a:gd name="connsiteX86" fmla="*/ 5016285 w 6958739"/>
              <a:gd name="connsiteY86" fmla="*/ 1446508 h 1844298"/>
              <a:gd name="connsiteX87" fmla="*/ 5042115 w 6958739"/>
              <a:gd name="connsiteY87" fmla="*/ 1477505 h 1844298"/>
              <a:gd name="connsiteX88" fmla="*/ 5145437 w 6958739"/>
              <a:gd name="connsiteY88" fmla="*/ 1487837 h 1844298"/>
              <a:gd name="connsiteX89" fmla="*/ 5197098 w 6958739"/>
              <a:gd name="connsiteY89" fmla="*/ 1549830 h 1844298"/>
              <a:gd name="connsiteX90" fmla="*/ 5259092 w 6958739"/>
              <a:gd name="connsiteY90" fmla="*/ 1549830 h 1844298"/>
              <a:gd name="connsiteX91" fmla="*/ 5357247 w 6958739"/>
              <a:gd name="connsiteY91" fmla="*/ 1585993 h 1844298"/>
              <a:gd name="connsiteX92" fmla="*/ 5357247 w 6958739"/>
              <a:gd name="connsiteY92" fmla="*/ 1585993 h 1844298"/>
              <a:gd name="connsiteX93" fmla="*/ 5486400 w 6958739"/>
              <a:gd name="connsiteY93" fmla="*/ 1596325 h 1844298"/>
              <a:gd name="connsiteX94" fmla="*/ 5558725 w 6958739"/>
              <a:gd name="connsiteY94" fmla="*/ 1647986 h 1844298"/>
              <a:gd name="connsiteX95" fmla="*/ 5615553 w 6958739"/>
              <a:gd name="connsiteY95" fmla="*/ 1647986 h 1844298"/>
              <a:gd name="connsiteX96" fmla="*/ 5631051 w 6958739"/>
              <a:gd name="connsiteY96" fmla="*/ 1663484 h 1844298"/>
              <a:gd name="connsiteX97" fmla="*/ 5682712 w 6958739"/>
              <a:gd name="connsiteY97" fmla="*/ 1663484 h 1844298"/>
              <a:gd name="connsiteX98" fmla="*/ 5693044 w 6958739"/>
              <a:gd name="connsiteY98" fmla="*/ 1673817 h 1844298"/>
              <a:gd name="connsiteX99" fmla="*/ 5791200 w 6958739"/>
              <a:gd name="connsiteY99" fmla="*/ 1668650 h 1844298"/>
              <a:gd name="connsiteX100" fmla="*/ 5801532 w 6958739"/>
              <a:gd name="connsiteY100" fmla="*/ 1694481 h 1844298"/>
              <a:gd name="connsiteX101" fmla="*/ 5920353 w 6958739"/>
              <a:gd name="connsiteY101" fmla="*/ 1694481 h 1844298"/>
              <a:gd name="connsiteX102" fmla="*/ 5941017 w 6958739"/>
              <a:gd name="connsiteY102" fmla="*/ 1720311 h 1844298"/>
              <a:gd name="connsiteX103" fmla="*/ 6183824 w 6958739"/>
              <a:gd name="connsiteY103" fmla="*/ 1720311 h 1844298"/>
              <a:gd name="connsiteX104" fmla="*/ 6194156 w 6958739"/>
              <a:gd name="connsiteY104" fmla="*/ 1746142 h 1844298"/>
              <a:gd name="connsiteX105" fmla="*/ 6400800 w 6958739"/>
              <a:gd name="connsiteY105" fmla="*/ 1746142 h 1844298"/>
              <a:gd name="connsiteX106" fmla="*/ 6400800 w 6958739"/>
              <a:gd name="connsiteY106" fmla="*/ 1771972 h 1844298"/>
              <a:gd name="connsiteX107" fmla="*/ 6741763 w 6958739"/>
              <a:gd name="connsiteY107" fmla="*/ 1771972 h 1844298"/>
              <a:gd name="connsiteX108" fmla="*/ 6741763 w 6958739"/>
              <a:gd name="connsiteY108" fmla="*/ 1844298 h 1844298"/>
              <a:gd name="connsiteX109" fmla="*/ 6958739 w 6958739"/>
              <a:gd name="connsiteY109" fmla="*/ 1844298 h 1844298"/>
              <a:gd name="connsiteX0" fmla="*/ 0 w 6958739"/>
              <a:gd name="connsiteY0" fmla="*/ 0 h 1844298"/>
              <a:gd name="connsiteX1" fmla="*/ 289302 w 6958739"/>
              <a:gd name="connsiteY1" fmla="*/ 0 h 1844298"/>
              <a:gd name="connsiteX2" fmla="*/ 315132 w 6958739"/>
              <a:gd name="connsiteY2" fmla="*/ 25830 h 1844298"/>
              <a:gd name="connsiteX3" fmla="*/ 485614 w 6958739"/>
              <a:gd name="connsiteY3" fmla="*/ 25830 h 1844298"/>
              <a:gd name="connsiteX4" fmla="*/ 521776 w 6958739"/>
              <a:gd name="connsiteY4" fmla="*/ 61992 h 1844298"/>
              <a:gd name="connsiteX5" fmla="*/ 630264 w 6958739"/>
              <a:gd name="connsiteY5" fmla="*/ 61992 h 1844298"/>
              <a:gd name="connsiteX6" fmla="*/ 645763 w 6958739"/>
              <a:gd name="connsiteY6" fmla="*/ 77491 h 1844298"/>
              <a:gd name="connsiteX7" fmla="*/ 811078 w 6958739"/>
              <a:gd name="connsiteY7" fmla="*/ 77491 h 1844298"/>
              <a:gd name="connsiteX8" fmla="*/ 831742 w 6958739"/>
              <a:gd name="connsiteY8" fmla="*/ 98155 h 1844298"/>
              <a:gd name="connsiteX9" fmla="*/ 898902 w 6958739"/>
              <a:gd name="connsiteY9" fmla="*/ 98155 h 1844298"/>
              <a:gd name="connsiteX10" fmla="*/ 924732 w 6958739"/>
              <a:gd name="connsiteY10" fmla="*/ 123985 h 1844298"/>
              <a:gd name="connsiteX11" fmla="*/ 1043553 w 6958739"/>
              <a:gd name="connsiteY11" fmla="*/ 123985 h 1844298"/>
              <a:gd name="connsiteX12" fmla="*/ 1043553 w 6958739"/>
              <a:gd name="connsiteY12" fmla="*/ 149817 h 1844298"/>
              <a:gd name="connsiteX13" fmla="*/ 1126210 w 6958739"/>
              <a:gd name="connsiteY13" fmla="*/ 149817 h 1844298"/>
              <a:gd name="connsiteX14" fmla="*/ 1126210 w 6958739"/>
              <a:gd name="connsiteY14" fmla="*/ 170481 h 1844298"/>
              <a:gd name="connsiteX15" fmla="*/ 1255363 w 6958739"/>
              <a:gd name="connsiteY15" fmla="*/ 170481 h 1844298"/>
              <a:gd name="connsiteX16" fmla="*/ 1291526 w 6958739"/>
              <a:gd name="connsiteY16" fmla="*/ 206644 h 1844298"/>
              <a:gd name="connsiteX17" fmla="*/ 1394847 w 6958739"/>
              <a:gd name="connsiteY17" fmla="*/ 206644 h 1844298"/>
              <a:gd name="connsiteX18" fmla="*/ 1420677 w 6958739"/>
              <a:gd name="connsiteY18" fmla="*/ 232474 h 1844298"/>
              <a:gd name="connsiteX19" fmla="*/ 1493003 w 6958739"/>
              <a:gd name="connsiteY19" fmla="*/ 232474 h 1844298"/>
              <a:gd name="connsiteX20" fmla="*/ 1508501 w 6958739"/>
              <a:gd name="connsiteY20" fmla="*/ 247972 h 1844298"/>
              <a:gd name="connsiteX21" fmla="*/ 1596325 w 6958739"/>
              <a:gd name="connsiteY21" fmla="*/ 247972 h 1844298"/>
              <a:gd name="connsiteX22" fmla="*/ 1653153 w 6958739"/>
              <a:gd name="connsiteY22" fmla="*/ 284135 h 1844298"/>
              <a:gd name="connsiteX23" fmla="*/ 1725478 w 6958739"/>
              <a:gd name="connsiteY23" fmla="*/ 284135 h 1844298"/>
              <a:gd name="connsiteX24" fmla="*/ 1725478 w 6958739"/>
              <a:gd name="connsiteY24" fmla="*/ 309966 h 1844298"/>
              <a:gd name="connsiteX25" fmla="*/ 1813302 w 6958739"/>
              <a:gd name="connsiteY25" fmla="*/ 309966 h 1844298"/>
              <a:gd name="connsiteX26" fmla="*/ 1813302 w 6958739"/>
              <a:gd name="connsiteY26" fmla="*/ 309966 h 1844298"/>
              <a:gd name="connsiteX27" fmla="*/ 1854630 w 6958739"/>
              <a:gd name="connsiteY27" fmla="*/ 325464 h 1844298"/>
              <a:gd name="connsiteX28" fmla="*/ 1875295 w 6958739"/>
              <a:gd name="connsiteY28" fmla="*/ 371959 h 1844298"/>
              <a:gd name="connsiteX29" fmla="*/ 1932122 w 6958739"/>
              <a:gd name="connsiteY29" fmla="*/ 371959 h 1844298"/>
              <a:gd name="connsiteX30" fmla="*/ 1994115 w 6958739"/>
              <a:gd name="connsiteY30" fmla="*/ 433952 h 1844298"/>
              <a:gd name="connsiteX31" fmla="*/ 2076773 w 6958739"/>
              <a:gd name="connsiteY31" fmla="*/ 433952 h 1844298"/>
              <a:gd name="connsiteX32" fmla="*/ 2076773 w 6958739"/>
              <a:gd name="connsiteY32" fmla="*/ 475281 h 1844298"/>
              <a:gd name="connsiteX33" fmla="*/ 2159431 w 6958739"/>
              <a:gd name="connsiteY33" fmla="*/ 475281 h 1844298"/>
              <a:gd name="connsiteX34" fmla="*/ 2200759 w 6958739"/>
              <a:gd name="connsiteY34" fmla="*/ 516609 h 1844298"/>
              <a:gd name="connsiteX35" fmla="*/ 2252420 w 6958739"/>
              <a:gd name="connsiteY35" fmla="*/ 516609 h 1844298"/>
              <a:gd name="connsiteX36" fmla="*/ 2293749 w 6958739"/>
              <a:gd name="connsiteY36" fmla="*/ 557938 h 1844298"/>
              <a:gd name="connsiteX37" fmla="*/ 2360909 w 6958739"/>
              <a:gd name="connsiteY37" fmla="*/ 557938 h 1844298"/>
              <a:gd name="connsiteX38" fmla="*/ 2391905 w 6958739"/>
              <a:gd name="connsiteY38" fmla="*/ 619932 h 1844298"/>
              <a:gd name="connsiteX39" fmla="*/ 2453898 w 6958739"/>
              <a:gd name="connsiteY39" fmla="*/ 635430 h 1844298"/>
              <a:gd name="connsiteX40" fmla="*/ 2557220 w 6958739"/>
              <a:gd name="connsiteY40" fmla="*/ 687091 h 1844298"/>
              <a:gd name="connsiteX41" fmla="*/ 2619214 w 6958739"/>
              <a:gd name="connsiteY41" fmla="*/ 723254 h 1844298"/>
              <a:gd name="connsiteX42" fmla="*/ 2619214 w 6958739"/>
              <a:gd name="connsiteY42" fmla="*/ 723254 h 1844298"/>
              <a:gd name="connsiteX43" fmla="*/ 2691539 w 6958739"/>
              <a:gd name="connsiteY43" fmla="*/ 754250 h 1844298"/>
              <a:gd name="connsiteX44" fmla="*/ 2758698 w 6958739"/>
              <a:gd name="connsiteY44" fmla="*/ 754250 h 1844298"/>
              <a:gd name="connsiteX45" fmla="*/ 2779363 w 6958739"/>
              <a:gd name="connsiteY45" fmla="*/ 780081 h 1844298"/>
              <a:gd name="connsiteX46" fmla="*/ 2805193 w 6958739"/>
              <a:gd name="connsiteY46" fmla="*/ 774915 h 1844298"/>
              <a:gd name="connsiteX47" fmla="*/ 2846522 w 6958739"/>
              <a:gd name="connsiteY47" fmla="*/ 800745 h 1844298"/>
              <a:gd name="connsiteX48" fmla="*/ 3001505 w 6958739"/>
              <a:gd name="connsiteY48" fmla="*/ 811078 h 1844298"/>
              <a:gd name="connsiteX49" fmla="*/ 3048000 w 6958739"/>
              <a:gd name="connsiteY49" fmla="*/ 862739 h 1844298"/>
              <a:gd name="connsiteX50" fmla="*/ 3073831 w 6958739"/>
              <a:gd name="connsiteY50" fmla="*/ 862739 h 1844298"/>
              <a:gd name="connsiteX51" fmla="*/ 3099661 w 6958739"/>
              <a:gd name="connsiteY51" fmla="*/ 898901 h 1844298"/>
              <a:gd name="connsiteX52" fmla="*/ 3208149 w 6958739"/>
              <a:gd name="connsiteY52" fmla="*/ 898901 h 1844298"/>
              <a:gd name="connsiteX53" fmla="*/ 3208149 w 6958739"/>
              <a:gd name="connsiteY53" fmla="*/ 904067 h 1844298"/>
              <a:gd name="connsiteX54" fmla="*/ 3259810 w 6958739"/>
              <a:gd name="connsiteY54" fmla="*/ 909233 h 1844298"/>
              <a:gd name="connsiteX55" fmla="*/ 3280475 w 6958739"/>
              <a:gd name="connsiteY55" fmla="*/ 950562 h 1844298"/>
              <a:gd name="connsiteX56" fmla="*/ 3399295 w 6958739"/>
              <a:gd name="connsiteY56" fmla="*/ 945396 h 1844298"/>
              <a:gd name="connsiteX57" fmla="*/ 3414793 w 6958739"/>
              <a:gd name="connsiteY57" fmla="*/ 976393 h 1844298"/>
              <a:gd name="connsiteX58" fmla="*/ 3471620 w 6958739"/>
              <a:gd name="connsiteY58" fmla="*/ 986725 h 1844298"/>
              <a:gd name="connsiteX59" fmla="*/ 3487119 w 6958739"/>
              <a:gd name="connsiteY59" fmla="*/ 1002223 h 1844298"/>
              <a:gd name="connsiteX60" fmla="*/ 3605939 w 6958739"/>
              <a:gd name="connsiteY60" fmla="*/ 1012556 h 1844298"/>
              <a:gd name="connsiteX61" fmla="*/ 3636936 w 6958739"/>
              <a:gd name="connsiteY61" fmla="*/ 1053884 h 1844298"/>
              <a:gd name="connsiteX62" fmla="*/ 3786753 w 6958739"/>
              <a:gd name="connsiteY62" fmla="*/ 1059050 h 1844298"/>
              <a:gd name="connsiteX63" fmla="*/ 3843580 w 6958739"/>
              <a:gd name="connsiteY63" fmla="*/ 1115878 h 1844298"/>
              <a:gd name="connsiteX64" fmla="*/ 3931403 w 6958739"/>
              <a:gd name="connsiteY64" fmla="*/ 1121044 h 1844298"/>
              <a:gd name="connsiteX65" fmla="*/ 3941736 w 6958739"/>
              <a:gd name="connsiteY65" fmla="*/ 1152040 h 1844298"/>
              <a:gd name="connsiteX66" fmla="*/ 3993397 w 6958739"/>
              <a:gd name="connsiteY66" fmla="*/ 1152040 h 1844298"/>
              <a:gd name="connsiteX67" fmla="*/ 4019227 w 6958739"/>
              <a:gd name="connsiteY67" fmla="*/ 1172705 h 1844298"/>
              <a:gd name="connsiteX68" fmla="*/ 4045058 w 6958739"/>
              <a:gd name="connsiteY68" fmla="*/ 1177871 h 1844298"/>
              <a:gd name="connsiteX69" fmla="*/ 4101885 w 6958739"/>
              <a:gd name="connsiteY69" fmla="*/ 1229532 h 1844298"/>
              <a:gd name="connsiteX70" fmla="*/ 4153546 w 6958739"/>
              <a:gd name="connsiteY70" fmla="*/ 1229532 h 1844298"/>
              <a:gd name="connsiteX71" fmla="*/ 4169044 w 6958739"/>
              <a:gd name="connsiteY71" fmla="*/ 1255362 h 1844298"/>
              <a:gd name="connsiteX72" fmla="*/ 4169044 w 6958739"/>
              <a:gd name="connsiteY72" fmla="*/ 1255362 h 1844298"/>
              <a:gd name="connsiteX73" fmla="*/ 4262034 w 6958739"/>
              <a:gd name="connsiteY73" fmla="*/ 1296691 h 1844298"/>
              <a:gd name="connsiteX74" fmla="*/ 4396353 w 6958739"/>
              <a:gd name="connsiteY74" fmla="*/ 1301857 h 1844298"/>
              <a:gd name="connsiteX75" fmla="*/ 4427349 w 6958739"/>
              <a:gd name="connsiteY75" fmla="*/ 1327688 h 1844298"/>
              <a:gd name="connsiteX76" fmla="*/ 4520339 w 6958739"/>
              <a:gd name="connsiteY76" fmla="*/ 1327688 h 1844298"/>
              <a:gd name="connsiteX77" fmla="*/ 4561668 w 6958739"/>
              <a:gd name="connsiteY77" fmla="*/ 1348352 h 1844298"/>
              <a:gd name="connsiteX78" fmla="*/ 4659824 w 6958739"/>
              <a:gd name="connsiteY78" fmla="*/ 1353518 h 1844298"/>
              <a:gd name="connsiteX79" fmla="*/ 4649492 w 6958739"/>
              <a:gd name="connsiteY79" fmla="*/ 1374183 h 1844298"/>
              <a:gd name="connsiteX80" fmla="*/ 4737315 w 6958739"/>
              <a:gd name="connsiteY80" fmla="*/ 1374183 h 1844298"/>
              <a:gd name="connsiteX81" fmla="*/ 4752814 w 6958739"/>
              <a:gd name="connsiteY81" fmla="*/ 1389681 h 1844298"/>
              <a:gd name="connsiteX82" fmla="*/ 4845803 w 6958739"/>
              <a:gd name="connsiteY82" fmla="*/ 1384515 h 1844298"/>
              <a:gd name="connsiteX83" fmla="*/ 4871634 w 6958739"/>
              <a:gd name="connsiteY83" fmla="*/ 1415511 h 1844298"/>
              <a:gd name="connsiteX84" fmla="*/ 4933627 w 6958739"/>
              <a:gd name="connsiteY84" fmla="*/ 1420678 h 1844298"/>
              <a:gd name="connsiteX85" fmla="*/ 4959458 w 6958739"/>
              <a:gd name="connsiteY85" fmla="*/ 1446508 h 1844298"/>
              <a:gd name="connsiteX86" fmla="*/ 5016285 w 6958739"/>
              <a:gd name="connsiteY86" fmla="*/ 1446508 h 1844298"/>
              <a:gd name="connsiteX87" fmla="*/ 5042115 w 6958739"/>
              <a:gd name="connsiteY87" fmla="*/ 1477505 h 1844298"/>
              <a:gd name="connsiteX88" fmla="*/ 5145437 w 6958739"/>
              <a:gd name="connsiteY88" fmla="*/ 1487837 h 1844298"/>
              <a:gd name="connsiteX89" fmla="*/ 5197098 w 6958739"/>
              <a:gd name="connsiteY89" fmla="*/ 1549830 h 1844298"/>
              <a:gd name="connsiteX90" fmla="*/ 5259092 w 6958739"/>
              <a:gd name="connsiteY90" fmla="*/ 1549830 h 1844298"/>
              <a:gd name="connsiteX91" fmla="*/ 5357247 w 6958739"/>
              <a:gd name="connsiteY91" fmla="*/ 1585993 h 1844298"/>
              <a:gd name="connsiteX92" fmla="*/ 5357247 w 6958739"/>
              <a:gd name="connsiteY92" fmla="*/ 1585993 h 1844298"/>
              <a:gd name="connsiteX93" fmla="*/ 5486400 w 6958739"/>
              <a:gd name="connsiteY93" fmla="*/ 1596325 h 1844298"/>
              <a:gd name="connsiteX94" fmla="*/ 5558725 w 6958739"/>
              <a:gd name="connsiteY94" fmla="*/ 1647986 h 1844298"/>
              <a:gd name="connsiteX95" fmla="*/ 5615553 w 6958739"/>
              <a:gd name="connsiteY95" fmla="*/ 1647986 h 1844298"/>
              <a:gd name="connsiteX96" fmla="*/ 5631051 w 6958739"/>
              <a:gd name="connsiteY96" fmla="*/ 1663484 h 1844298"/>
              <a:gd name="connsiteX97" fmla="*/ 5682712 w 6958739"/>
              <a:gd name="connsiteY97" fmla="*/ 1663484 h 1844298"/>
              <a:gd name="connsiteX98" fmla="*/ 5693044 w 6958739"/>
              <a:gd name="connsiteY98" fmla="*/ 1673817 h 1844298"/>
              <a:gd name="connsiteX99" fmla="*/ 5791200 w 6958739"/>
              <a:gd name="connsiteY99" fmla="*/ 1668650 h 1844298"/>
              <a:gd name="connsiteX100" fmla="*/ 5801532 w 6958739"/>
              <a:gd name="connsiteY100" fmla="*/ 1694481 h 1844298"/>
              <a:gd name="connsiteX101" fmla="*/ 5920353 w 6958739"/>
              <a:gd name="connsiteY101" fmla="*/ 1694481 h 1844298"/>
              <a:gd name="connsiteX102" fmla="*/ 5941017 w 6958739"/>
              <a:gd name="connsiteY102" fmla="*/ 1720311 h 1844298"/>
              <a:gd name="connsiteX103" fmla="*/ 6183824 w 6958739"/>
              <a:gd name="connsiteY103" fmla="*/ 1720311 h 1844298"/>
              <a:gd name="connsiteX104" fmla="*/ 6194156 w 6958739"/>
              <a:gd name="connsiteY104" fmla="*/ 1746142 h 1844298"/>
              <a:gd name="connsiteX105" fmla="*/ 6400800 w 6958739"/>
              <a:gd name="connsiteY105" fmla="*/ 1746142 h 1844298"/>
              <a:gd name="connsiteX106" fmla="*/ 6400800 w 6958739"/>
              <a:gd name="connsiteY106" fmla="*/ 1771972 h 1844298"/>
              <a:gd name="connsiteX107" fmla="*/ 6741763 w 6958739"/>
              <a:gd name="connsiteY107" fmla="*/ 1771972 h 1844298"/>
              <a:gd name="connsiteX108" fmla="*/ 6741763 w 6958739"/>
              <a:gd name="connsiteY108" fmla="*/ 1844298 h 1844298"/>
              <a:gd name="connsiteX109" fmla="*/ 6958739 w 6958739"/>
              <a:gd name="connsiteY109" fmla="*/ 1844298 h 184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958739" h="1844298">
                <a:moveTo>
                  <a:pt x="0" y="0"/>
                </a:moveTo>
                <a:lnTo>
                  <a:pt x="289302" y="0"/>
                </a:lnTo>
                <a:lnTo>
                  <a:pt x="315132" y="25830"/>
                </a:lnTo>
                <a:lnTo>
                  <a:pt x="485614" y="25830"/>
                </a:lnTo>
                <a:lnTo>
                  <a:pt x="521776" y="61992"/>
                </a:lnTo>
                <a:lnTo>
                  <a:pt x="630264" y="61992"/>
                </a:lnTo>
                <a:lnTo>
                  <a:pt x="645763" y="77491"/>
                </a:lnTo>
                <a:lnTo>
                  <a:pt x="811078" y="77491"/>
                </a:lnTo>
                <a:lnTo>
                  <a:pt x="831742" y="98155"/>
                </a:lnTo>
                <a:lnTo>
                  <a:pt x="898902" y="98155"/>
                </a:lnTo>
                <a:lnTo>
                  <a:pt x="924732" y="123985"/>
                </a:lnTo>
                <a:lnTo>
                  <a:pt x="1043553" y="123985"/>
                </a:lnTo>
                <a:lnTo>
                  <a:pt x="1043553" y="149817"/>
                </a:lnTo>
                <a:lnTo>
                  <a:pt x="1126210" y="149817"/>
                </a:lnTo>
                <a:lnTo>
                  <a:pt x="1126210" y="170481"/>
                </a:lnTo>
                <a:lnTo>
                  <a:pt x="1255363" y="170481"/>
                </a:lnTo>
                <a:lnTo>
                  <a:pt x="1291526" y="206644"/>
                </a:lnTo>
                <a:lnTo>
                  <a:pt x="1394847" y="206644"/>
                </a:lnTo>
                <a:lnTo>
                  <a:pt x="1420677" y="232474"/>
                </a:lnTo>
                <a:lnTo>
                  <a:pt x="1493003" y="232474"/>
                </a:lnTo>
                <a:lnTo>
                  <a:pt x="1508501" y="247972"/>
                </a:lnTo>
                <a:lnTo>
                  <a:pt x="1596325" y="247972"/>
                </a:lnTo>
                <a:lnTo>
                  <a:pt x="1653153" y="284135"/>
                </a:lnTo>
                <a:lnTo>
                  <a:pt x="1725478" y="284135"/>
                </a:lnTo>
                <a:lnTo>
                  <a:pt x="1725478" y="309966"/>
                </a:lnTo>
                <a:lnTo>
                  <a:pt x="1813302" y="309966"/>
                </a:lnTo>
                <a:lnTo>
                  <a:pt x="1813302" y="309966"/>
                </a:lnTo>
                <a:lnTo>
                  <a:pt x="1854630" y="325464"/>
                </a:lnTo>
                <a:lnTo>
                  <a:pt x="1875295" y="371959"/>
                </a:lnTo>
                <a:lnTo>
                  <a:pt x="1932122" y="371959"/>
                </a:lnTo>
                <a:lnTo>
                  <a:pt x="1994115" y="433952"/>
                </a:lnTo>
                <a:lnTo>
                  <a:pt x="2076773" y="433952"/>
                </a:lnTo>
                <a:lnTo>
                  <a:pt x="2076773" y="475281"/>
                </a:lnTo>
                <a:lnTo>
                  <a:pt x="2159431" y="475281"/>
                </a:lnTo>
                <a:lnTo>
                  <a:pt x="2200759" y="516609"/>
                </a:lnTo>
                <a:lnTo>
                  <a:pt x="2252420" y="516609"/>
                </a:lnTo>
                <a:lnTo>
                  <a:pt x="2293749" y="557938"/>
                </a:lnTo>
                <a:lnTo>
                  <a:pt x="2360909" y="557938"/>
                </a:lnTo>
                <a:lnTo>
                  <a:pt x="2391905" y="619932"/>
                </a:lnTo>
                <a:lnTo>
                  <a:pt x="2453898" y="635430"/>
                </a:lnTo>
                <a:lnTo>
                  <a:pt x="2557220" y="687091"/>
                </a:lnTo>
                <a:lnTo>
                  <a:pt x="2619214" y="723254"/>
                </a:lnTo>
                <a:lnTo>
                  <a:pt x="2619214" y="723254"/>
                </a:lnTo>
                <a:lnTo>
                  <a:pt x="2691539" y="754250"/>
                </a:lnTo>
                <a:lnTo>
                  <a:pt x="2758698" y="754250"/>
                </a:lnTo>
                <a:lnTo>
                  <a:pt x="2779363" y="780081"/>
                </a:lnTo>
                <a:lnTo>
                  <a:pt x="2805193" y="774915"/>
                </a:lnTo>
                <a:lnTo>
                  <a:pt x="2846522" y="800745"/>
                </a:lnTo>
                <a:lnTo>
                  <a:pt x="3001505" y="811078"/>
                </a:lnTo>
                <a:lnTo>
                  <a:pt x="3048000" y="862739"/>
                </a:lnTo>
                <a:lnTo>
                  <a:pt x="3073831" y="862739"/>
                </a:lnTo>
                <a:lnTo>
                  <a:pt x="3099661" y="898901"/>
                </a:lnTo>
                <a:lnTo>
                  <a:pt x="3208149" y="898901"/>
                </a:lnTo>
                <a:lnTo>
                  <a:pt x="3208149" y="904067"/>
                </a:lnTo>
                <a:lnTo>
                  <a:pt x="3259810" y="909233"/>
                </a:lnTo>
                <a:lnTo>
                  <a:pt x="3280475" y="950562"/>
                </a:lnTo>
                <a:lnTo>
                  <a:pt x="3399295" y="945396"/>
                </a:lnTo>
                <a:lnTo>
                  <a:pt x="3414793" y="976393"/>
                </a:lnTo>
                <a:lnTo>
                  <a:pt x="3471620" y="986725"/>
                </a:lnTo>
                <a:lnTo>
                  <a:pt x="3487119" y="1002223"/>
                </a:lnTo>
                <a:lnTo>
                  <a:pt x="3605939" y="1012556"/>
                </a:lnTo>
                <a:lnTo>
                  <a:pt x="3636936" y="1053884"/>
                </a:lnTo>
                <a:lnTo>
                  <a:pt x="3786753" y="1059050"/>
                </a:lnTo>
                <a:lnTo>
                  <a:pt x="3843580" y="1115878"/>
                </a:lnTo>
                <a:lnTo>
                  <a:pt x="3931403" y="1121044"/>
                </a:lnTo>
                <a:lnTo>
                  <a:pt x="3941736" y="1152040"/>
                </a:lnTo>
                <a:lnTo>
                  <a:pt x="3993397" y="1152040"/>
                </a:lnTo>
                <a:lnTo>
                  <a:pt x="4019227" y="1172705"/>
                </a:lnTo>
                <a:lnTo>
                  <a:pt x="4045058" y="1177871"/>
                </a:lnTo>
                <a:lnTo>
                  <a:pt x="4101885" y="1229532"/>
                </a:lnTo>
                <a:lnTo>
                  <a:pt x="4153546" y="1229532"/>
                </a:lnTo>
                <a:lnTo>
                  <a:pt x="4169044" y="1255362"/>
                </a:lnTo>
                <a:lnTo>
                  <a:pt x="4169044" y="1255362"/>
                </a:lnTo>
                <a:lnTo>
                  <a:pt x="4262034" y="1296691"/>
                </a:lnTo>
                <a:lnTo>
                  <a:pt x="4396353" y="1301857"/>
                </a:lnTo>
                <a:lnTo>
                  <a:pt x="4427349" y="1327688"/>
                </a:lnTo>
                <a:lnTo>
                  <a:pt x="4520339" y="1327688"/>
                </a:lnTo>
                <a:lnTo>
                  <a:pt x="4561668" y="1348352"/>
                </a:lnTo>
                <a:lnTo>
                  <a:pt x="4659824" y="1353518"/>
                </a:lnTo>
                <a:lnTo>
                  <a:pt x="4649492" y="1374183"/>
                </a:lnTo>
                <a:lnTo>
                  <a:pt x="4737315" y="1374183"/>
                </a:lnTo>
                <a:lnTo>
                  <a:pt x="4752814" y="1389681"/>
                </a:lnTo>
                <a:lnTo>
                  <a:pt x="4845803" y="1384515"/>
                </a:lnTo>
                <a:lnTo>
                  <a:pt x="4871634" y="1415511"/>
                </a:lnTo>
                <a:lnTo>
                  <a:pt x="4933627" y="1420678"/>
                </a:lnTo>
                <a:lnTo>
                  <a:pt x="4959458" y="1446508"/>
                </a:lnTo>
                <a:lnTo>
                  <a:pt x="5016285" y="1446508"/>
                </a:lnTo>
                <a:lnTo>
                  <a:pt x="5042115" y="1477505"/>
                </a:lnTo>
                <a:lnTo>
                  <a:pt x="5145437" y="1487837"/>
                </a:lnTo>
                <a:lnTo>
                  <a:pt x="5197098" y="1549830"/>
                </a:lnTo>
                <a:lnTo>
                  <a:pt x="5259092" y="1549830"/>
                </a:lnTo>
                <a:lnTo>
                  <a:pt x="5357247" y="1585993"/>
                </a:lnTo>
                <a:lnTo>
                  <a:pt x="5357247" y="1585993"/>
                </a:lnTo>
                <a:lnTo>
                  <a:pt x="5486400" y="1596325"/>
                </a:lnTo>
                <a:lnTo>
                  <a:pt x="5558725" y="1647986"/>
                </a:lnTo>
                <a:lnTo>
                  <a:pt x="5615553" y="1647986"/>
                </a:lnTo>
                <a:lnTo>
                  <a:pt x="5631051" y="1663484"/>
                </a:lnTo>
                <a:lnTo>
                  <a:pt x="5682712" y="1663484"/>
                </a:lnTo>
                <a:lnTo>
                  <a:pt x="5693044" y="1673817"/>
                </a:lnTo>
                <a:lnTo>
                  <a:pt x="5791200" y="1668650"/>
                </a:lnTo>
                <a:lnTo>
                  <a:pt x="5801532" y="1694481"/>
                </a:lnTo>
                <a:lnTo>
                  <a:pt x="5920353" y="1694481"/>
                </a:lnTo>
                <a:lnTo>
                  <a:pt x="5941017" y="1720311"/>
                </a:lnTo>
                <a:lnTo>
                  <a:pt x="6183824" y="1720311"/>
                </a:lnTo>
                <a:lnTo>
                  <a:pt x="6194156" y="1746142"/>
                </a:lnTo>
                <a:lnTo>
                  <a:pt x="6400800" y="1746142"/>
                </a:lnTo>
                <a:lnTo>
                  <a:pt x="6400800" y="1771972"/>
                </a:lnTo>
                <a:lnTo>
                  <a:pt x="6741763" y="1771972"/>
                </a:lnTo>
                <a:lnTo>
                  <a:pt x="6741763" y="1844298"/>
                </a:lnTo>
                <a:lnTo>
                  <a:pt x="6958739" y="1844298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A31CD6-B324-8FA9-B593-EB54AFAD38C9}"/>
              </a:ext>
            </a:extLst>
          </p:cNvPr>
          <p:cNvGrpSpPr/>
          <p:nvPr/>
        </p:nvGrpSpPr>
        <p:grpSpPr>
          <a:xfrm>
            <a:off x="982977" y="3293289"/>
            <a:ext cx="7007772" cy="1958645"/>
            <a:chOff x="982977" y="3293289"/>
            <a:chExt cx="7007772" cy="1958645"/>
          </a:xfrm>
        </p:grpSpPr>
        <p:sp>
          <p:nvSpPr>
            <p:cNvPr id="105" name="Triangle 104">
              <a:extLst>
                <a:ext uri="{FF2B5EF4-FFF2-40B4-BE49-F238E27FC236}">
                  <a16:creationId xmlns:a16="http://schemas.microsoft.com/office/drawing/2014/main" id="{E14964C5-DF7A-7ED7-E905-01A01D73C613}"/>
                </a:ext>
              </a:extLst>
            </p:cNvPr>
            <p:cNvSpPr/>
            <p:nvPr/>
          </p:nvSpPr>
          <p:spPr bwMode="auto">
            <a:xfrm rot="10800000">
              <a:off x="982977" y="3297046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06" name="Triangle 105">
              <a:extLst>
                <a:ext uri="{FF2B5EF4-FFF2-40B4-BE49-F238E27FC236}">
                  <a16:creationId xmlns:a16="http://schemas.microsoft.com/office/drawing/2014/main" id="{F898111B-745B-0E0B-C043-C2D21C0C82CD}"/>
                </a:ext>
              </a:extLst>
            </p:cNvPr>
            <p:cNvSpPr/>
            <p:nvPr/>
          </p:nvSpPr>
          <p:spPr bwMode="auto">
            <a:xfrm rot="10800000">
              <a:off x="1037919" y="3293289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07" name="Triangle 106">
              <a:extLst>
                <a:ext uri="{FF2B5EF4-FFF2-40B4-BE49-F238E27FC236}">
                  <a16:creationId xmlns:a16="http://schemas.microsoft.com/office/drawing/2014/main" id="{3D075F16-11AB-742B-0E97-9D1ED8EFF729}"/>
                </a:ext>
              </a:extLst>
            </p:cNvPr>
            <p:cNvSpPr/>
            <p:nvPr/>
          </p:nvSpPr>
          <p:spPr bwMode="auto">
            <a:xfrm rot="10800000">
              <a:off x="1097566" y="3307692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08" name="Triangle 107">
              <a:extLst>
                <a:ext uri="{FF2B5EF4-FFF2-40B4-BE49-F238E27FC236}">
                  <a16:creationId xmlns:a16="http://schemas.microsoft.com/office/drawing/2014/main" id="{E3936E22-3691-C650-E00C-642A27C1B573}"/>
                </a:ext>
              </a:extLst>
            </p:cNvPr>
            <p:cNvSpPr/>
            <p:nvPr/>
          </p:nvSpPr>
          <p:spPr bwMode="auto">
            <a:xfrm rot="10800000">
              <a:off x="1230563" y="3312161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09" name="Triangle 108">
              <a:extLst>
                <a:ext uri="{FF2B5EF4-FFF2-40B4-BE49-F238E27FC236}">
                  <a16:creationId xmlns:a16="http://schemas.microsoft.com/office/drawing/2014/main" id="{FB140F5D-4054-8748-F1DC-E44154653F38}"/>
                </a:ext>
              </a:extLst>
            </p:cNvPr>
            <p:cNvSpPr/>
            <p:nvPr/>
          </p:nvSpPr>
          <p:spPr bwMode="auto">
            <a:xfrm rot="10800000">
              <a:off x="1295226" y="3319781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0" name="Triangle 109">
              <a:extLst>
                <a:ext uri="{FF2B5EF4-FFF2-40B4-BE49-F238E27FC236}">
                  <a16:creationId xmlns:a16="http://schemas.microsoft.com/office/drawing/2014/main" id="{D1E47CBE-1FD8-8BB5-6356-4E4F339DE25E}"/>
                </a:ext>
              </a:extLst>
            </p:cNvPr>
            <p:cNvSpPr/>
            <p:nvPr/>
          </p:nvSpPr>
          <p:spPr bwMode="auto">
            <a:xfrm rot="10800000">
              <a:off x="1401517" y="3338674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1" name="Triangle 110">
              <a:extLst>
                <a:ext uri="{FF2B5EF4-FFF2-40B4-BE49-F238E27FC236}">
                  <a16:creationId xmlns:a16="http://schemas.microsoft.com/office/drawing/2014/main" id="{2B652550-0853-2307-DD25-40D3A3BEA9E3}"/>
                </a:ext>
              </a:extLst>
            </p:cNvPr>
            <p:cNvSpPr/>
            <p:nvPr/>
          </p:nvSpPr>
          <p:spPr bwMode="auto">
            <a:xfrm rot="10800000">
              <a:off x="1555691" y="335746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2" name="Triangle 111">
              <a:extLst>
                <a:ext uri="{FF2B5EF4-FFF2-40B4-BE49-F238E27FC236}">
                  <a16:creationId xmlns:a16="http://schemas.microsoft.com/office/drawing/2014/main" id="{510F5CB6-ECAD-DDFC-FF10-1E9258198EDF}"/>
                </a:ext>
              </a:extLst>
            </p:cNvPr>
            <p:cNvSpPr/>
            <p:nvPr/>
          </p:nvSpPr>
          <p:spPr bwMode="auto">
            <a:xfrm rot="10800000">
              <a:off x="1712859" y="3381669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3" name="Triangle 112">
              <a:extLst>
                <a:ext uri="{FF2B5EF4-FFF2-40B4-BE49-F238E27FC236}">
                  <a16:creationId xmlns:a16="http://schemas.microsoft.com/office/drawing/2014/main" id="{6200C411-DF32-9FBC-94A8-F2B5543D63FC}"/>
                </a:ext>
              </a:extLst>
            </p:cNvPr>
            <p:cNvSpPr/>
            <p:nvPr/>
          </p:nvSpPr>
          <p:spPr bwMode="auto">
            <a:xfrm rot="10800000">
              <a:off x="1991257" y="343417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4" name="Triangle 113">
              <a:extLst>
                <a:ext uri="{FF2B5EF4-FFF2-40B4-BE49-F238E27FC236}">
                  <a16:creationId xmlns:a16="http://schemas.microsoft.com/office/drawing/2014/main" id="{4D2FA8F4-9E2D-38F0-07A2-F5B45FA6075A}"/>
                </a:ext>
              </a:extLst>
            </p:cNvPr>
            <p:cNvSpPr/>
            <p:nvPr/>
          </p:nvSpPr>
          <p:spPr bwMode="auto">
            <a:xfrm rot="10800000">
              <a:off x="1868536" y="3421046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5" name="Triangle 114">
              <a:extLst>
                <a:ext uri="{FF2B5EF4-FFF2-40B4-BE49-F238E27FC236}">
                  <a16:creationId xmlns:a16="http://schemas.microsoft.com/office/drawing/2014/main" id="{BFA5FECF-88AD-0E83-47BB-995C3D76DB69}"/>
                </a:ext>
              </a:extLst>
            </p:cNvPr>
            <p:cNvSpPr/>
            <p:nvPr/>
          </p:nvSpPr>
          <p:spPr bwMode="auto">
            <a:xfrm rot="10800000">
              <a:off x="2013765" y="3449640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6" name="Triangle 115">
              <a:extLst>
                <a:ext uri="{FF2B5EF4-FFF2-40B4-BE49-F238E27FC236}">
                  <a16:creationId xmlns:a16="http://schemas.microsoft.com/office/drawing/2014/main" id="{A286442C-26A3-C9B3-80A8-7919950E1A5C}"/>
                </a:ext>
              </a:extLst>
            </p:cNvPr>
            <p:cNvSpPr/>
            <p:nvPr/>
          </p:nvSpPr>
          <p:spPr bwMode="auto">
            <a:xfrm rot="10800000">
              <a:off x="2161192" y="347052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7" name="Triangle 116">
              <a:extLst>
                <a:ext uri="{FF2B5EF4-FFF2-40B4-BE49-F238E27FC236}">
                  <a16:creationId xmlns:a16="http://schemas.microsoft.com/office/drawing/2014/main" id="{541A3B16-97A6-34E7-76EE-53FB6F4F219D}"/>
                </a:ext>
              </a:extLst>
            </p:cNvPr>
            <p:cNvSpPr/>
            <p:nvPr/>
          </p:nvSpPr>
          <p:spPr bwMode="auto">
            <a:xfrm rot="10800000">
              <a:off x="2189439" y="3467054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8" name="Triangle 117">
              <a:extLst>
                <a:ext uri="{FF2B5EF4-FFF2-40B4-BE49-F238E27FC236}">
                  <a16:creationId xmlns:a16="http://schemas.microsoft.com/office/drawing/2014/main" id="{0A5FDFB0-9430-3E1D-A535-14930DCDB21B}"/>
                </a:ext>
              </a:extLst>
            </p:cNvPr>
            <p:cNvSpPr/>
            <p:nvPr/>
          </p:nvSpPr>
          <p:spPr bwMode="auto">
            <a:xfrm rot="10800000">
              <a:off x="2297360" y="3508270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19" name="Triangle 118">
              <a:extLst>
                <a:ext uri="{FF2B5EF4-FFF2-40B4-BE49-F238E27FC236}">
                  <a16:creationId xmlns:a16="http://schemas.microsoft.com/office/drawing/2014/main" id="{89E1EBDA-3E2C-6C8B-3961-458680B8530C}"/>
                </a:ext>
              </a:extLst>
            </p:cNvPr>
            <p:cNvSpPr/>
            <p:nvPr/>
          </p:nvSpPr>
          <p:spPr bwMode="auto">
            <a:xfrm rot="10800000">
              <a:off x="2318291" y="3505419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0" name="Triangle 119">
              <a:extLst>
                <a:ext uri="{FF2B5EF4-FFF2-40B4-BE49-F238E27FC236}">
                  <a16:creationId xmlns:a16="http://schemas.microsoft.com/office/drawing/2014/main" id="{1EDEE622-C440-26A6-5928-1D6B3F0DFF5B}"/>
                </a:ext>
              </a:extLst>
            </p:cNvPr>
            <p:cNvSpPr/>
            <p:nvPr/>
          </p:nvSpPr>
          <p:spPr bwMode="auto">
            <a:xfrm rot="10800000">
              <a:off x="2626899" y="358661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1" name="Triangle 120">
              <a:extLst>
                <a:ext uri="{FF2B5EF4-FFF2-40B4-BE49-F238E27FC236}">
                  <a16:creationId xmlns:a16="http://schemas.microsoft.com/office/drawing/2014/main" id="{15ADA534-F5D2-E3C6-32F3-0494DFADC07D}"/>
                </a:ext>
              </a:extLst>
            </p:cNvPr>
            <p:cNvSpPr/>
            <p:nvPr/>
          </p:nvSpPr>
          <p:spPr bwMode="auto">
            <a:xfrm rot="10800000">
              <a:off x="2809843" y="3652904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2" name="Triangle 121">
              <a:extLst>
                <a:ext uri="{FF2B5EF4-FFF2-40B4-BE49-F238E27FC236}">
                  <a16:creationId xmlns:a16="http://schemas.microsoft.com/office/drawing/2014/main" id="{0AB70E8E-ADE4-EB02-6181-BB4067D6135E}"/>
                </a:ext>
              </a:extLst>
            </p:cNvPr>
            <p:cNvSpPr/>
            <p:nvPr/>
          </p:nvSpPr>
          <p:spPr bwMode="auto">
            <a:xfrm rot="10800000">
              <a:off x="2838090" y="3656096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3" name="Triangle 122">
              <a:extLst>
                <a:ext uri="{FF2B5EF4-FFF2-40B4-BE49-F238E27FC236}">
                  <a16:creationId xmlns:a16="http://schemas.microsoft.com/office/drawing/2014/main" id="{A428A295-7611-F32B-4E81-CC07612B65F1}"/>
                </a:ext>
              </a:extLst>
            </p:cNvPr>
            <p:cNvSpPr/>
            <p:nvPr/>
          </p:nvSpPr>
          <p:spPr bwMode="auto">
            <a:xfrm rot="10800000">
              <a:off x="3496100" y="3993017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4" name="Triangle 123">
              <a:extLst>
                <a:ext uri="{FF2B5EF4-FFF2-40B4-BE49-F238E27FC236}">
                  <a16:creationId xmlns:a16="http://schemas.microsoft.com/office/drawing/2014/main" id="{49C2A2E1-EE5D-A1D9-2633-C128248F457E}"/>
                </a:ext>
              </a:extLst>
            </p:cNvPr>
            <p:cNvSpPr/>
            <p:nvPr/>
          </p:nvSpPr>
          <p:spPr bwMode="auto">
            <a:xfrm rot="10800000">
              <a:off x="3539795" y="3993018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5" name="Triangle 124">
              <a:extLst>
                <a:ext uri="{FF2B5EF4-FFF2-40B4-BE49-F238E27FC236}">
                  <a16:creationId xmlns:a16="http://schemas.microsoft.com/office/drawing/2014/main" id="{4ED65C30-58CE-FC60-46DF-0C40211A9C1F}"/>
                </a:ext>
              </a:extLst>
            </p:cNvPr>
            <p:cNvSpPr/>
            <p:nvPr/>
          </p:nvSpPr>
          <p:spPr bwMode="auto">
            <a:xfrm rot="10800000">
              <a:off x="3884983" y="4108572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6" name="Triangle 125">
              <a:extLst>
                <a:ext uri="{FF2B5EF4-FFF2-40B4-BE49-F238E27FC236}">
                  <a16:creationId xmlns:a16="http://schemas.microsoft.com/office/drawing/2014/main" id="{45374375-EA15-8BCC-9D4D-506DB28F078C}"/>
                </a:ext>
              </a:extLst>
            </p:cNvPr>
            <p:cNvSpPr/>
            <p:nvPr/>
          </p:nvSpPr>
          <p:spPr bwMode="auto">
            <a:xfrm rot="10800000">
              <a:off x="4545917" y="4316381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7" name="Triangle 126">
              <a:extLst>
                <a:ext uri="{FF2B5EF4-FFF2-40B4-BE49-F238E27FC236}">
                  <a16:creationId xmlns:a16="http://schemas.microsoft.com/office/drawing/2014/main" id="{2D4DC733-7C5A-FB61-616F-8C837072BFBC}"/>
                </a:ext>
              </a:extLst>
            </p:cNvPr>
            <p:cNvSpPr/>
            <p:nvPr/>
          </p:nvSpPr>
          <p:spPr bwMode="auto">
            <a:xfrm rot="10800000">
              <a:off x="4737570" y="4371234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8" name="Triangle 127">
              <a:extLst>
                <a:ext uri="{FF2B5EF4-FFF2-40B4-BE49-F238E27FC236}">
                  <a16:creationId xmlns:a16="http://schemas.microsoft.com/office/drawing/2014/main" id="{1E064D75-7465-0E4C-BA10-B1323B9943A8}"/>
                </a:ext>
              </a:extLst>
            </p:cNvPr>
            <p:cNvSpPr/>
            <p:nvPr/>
          </p:nvSpPr>
          <p:spPr bwMode="auto">
            <a:xfrm rot="10800000">
              <a:off x="4765817" y="4380547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29" name="Triangle 128">
              <a:extLst>
                <a:ext uri="{FF2B5EF4-FFF2-40B4-BE49-F238E27FC236}">
                  <a16:creationId xmlns:a16="http://schemas.microsoft.com/office/drawing/2014/main" id="{AD1A89B4-2444-F454-3404-49BFCA5DDC2D}"/>
                </a:ext>
              </a:extLst>
            </p:cNvPr>
            <p:cNvSpPr/>
            <p:nvPr/>
          </p:nvSpPr>
          <p:spPr bwMode="auto">
            <a:xfrm rot="10800000">
              <a:off x="5210556" y="4586005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0" name="Triangle 129">
              <a:extLst>
                <a:ext uri="{FF2B5EF4-FFF2-40B4-BE49-F238E27FC236}">
                  <a16:creationId xmlns:a16="http://schemas.microsoft.com/office/drawing/2014/main" id="{A9A86ABF-3EE9-2248-26A0-5E6F0DC8EA40}"/>
                </a:ext>
              </a:extLst>
            </p:cNvPr>
            <p:cNvSpPr/>
            <p:nvPr/>
          </p:nvSpPr>
          <p:spPr bwMode="auto">
            <a:xfrm rot="10800000">
              <a:off x="5255120" y="460332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1" name="Triangle 130">
              <a:extLst>
                <a:ext uri="{FF2B5EF4-FFF2-40B4-BE49-F238E27FC236}">
                  <a16:creationId xmlns:a16="http://schemas.microsoft.com/office/drawing/2014/main" id="{A511827C-80FB-FC18-AC70-035F487507AB}"/>
                </a:ext>
              </a:extLst>
            </p:cNvPr>
            <p:cNvSpPr/>
            <p:nvPr/>
          </p:nvSpPr>
          <p:spPr bwMode="auto">
            <a:xfrm rot="10800000">
              <a:off x="5892810" y="4730264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2" name="Triangle 131">
              <a:extLst>
                <a:ext uri="{FF2B5EF4-FFF2-40B4-BE49-F238E27FC236}">
                  <a16:creationId xmlns:a16="http://schemas.microsoft.com/office/drawing/2014/main" id="{DF7303E0-7468-F29E-E0EB-ADD15B9B7C29}"/>
                </a:ext>
              </a:extLst>
            </p:cNvPr>
            <p:cNvSpPr/>
            <p:nvPr/>
          </p:nvSpPr>
          <p:spPr bwMode="auto">
            <a:xfrm rot="10800000">
              <a:off x="6193200" y="484302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3" name="Triangle 132">
              <a:extLst>
                <a:ext uri="{FF2B5EF4-FFF2-40B4-BE49-F238E27FC236}">
                  <a16:creationId xmlns:a16="http://schemas.microsoft.com/office/drawing/2014/main" id="{2CF9839B-AC1A-38BA-335E-D29B15BF068B}"/>
                </a:ext>
              </a:extLst>
            </p:cNvPr>
            <p:cNvSpPr/>
            <p:nvPr/>
          </p:nvSpPr>
          <p:spPr bwMode="auto">
            <a:xfrm rot="10800000">
              <a:off x="6968874" y="5009857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4" name="Triangle 133">
              <a:extLst>
                <a:ext uri="{FF2B5EF4-FFF2-40B4-BE49-F238E27FC236}">
                  <a16:creationId xmlns:a16="http://schemas.microsoft.com/office/drawing/2014/main" id="{7B033AF5-58A2-CC9B-163D-5DAE99114961}"/>
                </a:ext>
              </a:extLst>
            </p:cNvPr>
            <p:cNvSpPr/>
            <p:nvPr/>
          </p:nvSpPr>
          <p:spPr bwMode="auto">
            <a:xfrm rot="10800000">
              <a:off x="7015668" y="5013652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5" name="Triangle 134">
              <a:extLst>
                <a:ext uri="{FF2B5EF4-FFF2-40B4-BE49-F238E27FC236}">
                  <a16:creationId xmlns:a16="http://schemas.microsoft.com/office/drawing/2014/main" id="{D1506C0E-D59B-3AEA-2443-2C67C7FD6C76}"/>
                </a:ext>
              </a:extLst>
            </p:cNvPr>
            <p:cNvSpPr/>
            <p:nvPr/>
          </p:nvSpPr>
          <p:spPr bwMode="auto">
            <a:xfrm rot="10800000">
              <a:off x="7728535" y="515497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6" name="Triangle 135">
              <a:extLst>
                <a:ext uri="{FF2B5EF4-FFF2-40B4-BE49-F238E27FC236}">
                  <a16:creationId xmlns:a16="http://schemas.microsoft.com/office/drawing/2014/main" id="{5CD9A1C0-03EE-10DA-5DFC-5B3F5C21AED2}"/>
                </a:ext>
              </a:extLst>
            </p:cNvPr>
            <p:cNvSpPr/>
            <p:nvPr/>
          </p:nvSpPr>
          <p:spPr bwMode="auto">
            <a:xfrm rot="10800000">
              <a:off x="7907492" y="5168677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7" name="Triangle 136">
              <a:extLst>
                <a:ext uri="{FF2B5EF4-FFF2-40B4-BE49-F238E27FC236}">
                  <a16:creationId xmlns:a16="http://schemas.microsoft.com/office/drawing/2014/main" id="{7FE9C3E9-338E-3FDB-A5BF-129547DFA1DA}"/>
                </a:ext>
              </a:extLst>
            </p:cNvPr>
            <p:cNvSpPr/>
            <p:nvPr/>
          </p:nvSpPr>
          <p:spPr bwMode="auto">
            <a:xfrm rot="10800000">
              <a:off x="7770163" y="5158526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8" name="Triangle 137">
              <a:extLst>
                <a:ext uri="{FF2B5EF4-FFF2-40B4-BE49-F238E27FC236}">
                  <a16:creationId xmlns:a16="http://schemas.microsoft.com/office/drawing/2014/main" id="{5E409478-F97D-0921-5818-74C0A8C8816C}"/>
                </a:ext>
              </a:extLst>
            </p:cNvPr>
            <p:cNvSpPr/>
            <p:nvPr/>
          </p:nvSpPr>
          <p:spPr bwMode="auto">
            <a:xfrm rot="10800000">
              <a:off x="7824233" y="5160582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39" name="Triangle 138">
              <a:extLst>
                <a:ext uri="{FF2B5EF4-FFF2-40B4-BE49-F238E27FC236}">
                  <a16:creationId xmlns:a16="http://schemas.microsoft.com/office/drawing/2014/main" id="{75A701D9-B93A-8380-603E-F45900C65A5B}"/>
                </a:ext>
              </a:extLst>
            </p:cNvPr>
            <p:cNvSpPr/>
            <p:nvPr/>
          </p:nvSpPr>
          <p:spPr bwMode="auto">
            <a:xfrm rot="10800000">
              <a:off x="7878958" y="516820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0" name="Triangle 139">
              <a:extLst>
                <a:ext uri="{FF2B5EF4-FFF2-40B4-BE49-F238E27FC236}">
                  <a16:creationId xmlns:a16="http://schemas.microsoft.com/office/drawing/2014/main" id="{B3F9B0A9-C9DE-1CE1-96DC-82770E442138}"/>
                </a:ext>
              </a:extLst>
            </p:cNvPr>
            <p:cNvSpPr/>
            <p:nvPr/>
          </p:nvSpPr>
          <p:spPr bwMode="auto">
            <a:xfrm rot="10800000">
              <a:off x="7055665" y="5035635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1" name="Triangle 140">
              <a:extLst>
                <a:ext uri="{FF2B5EF4-FFF2-40B4-BE49-F238E27FC236}">
                  <a16:creationId xmlns:a16="http://schemas.microsoft.com/office/drawing/2014/main" id="{B61F05BB-0101-8097-2226-247D4306F57C}"/>
                </a:ext>
              </a:extLst>
            </p:cNvPr>
            <p:cNvSpPr/>
            <p:nvPr/>
          </p:nvSpPr>
          <p:spPr bwMode="auto">
            <a:xfrm rot="10800000">
              <a:off x="7102135" y="5043379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2" name="Triangle 141">
              <a:extLst>
                <a:ext uri="{FF2B5EF4-FFF2-40B4-BE49-F238E27FC236}">
                  <a16:creationId xmlns:a16="http://schemas.microsoft.com/office/drawing/2014/main" id="{73379CF3-3D17-2A0C-EBA5-2195E5D0AAD3}"/>
                </a:ext>
              </a:extLst>
            </p:cNvPr>
            <p:cNvSpPr/>
            <p:nvPr/>
          </p:nvSpPr>
          <p:spPr bwMode="auto">
            <a:xfrm rot="10800000">
              <a:off x="7166962" y="5041599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3" name="Triangle 142">
              <a:extLst>
                <a:ext uri="{FF2B5EF4-FFF2-40B4-BE49-F238E27FC236}">
                  <a16:creationId xmlns:a16="http://schemas.microsoft.com/office/drawing/2014/main" id="{74C462BD-CF19-2039-CB0E-FC7A042D861A}"/>
                </a:ext>
              </a:extLst>
            </p:cNvPr>
            <p:cNvSpPr/>
            <p:nvPr/>
          </p:nvSpPr>
          <p:spPr bwMode="auto">
            <a:xfrm rot="10800000">
              <a:off x="7210531" y="5049220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4" name="Triangle 143">
              <a:extLst>
                <a:ext uri="{FF2B5EF4-FFF2-40B4-BE49-F238E27FC236}">
                  <a16:creationId xmlns:a16="http://schemas.microsoft.com/office/drawing/2014/main" id="{B196ED84-70E6-6B31-3A03-EF1A443CBCD6}"/>
                </a:ext>
              </a:extLst>
            </p:cNvPr>
            <p:cNvSpPr/>
            <p:nvPr/>
          </p:nvSpPr>
          <p:spPr bwMode="auto">
            <a:xfrm rot="10800000">
              <a:off x="7313680" y="5068377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5" name="Triangle 144">
              <a:extLst>
                <a:ext uri="{FF2B5EF4-FFF2-40B4-BE49-F238E27FC236}">
                  <a16:creationId xmlns:a16="http://schemas.microsoft.com/office/drawing/2014/main" id="{70F1E46E-46F6-36E0-D8E7-91F8F6B6AEF8}"/>
                </a:ext>
              </a:extLst>
            </p:cNvPr>
            <p:cNvSpPr/>
            <p:nvPr/>
          </p:nvSpPr>
          <p:spPr bwMode="auto">
            <a:xfrm rot="10800000">
              <a:off x="7258162" y="5064873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6" name="Triangle 145">
              <a:extLst>
                <a:ext uri="{FF2B5EF4-FFF2-40B4-BE49-F238E27FC236}">
                  <a16:creationId xmlns:a16="http://schemas.microsoft.com/office/drawing/2014/main" id="{8DED590E-6E27-0254-0DBB-DDE80801295E}"/>
                </a:ext>
              </a:extLst>
            </p:cNvPr>
            <p:cNvSpPr/>
            <p:nvPr/>
          </p:nvSpPr>
          <p:spPr bwMode="auto">
            <a:xfrm rot="10800000">
              <a:off x="7363566" y="5075269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7" name="Triangle 146">
              <a:extLst>
                <a:ext uri="{FF2B5EF4-FFF2-40B4-BE49-F238E27FC236}">
                  <a16:creationId xmlns:a16="http://schemas.microsoft.com/office/drawing/2014/main" id="{416BC86C-6999-4223-7790-5797E556B2DA}"/>
                </a:ext>
              </a:extLst>
            </p:cNvPr>
            <p:cNvSpPr/>
            <p:nvPr/>
          </p:nvSpPr>
          <p:spPr bwMode="auto">
            <a:xfrm rot="10800000">
              <a:off x="7423627" y="5100797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8" name="Triangle 147">
              <a:extLst>
                <a:ext uri="{FF2B5EF4-FFF2-40B4-BE49-F238E27FC236}">
                  <a16:creationId xmlns:a16="http://schemas.microsoft.com/office/drawing/2014/main" id="{10388940-0A6D-1C88-D552-15BD4151171F}"/>
                </a:ext>
              </a:extLst>
            </p:cNvPr>
            <p:cNvSpPr/>
            <p:nvPr/>
          </p:nvSpPr>
          <p:spPr bwMode="auto">
            <a:xfrm rot="10800000">
              <a:off x="7700366" y="5097470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49" name="Triangle 148">
              <a:extLst>
                <a:ext uri="{FF2B5EF4-FFF2-40B4-BE49-F238E27FC236}">
                  <a16:creationId xmlns:a16="http://schemas.microsoft.com/office/drawing/2014/main" id="{0C9ABBA8-3811-83E1-D6BD-04E662F2AB7B}"/>
                </a:ext>
              </a:extLst>
            </p:cNvPr>
            <p:cNvSpPr/>
            <p:nvPr/>
          </p:nvSpPr>
          <p:spPr bwMode="auto">
            <a:xfrm rot="10800000">
              <a:off x="7465255" y="5096971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50" name="Triangle 149">
              <a:extLst>
                <a:ext uri="{FF2B5EF4-FFF2-40B4-BE49-F238E27FC236}">
                  <a16:creationId xmlns:a16="http://schemas.microsoft.com/office/drawing/2014/main" id="{F4497E82-6FFC-AF6C-F694-40AFB86DA730}"/>
                </a:ext>
              </a:extLst>
            </p:cNvPr>
            <p:cNvSpPr/>
            <p:nvPr/>
          </p:nvSpPr>
          <p:spPr bwMode="auto">
            <a:xfrm rot="10800000">
              <a:off x="7508298" y="5096971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51" name="Triangle 150">
              <a:extLst>
                <a:ext uri="{FF2B5EF4-FFF2-40B4-BE49-F238E27FC236}">
                  <a16:creationId xmlns:a16="http://schemas.microsoft.com/office/drawing/2014/main" id="{8DD47D62-FA85-ABF6-3843-45A10C840952}"/>
                </a:ext>
              </a:extLst>
            </p:cNvPr>
            <p:cNvSpPr/>
            <p:nvPr/>
          </p:nvSpPr>
          <p:spPr bwMode="auto">
            <a:xfrm rot="10800000">
              <a:off x="7563864" y="5100797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52" name="Triangle 151">
              <a:extLst>
                <a:ext uri="{FF2B5EF4-FFF2-40B4-BE49-F238E27FC236}">
                  <a16:creationId xmlns:a16="http://schemas.microsoft.com/office/drawing/2014/main" id="{909BC35A-1C81-358D-2052-028DBE2C3CB4}"/>
                </a:ext>
              </a:extLst>
            </p:cNvPr>
            <p:cNvSpPr/>
            <p:nvPr/>
          </p:nvSpPr>
          <p:spPr bwMode="auto">
            <a:xfrm rot="10800000">
              <a:off x="7611694" y="5101979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53" name="Triangle 152">
              <a:extLst>
                <a:ext uri="{FF2B5EF4-FFF2-40B4-BE49-F238E27FC236}">
                  <a16:creationId xmlns:a16="http://schemas.microsoft.com/office/drawing/2014/main" id="{B32E5CCA-7858-612C-4BCA-0097030F1168}"/>
                </a:ext>
              </a:extLst>
            </p:cNvPr>
            <p:cNvSpPr/>
            <p:nvPr/>
          </p:nvSpPr>
          <p:spPr bwMode="auto">
            <a:xfrm rot="10800000">
              <a:off x="7659870" y="5109791"/>
              <a:ext cx="83257" cy="83257"/>
            </a:xfrm>
            <a:prstGeom prst="triangle">
              <a:avLst/>
            </a:prstGeom>
            <a:solidFill>
              <a:schemeClr val="accent3"/>
            </a:solidFill>
            <a:ln w="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01820FD6-B31D-0296-D679-71676C32A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703" y="238127"/>
            <a:ext cx="11581888" cy="110331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0" dirty="0">
                <a:solidFill>
                  <a:schemeClr val="bg1"/>
                </a:solidFill>
              </a:rPr>
              <a:t>Phase III MONALEESA-2: First-Line AI ± </a:t>
            </a:r>
            <a:r>
              <a:rPr lang="en-US" altLang="en-US" sz="3200" b="0" dirty="0" err="1">
                <a:solidFill>
                  <a:schemeClr val="bg1"/>
                </a:solidFill>
              </a:rPr>
              <a:t>Ribociclib</a:t>
            </a:r>
            <a:r>
              <a:rPr lang="en-US" altLang="en-US" sz="3200" b="0" dirty="0">
                <a:solidFill>
                  <a:schemeClr val="bg1"/>
                </a:solidFill>
              </a:rPr>
              <a:t> in HR+/HER2- MBC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DBCECB-0895-9884-0A50-B5096173E84E}"/>
              </a:ext>
            </a:extLst>
          </p:cNvPr>
          <p:cNvSpPr txBox="1"/>
          <p:nvPr/>
        </p:nvSpPr>
        <p:spPr>
          <a:xfrm>
            <a:off x="423311" y="6358758"/>
            <a:ext cx="273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MS PGothic" charset="0"/>
                <a:cs typeface="Arial" panose="020B0604020202020204" pitchFamily="34" charset="0"/>
              </a:rPr>
              <a:t>Hortobagyi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MS PGothic" charset="0"/>
                <a:cs typeface="Arial" panose="020B0604020202020204" pitchFamily="34" charset="0"/>
              </a:rPr>
              <a:t>. N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MS PGothic" charset="0"/>
                <a:cs typeface="Arial" panose="020B0604020202020204" pitchFamily="34" charset="0"/>
              </a:rPr>
              <a:t>Engl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MS PGothic" charset="0"/>
                <a:cs typeface="Arial" panose="020B0604020202020204" pitchFamily="34" charset="0"/>
              </a:rPr>
              <a:t> J Med. 2022;386:942.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27" name="Line 53">
            <a:extLst>
              <a:ext uri="{FF2B5EF4-FFF2-40B4-BE49-F238E27FC236}">
                <a16:creationId xmlns:a16="http://schemas.microsoft.com/office/drawing/2014/main" id="{8386840A-35F2-378B-FDC0-04FC0AB0D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6087" y="2576501"/>
            <a:ext cx="443138" cy="34674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28" name="Line 54">
            <a:extLst>
              <a:ext uri="{FF2B5EF4-FFF2-40B4-BE49-F238E27FC236}">
                <a16:creationId xmlns:a16="http://schemas.microsoft.com/office/drawing/2014/main" id="{8D44A9DF-CF50-561C-8DF1-E2F857779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8827" y="2051845"/>
            <a:ext cx="443138" cy="20546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F4EE65-16B0-0993-3513-023ED9D2B3B0}"/>
              </a:ext>
            </a:extLst>
          </p:cNvPr>
          <p:cNvSpPr txBox="1"/>
          <p:nvPr/>
        </p:nvSpPr>
        <p:spPr bwMode="auto">
          <a:xfrm>
            <a:off x="1010297" y="6131613"/>
            <a:ext cx="7118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E59F09-3424-D532-CDA5-36D50E6F36F7}"/>
              </a:ext>
            </a:extLst>
          </p:cNvPr>
          <p:cNvSpPr txBox="1"/>
          <p:nvPr/>
        </p:nvSpPr>
        <p:spPr>
          <a:xfrm>
            <a:off x="1181991" y="5169651"/>
            <a:ext cx="2874043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HR: 0.76 (95% CI: 0.63-0.93)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.008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D20856-F426-2539-6284-A20ADD95F64E}"/>
              </a:ext>
            </a:extLst>
          </p:cNvPr>
          <p:cNvSpPr/>
          <p:nvPr/>
        </p:nvSpPr>
        <p:spPr>
          <a:xfrm>
            <a:off x="1181991" y="4624287"/>
            <a:ext cx="2874043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(n = 334)    63.9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Placebo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(n = 331)      51.4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FA4C55-652F-C6B3-89F6-9DD61478748A}"/>
              </a:ext>
            </a:extLst>
          </p:cNvPr>
          <p:cNvSpPr/>
          <p:nvPr/>
        </p:nvSpPr>
        <p:spPr>
          <a:xfrm>
            <a:off x="1181991" y="4317192"/>
            <a:ext cx="25591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Median OS, Mo (95% CI)</a:t>
            </a:r>
          </a:p>
        </p:txBody>
      </p:sp>
      <p:sp>
        <p:nvSpPr>
          <p:cNvPr id="36" name="Text Box 45">
            <a:extLst>
              <a:ext uri="{FF2B5EF4-FFF2-40B4-BE49-F238E27FC236}">
                <a16:creationId xmlns:a16="http://schemas.microsoft.com/office/drawing/2014/main" id="{48A77484-79CC-C70B-0437-5DA2C9976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297" y="1976153"/>
            <a:ext cx="65946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Pre/perimenopausal women with HR+/HER2- advanced breast cancer; ECOG PS ≤ 1; ≤1 line of prior CT for advanced disease; no prior ET for advanced disease and no prior CDK4/6 inhibitor; (neo)adjuvant ET permitted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(N = 672)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38" name="Rectangle 49">
            <a:extLst>
              <a:ext uri="{FF2B5EF4-FFF2-40B4-BE49-F238E27FC236}">
                <a16:creationId xmlns:a16="http://schemas.microsoft.com/office/drawing/2014/main" id="{0C2D03BB-E3C9-6035-156D-D4DC109B1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5142" y="1600200"/>
            <a:ext cx="3563471" cy="824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Ribociclib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600 mg PO QD on Days 1-21 +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L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etrozole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 2.5 mg/day on 28-day cycles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(n = 335)</a:t>
            </a:r>
          </a:p>
        </p:txBody>
      </p:sp>
      <p:sp>
        <p:nvSpPr>
          <p:cNvPr id="39" name="Rectangle 50">
            <a:extLst>
              <a:ext uri="{FF2B5EF4-FFF2-40B4-BE49-F238E27FC236}">
                <a16:creationId xmlns:a16="http://schemas.microsoft.com/office/drawing/2014/main" id="{CABA0450-5EA6-5DD3-05BC-F1EF63D23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5141" y="2510622"/>
            <a:ext cx="3563471" cy="8248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Placebo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L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etrozole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 2.5 mg/day on 28-day cycles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(n = 335)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EF7FE5-54B8-8297-ACCE-6F9861CB7F4F}"/>
              </a:ext>
            </a:extLst>
          </p:cNvPr>
          <p:cNvSpPr txBox="1"/>
          <p:nvPr/>
        </p:nvSpPr>
        <p:spPr bwMode="auto">
          <a:xfrm rot="16200000">
            <a:off x="-831303" y="4417123"/>
            <a:ext cx="25147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OS, 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CBBCBB-CA30-128C-B225-C5137B94FB49}"/>
              </a:ext>
            </a:extLst>
          </p:cNvPr>
          <p:cNvSpPr txBox="1"/>
          <p:nvPr/>
        </p:nvSpPr>
        <p:spPr bwMode="auto">
          <a:xfrm>
            <a:off x="719138" y="3073278"/>
            <a:ext cx="7313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Overall Survival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D61F84-68DA-58A0-8409-E2600096244F}"/>
              </a:ext>
            </a:extLst>
          </p:cNvPr>
          <p:cNvCxnSpPr>
            <a:cxnSpLocks/>
          </p:cNvCxnSpPr>
          <p:nvPr/>
        </p:nvCxnSpPr>
        <p:spPr bwMode="auto">
          <a:xfrm>
            <a:off x="1010297" y="5830528"/>
            <a:ext cx="712876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4A00DC-2756-E9D8-B4FF-EA4968347619}"/>
              </a:ext>
            </a:extLst>
          </p:cNvPr>
          <p:cNvCxnSpPr/>
          <p:nvPr/>
        </p:nvCxnSpPr>
        <p:spPr bwMode="auto">
          <a:xfrm flipV="1">
            <a:off x="1010297" y="3335438"/>
            <a:ext cx="0" cy="251475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46CCCA-BB94-40FA-7561-ED7CE1C76E85}"/>
              </a:ext>
            </a:extLst>
          </p:cNvPr>
          <p:cNvCxnSpPr>
            <a:cxnSpLocks/>
          </p:cNvCxnSpPr>
          <p:nvPr/>
        </p:nvCxnSpPr>
        <p:spPr bwMode="auto">
          <a:xfrm>
            <a:off x="101029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E89E66-0BE5-3AF7-E652-BBD7F32E9401}"/>
              </a:ext>
            </a:extLst>
          </p:cNvPr>
          <p:cNvCxnSpPr>
            <a:cxnSpLocks/>
          </p:cNvCxnSpPr>
          <p:nvPr/>
        </p:nvCxnSpPr>
        <p:spPr bwMode="auto">
          <a:xfrm>
            <a:off x="133433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F467CB-B787-8D70-1515-F60B0932564C}"/>
              </a:ext>
            </a:extLst>
          </p:cNvPr>
          <p:cNvCxnSpPr>
            <a:cxnSpLocks/>
          </p:cNvCxnSpPr>
          <p:nvPr/>
        </p:nvCxnSpPr>
        <p:spPr bwMode="auto">
          <a:xfrm>
            <a:off x="165836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094657-8D07-A66F-36CC-D9412E8DF8E2}"/>
              </a:ext>
            </a:extLst>
          </p:cNvPr>
          <p:cNvCxnSpPr>
            <a:cxnSpLocks/>
          </p:cNvCxnSpPr>
          <p:nvPr/>
        </p:nvCxnSpPr>
        <p:spPr bwMode="auto">
          <a:xfrm>
            <a:off x="198240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A27047D-5CA8-C542-A6AD-2AC802EFF530}"/>
              </a:ext>
            </a:extLst>
          </p:cNvPr>
          <p:cNvCxnSpPr>
            <a:cxnSpLocks/>
          </p:cNvCxnSpPr>
          <p:nvPr/>
        </p:nvCxnSpPr>
        <p:spPr bwMode="auto">
          <a:xfrm>
            <a:off x="230643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9C115AB-D673-A5FB-0C82-438F9AD0CF41}"/>
              </a:ext>
            </a:extLst>
          </p:cNvPr>
          <p:cNvCxnSpPr>
            <a:cxnSpLocks/>
          </p:cNvCxnSpPr>
          <p:nvPr/>
        </p:nvCxnSpPr>
        <p:spPr bwMode="auto">
          <a:xfrm>
            <a:off x="263047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2F78B3-75C0-C9D9-3C19-18BE3D71CD1C}"/>
              </a:ext>
            </a:extLst>
          </p:cNvPr>
          <p:cNvCxnSpPr>
            <a:cxnSpLocks/>
          </p:cNvCxnSpPr>
          <p:nvPr/>
        </p:nvCxnSpPr>
        <p:spPr bwMode="auto">
          <a:xfrm>
            <a:off x="295450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7CD841-20AD-1F9C-B062-1C9D2A5CAD72}"/>
              </a:ext>
            </a:extLst>
          </p:cNvPr>
          <p:cNvCxnSpPr>
            <a:cxnSpLocks/>
          </p:cNvCxnSpPr>
          <p:nvPr/>
        </p:nvCxnSpPr>
        <p:spPr bwMode="auto">
          <a:xfrm>
            <a:off x="327854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EDE449D-3758-B641-2705-F233BDDFAB0A}"/>
              </a:ext>
            </a:extLst>
          </p:cNvPr>
          <p:cNvCxnSpPr>
            <a:cxnSpLocks/>
          </p:cNvCxnSpPr>
          <p:nvPr/>
        </p:nvCxnSpPr>
        <p:spPr bwMode="auto">
          <a:xfrm>
            <a:off x="360257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AC927A-3A28-3220-0843-81043C81FB81}"/>
              </a:ext>
            </a:extLst>
          </p:cNvPr>
          <p:cNvCxnSpPr>
            <a:cxnSpLocks/>
          </p:cNvCxnSpPr>
          <p:nvPr/>
        </p:nvCxnSpPr>
        <p:spPr bwMode="auto">
          <a:xfrm>
            <a:off x="392661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E40EEB-0BF2-BDA5-7681-23ED213B13DA}"/>
              </a:ext>
            </a:extLst>
          </p:cNvPr>
          <p:cNvCxnSpPr>
            <a:cxnSpLocks/>
          </p:cNvCxnSpPr>
          <p:nvPr/>
        </p:nvCxnSpPr>
        <p:spPr bwMode="auto">
          <a:xfrm>
            <a:off x="425064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36194C8-1158-BB10-BE2D-4BCC652866B5}"/>
              </a:ext>
            </a:extLst>
          </p:cNvPr>
          <p:cNvCxnSpPr>
            <a:cxnSpLocks/>
          </p:cNvCxnSpPr>
          <p:nvPr/>
        </p:nvCxnSpPr>
        <p:spPr bwMode="auto">
          <a:xfrm>
            <a:off x="457468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57675F4-C7D8-51BD-6155-03E76CC35AB7}"/>
              </a:ext>
            </a:extLst>
          </p:cNvPr>
          <p:cNvCxnSpPr>
            <a:cxnSpLocks/>
          </p:cNvCxnSpPr>
          <p:nvPr/>
        </p:nvCxnSpPr>
        <p:spPr bwMode="auto">
          <a:xfrm>
            <a:off x="489871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429E9F2-1443-809F-9494-CC706B0100CE}"/>
              </a:ext>
            </a:extLst>
          </p:cNvPr>
          <p:cNvCxnSpPr>
            <a:cxnSpLocks/>
          </p:cNvCxnSpPr>
          <p:nvPr/>
        </p:nvCxnSpPr>
        <p:spPr bwMode="auto">
          <a:xfrm>
            <a:off x="522275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2E042C-1DCC-192D-A164-08988390EC19}"/>
              </a:ext>
            </a:extLst>
          </p:cNvPr>
          <p:cNvCxnSpPr>
            <a:cxnSpLocks/>
          </p:cNvCxnSpPr>
          <p:nvPr/>
        </p:nvCxnSpPr>
        <p:spPr bwMode="auto">
          <a:xfrm>
            <a:off x="554678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571AB3-EB42-45E8-C422-6DA46CEC0A43}"/>
              </a:ext>
            </a:extLst>
          </p:cNvPr>
          <p:cNvCxnSpPr>
            <a:cxnSpLocks/>
          </p:cNvCxnSpPr>
          <p:nvPr/>
        </p:nvCxnSpPr>
        <p:spPr bwMode="auto">
          <a:xfrm>
            <a:off x="587082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0E95919-CA6F-4C3D-4285-E84AD0E26D3F}"/>
              </a:ext>
            </a:extLst>
          </p:cNvPr>
          <p:cNvCxnSpPr>
            <a:cxnSpLocks/>
          </p:cNvCxnSpPr>
          <p:nvPr/>
        </p:nvCxnSpPr>
        <p:spPr bwMode="auto">
          <a:xfrm>
            <a:off x="619485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78D28E-29C8-65DD-2D3D-7879B9C196C1}"/>
              </a:ext>
            </a:extLst>
          </p:cNvPr>
          <p:cNvCxnSpPr>
            <a:cxnSpLocks/>
          </p:cNvCxnSpPr>
          <p:nvPr/>
        </p:nvCxnSpPr>
        <p:spPr bwMode="auto">
          <a:xfrm>
            <a:off x="651889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BFBC48-C131-5A3C-A2F9-37768F29ED2B}"/>
              </a:ext>
            </a:extLst>
          </p:cNvPr>
          <p:cNvCxnSpPr>
            <a:cxnSpLocks/>
          </p:cNvCxnSpPr>
          <p:nvPr/>
        </p:nvCxnSpPr>
        <p:spPr bwMode="auto">
          <a:xfrm>
            <a:off x="684292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2E5D136-BBF7-02C0-D9DD-15B71EE974C6}"/>
              </a:ext>
            </a:extLst>
          </p:cNvPr>
          <p:cNvCxnSpPr>
            <a:cxnSpLocks/>
          </p:cNvCxnSpPr>
          <p:nvPr/>
        </p:nvCxnSpPr>
        <p:spPr bwMode="auto">
          <a:xfrm>
            <a:off x="716696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ED1E781-38DA-153B-57D9-2B677C0F4A32}"/>
              </a:ext>
            </a:extLst>
          </p:cNvPr>
          <p:cNvCxnSpPr>
            <a:cxnSpLocks/>
          </p:cNvCxnSpPr>
          <p:nvPr/>
        </p:nvCxnSpPr>
        <p:spPr bwMode="auto">
          <a:xfrm>
            <a:off x="7490997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8310BEB-5465-8D5A-844A-6569F32D76BB}"/>
              </a:ext>
            </a:extLst>
          </p:cNvPr>
          <p:cNvCxnSpPr>
            <a:cxnSpLocks/>
          </p:cNvCxnSpPr>
          <p:nvPr/>
        </p:nvCxnSpPr>
        <p:spPr bwMode="auto">
          <a:xfrm>
            <a:off x="8129225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892D6B8-1704-FF69-5C92-298262670108}"/>
              </a:ext>
            </a:extLst>
          </p:cNvPr>
          <p:cNvCxnSpPr>
            <a:cxnSpLocks/>
          </p:cNvCxnSpPr>
          <p:nvPr/>
        </p:nvCxnSpPr>
        <p:spPr bwMode="auto">
          <a:xfrm>
            <a:off x="7815032" y="5830528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1D1D5F-4419-82B5-2E6D-EB4596E263C9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3345270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E83A135-3911-1279-57DF-4F18B86CF2F4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3593796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0B57DED-9502-30FF-E884-D87D40F16B64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3842322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A278A4-C859-4775-3564-C3A5A951FF40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409084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713B618-9D86-C8FC-14C2-104E6830CCA2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4339374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E668E7B-3F0F-A56C-B353-3CE255D1709B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4587900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F6BA52B-4733-6ECC-3375-C5E82EDB69AF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4836426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21E7DD7-49D3-9888-3484-998ADE250B46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5084952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EFA71AD-4C94-02F8-5AFA-BDDE145DCAAE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533347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5B8F1EB-74BF-6CB0-0B6A-23A598220148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5582004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1077729-9D92-A502-DF6E-37D7524E5ABE}"/>
              </a:ext>
            </a:extLst>
          </p:cNvPr>
          <p:cNvCxnSpPr>
            <a:cxnSpLocks/>
          </p:cNvCxnSpPr>
          <p:nvPr/>
        </p:nvCxnSpPr>
        <p:spPr bwMode="auto">
          <a:xfrm flipH="1">
            <a:off x="943895" y="583052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6AD820-4FB6-7B51-4DC7-E7254EA4772D}"/>
              </a:ext>
            </a:extLst>
          </p:cNvPr>
          <p:cNvSpPr txBox="1"/>
          <p:nvPr/>
        </p:nvSpPr>
        <p:spPr bwMode="auto">
          <a:xfrm>
            <a:off x="7917488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CD4946-C6D5-F8A7-091F-5AB818D21D31}"/>
              </a:ext>
            </a:extLst>
          </p:cNvPr>
          <p:cNvSpPr txBox="1"/>
          <p:nvPr/>
        </p:nvSpPr>
        <p:spPr bwMode="auto">
          <a:xfrm>
            <a:off x="80445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26D3CAC-5948-A13E-91CD-2D64269920B6}"/>
              </a:ext>
            </a:extLst>
          </p:cNvPr>
          <p:cNvSpPr txBox="1"/>
          <p:nvPr/>
        </p:nvSpPr>
        <p:spPr bwMode="auto">
          <a:xfrm>
            <a:off x="112777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7746C3-4BA8-5A99-D3DC-E5B3CFF2526C}"/>
              </a:ext>
            </a:extLst>
          </p:cNvPr>
          <p:cNvSpPr txBox="1"/>
          <p:nvPr/>
        </p:nvSpPr>
        <p:spPr bwMode="auto">
          <a:xfrm>
            <a:off x="145109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56E6A13-EBF4-460D-7EF5-F46BF0BBC3CA}"/>
              </a:ext>
            </a:extLst>
          </p:cNvPr>
          <p:cNvSpPr txBox="1"/>
          <p:nvPr/>
        </p:nvSpPr>
        <p:spPr bwMode="auto">
          <a:xfrm>
            <a:off x="177441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BE389A0-A9FD-3AF8-03BC-8A272CFC0A71}"/>
              </a:ext>
            </a:extLst>
          </p:cNvPr>
          <p:cNvSpPr txBox="1"/>
          <p:nvPr/>
        </p:nvSpPr>
        <p:spPr bwMode="auto">
          <a:xfrm>
            <a:off x="209773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7ECD532-BF69-B427-2D1D-E1B9795E4537}"/>
              </a:ext>
            </a:extLst>
          </p:cNvPr>
          <p:cNvSpPr txBox="1"/>
          <p:nvPr/>
        </p:nvSpPr>
        <p:spPr bwMode="auto">
          <a:xfrm>
            <a:off x="242105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04FA9E-97E2-3A27-9B50-69EC72890486}"/>
              </a:ext>
            </a:extLst>
          </p:cNvPr>
          <p:cNvSpPr txBox="1"/>
          <p:nvPr/>
        </p:nvSpPr>
        <p:spPr bwMode="auto">
          <a:xfrm>
            <a:off x="274437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89F8F0-8380-8FB0-A92B-58DE7A754676}"/>
              </a:ext>
            </a:extLst>
          </p:cNvPr>
          <p:cNvSpPr txBox="1"/>
          <p:nvPr/>
        </p:nvSpPr>
        <p:spPr bwMode="auto">
          <a:xfrm>
            <a:off x="306769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D7678F8-CB96-1130-A72C-A8AD3382B0F4}"/>
              </a:ext>
            </a:extLst>
          </p:cNvPr>
          <p:cNvSpPr txBox="1"/>
          <p:nvPr/>
        </p:nvSpPr>
        <p:spPr bwMode="auto">
          <a:xfrm>
            <a:off x="339101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6C025E0-A51D-078D-CD19-2AC73342C201}"/>
              </a:ext>
            </a:extLst>
          </p:cNvPr>
          <p:cNvSpPr txBox="1"/>
          <p:nvPr/>
        </p:nvSpPr>
        <p:spPr bwMode="auto">
          <a:xfrm>
            <a:off x="371433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54B22E7-591D-208F-3A11-267EE3BB0452}"/>
              </a:ext>
            </a:extLst>
          </p:cNvPr>
          <p:cNvSpPr txBox="1"/>
          <p:nvPr/>
        </p:nvSpPr>
        <p:spPr bwMode="auto">
          <a:xfrm>
            <a:off x="403765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7C47F10-B24D-792D-DC57-EE66B07CDCAD}"/>
              </a:ext>
            </a:extLst>
          </p:cNvPr>
          <p:cNvSpPr txBox="1"/>
          <p:nvPr/>
        </p:nvSpPr>
        <p:spPr bwMode="auto">
          <a:xfrm>
            <a:off x="436097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09583A7-44FE-7030-A473-F97B84C30194}"/>
              </a:ext>
            </a:extLst>
          </p:cNvPr>
          <p:cNvSpPr txBox="1"/>
          <p:nvPr/>
        </p:nvSpPr>
        <p:spPr bwMode="auto">
          <a:xfrm>
            <a:off x="468429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9B8161-A0C1-DDC3-8823-9B540665E2FA}"/>
              </a:ext>
            </a:extLst>
          </p:cNvPr>
          <p:cNvSpPr txBox="1"/>
          <p:nvPr/>
        </p:nvSpPr>
        <p:spPr bwMode="auto">
          <a:xfrm>
            <a:off x="500761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480AB6C-0FB4-620A-04CD-5EDAF80AFDE5}"/>
              </a:ext>
            </a:extLst>
          </p:cNvPr>
          <p:cNvSpPr txBox="1"/>
          <p:nvPr/>
        </p:nvSpPr>
        <p:spPr bwMode="auto">
          <a:xfrm>
            <a:off x="533093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F97754-9085-8586-FCB7-EE8FCF5D4381}"/>
              </a:ext>
            </a:extLst>
          </p:cNvPr>
          <p:cNvSpPr txBox="1"/>
          <p:nvPr/>
        </p:nvSpPr>
        <p:spPr bwMode="auto">
          <a:xfrm>
            <a:off x="565425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CEC6F5E-B590-82A5-7E68-211827ECA4B0}"/>
              </a:ext>
            </a:extLst>
          </p:cNvPr>
          <p:cNvSpPr txBox="1"/>
          <p:nvPr/>
        </p:nvSpPr>
        <p:spPr bwMode="auto">
          <a:xfrm>
            <a:off x="597757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7B0AA50-8AF6-9EC9-E93A-CE955EA11289}"/>
              </a:ext>
            </a:extLst>
          </p:cNvPr>
          <p:cNvSpPr txBox="1"/>
          <p:nvPr/>
        </p:nvSpPr>
        <p:spPr bwMode="auto">
          <a:xfrm>
            <a:off x="630089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58ADBBB-C1A1-E507-1769-19A68B3D6726}"/>
              </a:ext>
            </a:extLst>
          </p:cNvPr>
          <p:cNvSpPr txBox="1"/>
          <p:nvPr/>
        </p:nvSpPr>
        <p:spPr bwMode="auto">
          <a:xfrm>
            <a:off x="662421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DC5BC50-2C05-5DB7-4BC9-471B45AEDFED}"/>
              </a:ext>
            </a:extLst>
          </p:cNvPr>
          <p:cNvSpPr txBox="1"/>
          <p:nvPr/>
        </p:nvSpPr>
        <p:spPr bwMode="auto">
          <a:xfrm>
            <a:off x="694753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F3FD7DD-4529-22F1-0E56-1F9F32E7DA6C}"/>
              </a:ext>
            </a:extLst>
          </p:cNvPr>
          <p:cNvSpPr txBox="1"/>
          <p:nvPr/>
        </p:nvSpPr>
        <p:spPr bwMode="auto">
          <a:xfrm>
            <a:off x="759417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4B04FAD-A8EB-7230-225D-FBCCA31D2E6F}"/>
              </a:ext>
            </a:extLst>
          </p:cNvPr>
          <p:cNvSpPr txBox="1"/>
          <p:nvPr/>
        </p:nvSpPr>
        <p:spPr bwMode="auto">
          <a:xfrm>
            <a:off x="7270852" y="5822785"/>
            <a:ext cx="427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DBD5CA5-EFBD-3CBC-A1CC-0677BBF2945D}"/>
              </a:ext>
            </a:extLst>
          </p:cNvPr>
          <p:cNvSpPr txBox="1"/>
          <p:nvPr/>
        </p:nvSpPr>
        <p:spPr bwMode="auto">
          <a:xfrm>
            <a:off x="404703" y="3159426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E8C018C-55F1-AA8B-15C7-37CA21596D4F}"/>
              </a:ext>
            </a:extLst>
          </p:cNvPr>
          <p:cNvSpPr txBox="1"/>
          <p:nvPr/>
        </p:nvSpPr>
        <p:spPr bwMode="auto">
          <a:xfrm>
            <a:off x="404703" y="3408053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9CC1E89-DAE1-9261-FB76-EF9357B4DF76}"/>
              </a:ext>
            </a:extLst>
          </p:cNvPr>
          <p:cNvSpPr txBox="1"/>
          <p:nvPr/>
        </p:nvSpPr>
        <p:spPr bwMode="auto">
          <a:xfrm>
            <a:off x="404703" y="3656680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045BC87-B953-715A-A952-7CEB0DABC417}"/>
              </a:ext>
            </a:extLst>
          </p:cNvPr>
          <p:cNvSpPr txBox="1"/>
          <p:nvPr/>
        </p:nvSpPr>
        <p:spPr bwMode="auto">
          <a:xfrm>
            <a:off x="404703" y="3905307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757F09-272E-3FA3-AA8E-3CAA775481C3}"/>
              </a:ext>
            </a:extLst>
          </p:cNvPr>
          <p:cNvSpPr txBox="1"/>
          <p:nvPr/>
        </p:nvSpPr>
        <p:spPr bwMode="auto">
          <a:xfrm>
            <a:off x="404703" y="4153934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2B4FE6E-8C75-DC1D-419F-EBF5FA643C5F}"/>
              </a:ext>
            </a:extLst>
          </p:cNvPr>
          <p:cNvSpPr txBox="1"/>
          <p:nvPr/>
        </p:nvSpPr>
        <p:spPr bwMode="auto">
          <a:xfrm>
            <a:off x="404703" y="4402561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1232948-147C-4B01-59B9-013C0E4D9F78}"/>
              </a:ext>
            </a:extLst>
          </p:cNvPr>
          <p:cNvSpPr txBox="1"/>
          <p:nvPr/>
        </p:nvSpPr>
        <p:spPr bwMode="auto">
          <a:xfrm>
            <a:off x="404703" y="4651188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0605A3A-B546-E719-9D46-9B81CC6FF549}"/>
              </a:ext>
            </a:extLst>
          </p:cNvPr>
          <p:cNvSpPr txBox="1"/>
          <p:nvPr/>
        </p:nvSpPr>
        <p:spPr bwMode="auto">
          <a:xfrm>
            <a:off x="404703" y="4899815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932F5B-7B85-00EC-32B5-AEF0A147F9C6}"/>
              </a:ext>
            </a:extLst>
          </p:cNvPr>
          <p:cNvSpPr txBox="1"/>
          <p:nvPr/>
        </p:nvSpPr>
        <p:spPr bwMode="auto">
          <a:xfrm>
            <a:off x="404703" y="5148442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72D607C-9371-AD26-4389-B85915E3E1C2}"/>
              </a:ext>
            </a:extLst>
          </p:cNvPr>
          <p:cNvSpPr txBox="1"/>
          <p:nvPr/>
        </p:nvSpPr>
        <p:spPr bwMode="auto">
          <a:xfrm>
            <a:off x="404703" y="5397069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621D0B0-0F04-A044-383F-B4E587C7A99C}"/>
              </a:ext>
            </a:extLst>
          </p:cNvPr>
          <p:cNvSpPr txBox="1"/>
          <p:nvPr/>
        </p:nvSpPr>
        <p:spPr bwMode="auto">
          <a:xfrm>
            <a:off x="404703" y="5645696"/>
            <a:ext cx="588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3BA8ABA-5228-D60B-6ED7-6732DF3D2C5A}"/>
              </a:ext>
            </a:extLst>
          </p:cNvPr>
          <p:cNvSpPr txBox="1"/>
          <p:nvPr/>
        </p:nvSpPr>
        <p:spPr bwMode="auto">
          <a:xfrm>
            <a:off x="6740804" y="4412863"/>
            <a:ext cx="1573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Ribociclib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15873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D6000F2-AA7A-D7FF-3D65-6680073C80D0}"/>
              </a:ext>
            </a:extLst>
          </p:cNvPr>
          <p:cNvSpPr txBox="1"/>
          <p:nvPr/>
        </p:nvSpPr>
        <p:spPr bwMode="auto">
          <a:xfrm>
            <a:off x="6514851" y="5211068"/>
            <a:ext cx="1573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8AFFC6F-CAF2-087E-5259-149AF964E8BD}"/>
              </a:ext>
            </a:extLst>
          </p:cNvPr>
          <p:cNvSpPr/>
          <p:nvPr/>
        </p:nvSpPr>
        <p:spPr bwMode="auto">
          <a:xfrm>
            <a:off x="1008284" y="3311601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149CA09-C45A-E13A-559B-F20EF8E3F172}"/>
              </a:ext>
            </a:extLst>
          </p:cNvPr>
          <p:cNvSpPr/>
          <p:nvPr/>
        </p:nvSpPr>
        <p:spPr bwMode="auto">
          <a:xfrm>
            <a:off x="1135284" y="3317951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C9023F1-1C89-257D-8C00-30921FD9C7D0}"/>
              </a:ext>
            </a:extLst>
          </p:cNvPr>
          <p:cNvSpPr/>
          <p:nvPr/>
        </p:nvSpPr>
        <p:spPr bwMode="auto">
          <a:xfrm>
            <a:off x="1154334" y="3317951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A8996BD-D621-6508-EB27-AD1DB432020E}"/>
              </a:ext>
            </a:extLst>
          </p:cNvPr>
          <p:cNvSpPr/>
          <p:nvPr/>
        </p:nvSpPr>
        <p:spPr bwMode="auto">
          <a:xfrm>
            <a:off x="1225895" y="3317951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601CC5B6-9F0C-9BE3-A8F7-AB9206B33442}"/>
              </a:ext>
            </a:extLst>
          </p:cNvPr>
          <p:cNvSpPr/>
          <p:nvPr/>
        </p:nvSpPr>
        <p:spPr bwMode="auto">
          <a:xfrm>
            <a:off x="1451092" y="3337561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67469BE1-D4D9-7B5A-697D-A18F1687BAC1}"/>
              </a:ext>
            </a:extLst>
          </p:cNvPr>
          <p:cNvSpPr/>
          <p:nvPr/>
        </p:nvSpPr>
        <p:spPr bwMode="auto">
          <a:xfrm>
            <a:off x="1665051" y="3401063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55475EF-6565-13C1-5088-BD1147AE409D}"/>
              </a:ext>
            </a:extLst>
          </p:cNvPr>
          <p:cNvSpPr/>
          <p:nvPr/>
        </p:nvSpPr>
        <p:spPr bwMode="auto">
          <a:xfrm>
            <a:off x="1880426" y="3407413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1C65963-4359-F226-3A1E-A49D5D4564B8}"/>
              </a:ext>
            </a:extLst>
          </p:cNvPr>
          <p:cNvSpPr/>
          <p:nvPr/>
        </p:nvSpPr>
        <p:spPr bwMode="auto">
          <a:xfrm>
            <a:off x="1988822" y="3446392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558BB81A-BCE9-B14E-9E8C-00A599C3CD9A}"/>
              </a:ext>
            </a:extLst>
          </p:cNvPr>
          <p:cNvSpPr/>
          <p:nvPr/>
        </p:nvSpPr>
        <p:spPr bwMode="auto">
          <a:xfrm>
            <a:off x="2146901" y="3447974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74EF3E9-3D4F-173A-0249-60EDDD9D7A3B}"/>
              </a:ext>
            </a:extLst>
          </p:cNvPr>
          <p:cNvSpPr/>
          <p:nvPr/>
        </p:nvSpPr>
        <p:spPr bwMode="auto">
          <a:xfrm>
            <a:off x="2257956" y="3444458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01A2144-3706-E8B6-09C1-AF2765687A0D}"/>
              </a:ext>
            </a:extLst>
          </p:cNvPr>
          <p:cNvSpPr/>
          <p:nvPr/>
        </p:nvSpPr>
        <p:spPr bwMode="auto">
          <a:xfrm>
            <a:off x="2184297" y="3445009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AB411334-E79D-AEB3-068E-8102B6A22EB3}"/>
              </a:ext>
            </a:extLst>
          </p:cNvPr>
          <p:cNvSpPr/>
          <p:nvPr/>
        </p:nvSpPr>
        <p:spPr bwMode="auto">
          <a:xfrm>
            <a:off x="2324388" y="3454284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E086B45-8339-CAB9-FB1D-6AA23080359C}"/>
              </a:ext>
            </a:extLst>
          </p:cNvPr>
          <p:cNvSpPr/>
          <p:nvPr/>
        </p:nvSpPr>
        <p:spPr bwMode="auto">
          <a:xfrm>
            <a:off x="2346962" y="3467768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FD9321B-B30D-D602-27E2-46AF71BBE429}"/>
              </a:ext>
            </a:extLst>
          </p:cNvPr>
          <p:cNvSpPr/>
          <p:nvPr/>
        </p:nvSpPr>
        <p:spPr bwMode="auto">
          <a:xfrm>
            <a:off x="2491291" y="3513387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D0A7D77-93FB-4C01-E4CF-11EA84EA419B}"/>
              </a:ext>
            </a:extLst>
          </p:cNvPr>
          <p:cNvSpPr/>
          <p:nvPr/>
        </p:nvSpPr>
        <p:spPr bwMode="auto">
          <a:xfrm>
            <a:off x="2577936" y="3535382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169EF5BA-FB1B-F67F-9DDA-1A1564BD6901}"/>
              </a:ext>
            </a:extLst>
          </p:cNvPr>
          <p:cNvSpPr/>
          <p:nvPr/>
        </p:nvSpPr>
        <p:spPr bwMode="auto">
          <a:xfrm>
            <a:off x="2782531" y="3568571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6DF19C4-44B6-CCBF-8FBB-0CC2D3E310AD}"/>
              </a:ext>
            </a:extLst>
          </p:cNvPr>
          <p:cNvSpPr/>
          <p:nvPr/>
        </p:nvSpPr>
        <p:spPr bwMode="auto">
          <a:xfrm>
            <a:off x="2871537" y="3609251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EC85EBDA-0AE0-48C2-F005-8A7FBF9969EA}"/>
              </a:ext>
            </a:extLst>
          </p:cNvPr>
          <p:cNvSpPr/>
          <p:nvPr/>
        </p:nvSpPr>
        <p:spPr bwMode="auto">
          <a:xfrm>
            <a:off x="3151782" y="3739034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A0BA24B-20C9-206F-788D-41B9AAE26F52}"/>
              </a:ext>
            </a:extLst>
          </p:cNvPr>
          <p:cNvSpPr/>
          <p:nvPr/>
        </p:nvSpPr>
        <p:spPr bwMode="auto">
          <a:xfrm>
            <a:off x="3172291" y="3737794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D9C2348-2E74-6F70-CDBC-13E4817C03B9}"/>
              </a:ext>
            </a:extLst>
          </p:cNvPr>
          <p:cNvSpPr/>
          <p:nvPr/>
        </p:nvSpPr>
        <p:spPr bwMode="auto">
          <a:xfrm>
            <a:off x="3296116" y="3772719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40FD3C72-1BAC-1CD6-FA4C-960FCD793364}"/>
              </a:ext>
            </a:extLst>
          </p:cNvPr>
          <p:cNvSpPr/>
          <p:nvPr/>
        </p:nvSpPr>
        <p:spPr bwMode="auto">
          <a:xfrm>
            <a:off x="3492521" y="3823204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A20BBEF8-08E3-4CC5-2FF3-0DCFFF631F71}"/>
              </a:ext>
            </a:extLst>
          </p:cNvPr>
          <p:cNvSpPr/>
          <p:nvPr/>
        </p:nvSpPr>
        <p:spPr bwMode="auto">
          <a:xfrm>
            <a:off x="3527811" y="3823204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5DAD72CD-5FB7-B5B8-39DC-7CDC5D40E7DC}"/>
              </a:ext>
            </a:extLst>
          </p:cNvPr>
          <p:cNvSpPr/>
          <p:nvPr/>
        </p:nvSpPr>
        <p:spPr bwMode="auto">
          <a:xfrm>
            <a:off x="3597734" y="3878936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394CFAE-F689-50C6-C9EF-6A86F79EC913}"/>
              </a:ext>
            </a:extLst>
          </p:cNvPr>
          <p:cNvSpPr/>
          <p:nvPr/>
        </p:nvSpPr>
        <p:spPr bwMode="auto">
          <a:xfrm>
            <a:off x="3678936" y="3885392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89BA36FD-B33B-E04B-4DA0-4B577B793B06}"/>
              </a:ext>
            </a:extLst>
          </p:cNvPr>
          <p:cNvSpPr/>
          <p:nvPr/>
        </p:nvSpPr>
        <p:spPr bwMode="auto">
          <a:xfrm>
            <a:off x="3853296" y="3974026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6D061310-8970-5637-2FF2-25967442FDD3}"/>
              </a:ext>
            </a:extLst>
          </p:cNvPr>
          <p:cNvSpPr/>
          <p:nvPr/>
        </p:nvSpPr>
        <p:spPr bwMode="auto">
          <a:xfrm>
            <a:off x="4117649" y="4071086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3A4251C-4C86-C840-7A7D-CD5F90311E7C}"/>
              </a:ext>
            </a:extLst>
          </p:cNvPr>
          <p:cNvSpPr/>
          <p:nvPr/>
        </p:nvSpPr>
        <p:spPr bwMode="auto">
          <a:xfrm>
            <a:off x="4449696" y="4180183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1191FD18-D7C9-BA5E-C3E7-A291E2B84C59}"/>
              </a:ext>
            </a:extLst>
          </p:cNvPr>
          <p:cNvSpPr/>
          <p:nvPr/>
        </p:nvSpPr>
        <p:spPr bwMode="auto">
          <a:xfrm>
            <a:off x="4569743" y="4211224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BDA5304-D0EC-2CED-5AFE-E059EEC9C1C2}"/>
              </a:ext>
            </a:extLst>
          </p:cNvPr>
          <p:cNvSpPr/>
          <p:nvPr/>
        </p:nvSpPr>
        <p:spPr bwMode="auto">
          <a:xfrm>
            <a:off x="4733871" y="4233914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1EDAD63-A38B-C979-3D83-6D9CCC5698D8}"/>
              </a:ext>
            </a:extLst>
          </p:cNvPr>
          <p:cNvSpPr/>
          <p:nvPr/>
        </p:nvSpPr>
        <p:spPr bwMode="auto">
          <a:xfrm>
            <a:off x="4872259" y="4270777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68B9B66-735F-5BE9-DEE1-0F8E2135611B}"/>
              </a:ext>
            </a:extLst>
          </p:cNvPr>
          <p:cNvSpPr/>
          <p:nvPr/>
        </p:nvSpPr>
        <p:spPr bwMode="auto">
          <a:xfrm>
            <a:off x="4949517" y="4309279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3DD1D2B-6958-5A28-B066-F64594CB78C0}"/>
              </a:ext>
            </a:extLst>
          </p:cNvPr>
          <p:cNvSpPr/>
          <p:nvPr/>
        </p:nvSpPr>
        <p:spPr bwMode="auto">
          <a:xfrm>
            <a:off x="5132576" y="4365951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66A420F-22D4-8D21-EB0A-8454F3D55640}"/>
              </a:ext>
            </a:extLst>
          </p:cNvPr>
          <p:cNvSpPr/>
          <p:nvPr/>
        </p:nvSpPr>
        <p:spPr bwMode="auto">
          <a:xfrm>
            <a:off x="5440655" y="4415818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8B37858D-DC36-73CC-74CD-6EDAE0FAB27B}"/>
              </a:ext>
            </a:extLst>
          </p:cNvPr>
          <p:cNvSpPr/>
          <p:nvPr/>
        </p:nvSpPr>
        <p:spPr bwMode="auto">
          <a:xfrm>
            <a:off x="5629561" y="4436575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89C14D6D-4570-DB9C-7DCD-C640ABC4D162}"/>
              </a:ext>
            </a:extLst>
          </p:cNvPr>
          <p:cNvSpPr/>
          <p:nvPr/>
        </p:nvSpPr>
        <p:spPr bwMode="auto">
          <a:xfrm>
            <a:off x="5927588" y="4506866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E1BB5CF-C058-0625-E86D-F09AECC67C71}"/>
              </a:ext>
            </a:extLst>
          </p:cNvPr>
          <p:cNvSpPr/>
          <p:nvPr/>
        </p:nvSpPr>
        <p:spPr bwMode="auto">
          <a:xfrm>
            <a:off x="6587677" y="4641983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71AEE9A-5D49-A20A-51CE-D5A2C1092576}"/>
              </a:ext>
            </a:extLst>
          </p:cNvPr>
          <p:cNvSpPr/>
          <p:nvPr/>
        </p:nvSpPr>
        <p:spPr bwMode="auto">
          <a:xfrm>
            <a:off x="8022732" y="4940989"/>
            <a:ext cx="55732" cy="5573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6A222A76-81AF-6D7A-DCB5-30F910D13278}"/>
              </a:ext>
            </a:extLst>
          </p:cNvPr>
          <p:cNvSpPr/>
          <p:nvPr/>
        </p:nvSpPr>
        <p:spPr bwMode="auto">
          <a:xfrm>
            <a:off x="7009269" y="4751676"/>
            <a:ext cx="142697" cy="58733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872A29A3-0E06-C375-D01E-8FC9FF6F2D1B}"/>
              </a:ext>
            </a:extLst>
          </p:cNvPr>
          <p:cNvSpPr/>
          <p:nvPr/>
        </p:nvSpPr>
        <p:spPr bwMode="auto">
          <a:xfrm>
            <a:off x="7117666" y="4761138"/>
            <a:ext cx="80060" cy="63456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3AFFDD5-1EE4-B840-2801-28D329538B29}"/>
              </a:ext>
            </a:extLst>
          </p:cNvPr>
          <p:cNvSpPr/>
          <p:nvPr/>
        </p:nvSpPr>
        <p:spPr bwMode="auto">
          <a:xfrm>
            <a:off x="7148748" y="4771667"/>
            <a:ext cx="317652" cy="59277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FA759C9-9924-673A-83AD-B51C1D28EAFF}"/>
              </a:ext>
            </a:extLst>
          </p:cNvPr>
          <p:cNvSpPr/>
          <p:nvPr/>
        </p:nvSpPr>
        <p:spPr bwMode="auto">
          <a:xfrm>
            <a:off x="7420431" y="4790719"/>
            <a:ext cx="173741" cy="63456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57B59F7-B9B2-2CDA-59AC-3B85F4B65252}"/>
              </a:ext>
            </a:extLst>
          </p:cNvPr>
          <p:cNvSpPr/>
          <p:nvPr/>
        </p:nvSpPr>
        <p:spPr bwMode="auto">
          <a:xfrm>
            <a:off x="7527386" y="4819663"/>
            <a:ext cx="327564" cy="63456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40091B5-DE67-6E5A-C463-61F1DB1305ED}"/>
              </a:ext>
            </a:extLst>
          </p:cNvPr>
          <p:cNvSpPr/>
          <p:nvPr/>
        </p:nvSpPr>
        <p:spPr bwMode="auto">
          <a:xfrm>
            <a:off x="7815032" y="4939957"/>
            <a:ext cx="150942" cy="64467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6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034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MONARCH-3: First-line AI +/- abemaciclib ITT OS at IA2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0" y="4759326"/>
            <a:ext cx="470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EBC8-DC25-4B00-95E3-5B751C5D77F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01704-4A91-6BDE-3D40-6CC556E97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179" y="1400301"/>
            <a:ext cx="4478916" cy="1983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8B0785-6F33-519C-5539-1E57D48B2A61}"/>
              </a:ext>
            </a:extLst>
          </p:cNvPr>
          <p:cNvSpPr txBox="1"/>
          <p:nvPr/>
        </p:nvSpPr>
        <p:spPr>
          <a:xfrm>
            <a:off x="7390759" y="3382072"/>
            <a:ext cx="4682813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*p-value did not reach threshold for statistical significance at this interim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B4891E-464E-FBA6-316A-7EE35BA3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168" y="3843564"/>
            <a:ext cx="3804233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A5DF68-E907-43A1-F2C3-7C66A5070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14" y="5353355"/>
            <a:ext cx="11404572" cy="682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5AFF65-4776-08AE-AE52-325AA72C43FC}"/>
              </a:ext>
            </a:extLst>
          </p:cNvPr>
          <p:cNvSpPr txBox="1"/>
          <p:nvPr/>
        </p:nvSpPr>
        <p:spPr>
          <a:xfrm>
            <a:off x="393714" y="5950953"/>
            <a:ext cx="1105382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CDK; cyclin dependent kinase; CI, confidence interval; HR, hazard ratio; IA2, interim analysis 2; mo, months; ITT, intent to treat; NSAI, nonsteroidal aromatase inhibitor; OS, overall survival.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CECB3-7779-C57B-EA0D-2588B4459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31" y="1399925"/>
            <a:ext cx="6868755" cy="3885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B1CB4-2253-1FE4-4EB1-2CA2CF7515B6}"/>
              </a:ext>
            </a:extLst>
          </p:cNvPr>
          <p:cNvSpPr txBox="1"/>
          <p:nvPr/>
        </p:nvSpPr>
        <p:spPr>
          <a:xfrm>
            <a:off x="10124915" y="6527172"/>
            <a:ext cx="1948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Goetz et al, ESMO 2022</a:t>
            </a:r>
          </a:p>
        </p:txBody>
      </p:sp>
    </p:spTree>
    <p:extLst>
      <p:ext uri="{BB962C8B-B14F-4D97-AF65-F5344CB8AC3E}">
        <p14:creationId xmlns:p14="http://schemas.microsoft.com/office/powerpoint/2010/main" val="48131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/>
          <a:stretch/>
        </p:blipFill>
        <p:spPr bwMode="auto">
          <a:xfrm>
            <a:off x="99391" y="1046541"/>
            <a:ext cx="5808492" cy="358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6847" y="270170"/>
            <a:ext cx="105183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PALOMA-2 First-line Letrozole +/- Palbociclib: OS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46F61-1AD0-1B02-E279-C660FE8D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53" y="4763981"/>
            <a:ext cx="10972800" cy="1597060"/>
          </a:xfrm>
        </p:spPr>
        <p:txBody>
          <a:bodyPr/>
          <a:lstStyle/>
          <a:p>
            <a:r>
              <a:rPr lang="en-US" dirty="0"/>
              <a:t>Median f/u 7.5 years</a:t>
            </a:r>
          </a:p>
          <a:p>
            <a:r>
              <a:rPr lang="en-US" dirty="0"/>
              <a:t>Missing survival data: 13% pal + let, 21% control</a:t>
            </a:r>
          </a:p>
          <a:p>
            <a:r>
              <a:rPr lang="en-US" dirty="0"/>
              <a:t>More crossover to CDK4/6i in the control arm, 27% vs 12%</a:t>
            </a:r>
          </a:p>
          <a:p>
            <a:r>
              <a:rPr lang="en-US" dirty="0"/>
              <a:t>10% of patients continue on pal and let at 7.5y f/u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44B20-DB47-C7A0-AC2E-F2FB6A3DB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" r="1689"/>
          <a:stretch/>
        </p:blipFill>
        <p:spPr>
          <a:xfrm>
            <a:off x="5936119" y="1046541"/>
            <a:ext cx="6155080" cy="35850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65B201-5732-4F83-E096-00375DE890E6}"/>
              </a:ext>
            </a:extLst>
          </p:cNvPr>
          <p:cNvSpPr txBox="1"/>
          <p:nvPr/>
        </p:nvSpPr>
        <p:spPr>
          <a:xfrm>
            <a:off x="9571383" y="6459979"/>
            <a:ext cx="2196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Finn et al, ASCO 2022</a:t>
            </a:r>
          </a:p>
        </p:txBody>
      </p:sp>
    </p:spTree>
    <p:extLst>
      <p:ext uri="{BB962C8B-B14F-4D97-AF65-F5344CB8AC3E}">
        <p14:creationId xmlns:p14="http://schemas.microsoft.com/office/powerpoint/2010/main" val="63448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BA18-48B9-4181-A5A9-A65AF2DA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62" y="313402"/>
            <a:ext cx="11959476" cy="793290"/>
          </a:xfrm>
        </p:spPr>
        <p:txBody>
          <a:bodyPr>
            <a:normAutofit/>
          </a:bodyPr>
          <a:lstStyle/>
          <a:p>
            <a:r>
              <a:rPr lang="en-US" sz="2667" dirty="0">
                <a:solidFill>
                  <a:srgbClr val="002060"/>
                </a:solidFill>
              </a:rPr>
              <a:t>Overall Survival in patients treated with CDK4/6i for Metastatic Disease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FC8FE-A88B-4110-9979-DC0DD92649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8500533"/>
            <a:ext cx="406400" cy="406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1219170" rtl="0" eaLnBrk="1" latinLnBrk="0" hangingPunct="1">
              <a:defRPr lang="en-US" sz="1600" b="0" i="0" kern="1200" spc="0" baseline="0" smtClean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16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ＭＳ Ｐゴシック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8A9CA8-4ED8-457E-9AC6-BD44DE4A1D3F}"/>
              </a:ext>
            </a:extLst>
          </p:cNvPr>
          <p:cNvGraphicFramePr>
            <a:graphicFrameLocks noGrp="1"/>
          </p:cNvGraphicFramePr>
          <p:nvPr/>
        </p:nvGraphicFramePr>
        <p:xfrm>
          <a:off x="503301" y="1120581"/>
          <a:ext cx="11381739" cy="4372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812">
                  <a:extLst>
                    <a:ext uri="{9D8B030D-6E8A-4147-A177-3AD203B41FA5}">
                      <a16:colId xmlns:a16="http://schemas.microsoft.com/office/drawing/2014/main" val="3058581321"/>
                    </a:ext>
                  </a:extLst>
                </a:gridCol>
                <a:gridCol w="1119872">
                  <a:extLst>
                    <a:ext uri="{9D8B030D-6E8A-4147-A177-3AD203B41FA5}">
                      <a16:colId xmlns:a16="http://schemas.microsoft.com/office/drawing/2014/main" val="3695367982"/>
                    </a:ext>
                  </a:extLst>
                </a:gridCol>
                <a:gridCol w="1108731">
                  <a:extLst>
                    <a:ext uri="{9D8B030D-6E8A-4147-A177-3AD203B41FA5}">
                      <a16:colId xmlns:a16="http://schemas.microsoft.com/office/drawing/2014/main" val="3643988792"/>
                    </a:ext>
                  </a:extLst>
                </a:gridCol>
                <a:gridCol w="3892705">
                  <a:extLst>
                    <a:ext uri="{9D8B030D-6E8A-4147-A177-3AD203B41FA5}">
                      <a16:colId xmlns:a16="http://schemas.microsoft.com/office/drawing/2014/main" val="795113673"/>
                    </a:ext>
                  </a:extLst>
                </a:gridCol>
                <a:gridCol w="1176735">
                  <a:extLst>
                    <a:ext uri="{9D8B030D-6E8A-4147-A177-3AD203B41FA5}">
                      <a16:colId xmlns:a16="http://schemas.microsoft.com/office/drawing/2014/main" val="1431409304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2773734568"/>
                    </a:ext>
                  </a:extLst>
                </a:gridCol>
                <a:gridCol w="967996">
                  <a:extLst>
                    <a:ext uri="{9D8B030D-6E8A-4147-A177-3AD203B41FA5}">
                      <a16:colId xmlns:a16="http://schemas.microsoft.com/office/drawing/2014/main" val="3634917682"/>
                    </a:ext>
                  </a:extLst>
                </a:gridCol>
              </a:tblGrid>
              <a:tr h="739143">
                <a:tc>
                  <a:txBody>
                    <a:bodyPr/>
                    <a:lstStyle/>
                    <a:p>
                      <a:pPr algn="ctr"/>
                      <a:endParaRPr lang="en-GB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arm:</a:t>
                      </a:r>
                      <a:br>
                        <a:rPr lang="en-GB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OS, median, mo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 arm:</a:t>
                      </a:r>
                      <a:br>
                        <a:rPr lang="en-GB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OS, median, mo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Hazard ratio</a:t>
                      </a:r>
                      <a:endParaRPr lang="en-GB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Hazard ratio</a:t>
                      </a:r>
                      <a:br>
                        <a:rPr lang="en-US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GB" sz="11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</a:t>
                      </a:r>
                      <a:r>
                        <a:rPr lang="en-US" sz="11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alue</a:t>
                      </a:r>
                      <a:endParaRPr lang="en-US" sz="1900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Significance reached vs placebo</a:t>
                      </a:r>
                      <a:r>
                        <a:rPr lang="en-US" sz="1100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67429"/>
                  </a:ext>
                </a:extLst>
              </a:tr>
              <a:tr h="474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PALOMA-2</a:t>
                      </a:r>
                      <a:r>
                        <a:rPr kumimoji="0" lang="en-GB" sz="1300" b="1" i="0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1</a:t>
                      </a:r>
                      <a:b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Palbociclib + letrozole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00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53.9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solidFill>
                            <a:schemeClr val="tx1"/>
                          </a:solidFill>
                          <a:latin typeface="+mn-lt"/>
                        </a:rPr>
                        <a:t>51.2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0.956 </a:t>
                      </a:r>
                      <a:br>
                        <a:rPr lang="en-US" sz="1200"/>
                      </a:br>
                      <a:r>
                        <a:rPr lang="en-US" sz="1200"/>
                        <a:t>(0.777-1.177)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0.3378</a:t>
                      </a:r>
                      <a:endParaRPr lang="en-US" sz="1900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noProof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</a:t>
                      </a:r>
                      <a:endParaRPr lang="en-US" sz="2400" b="0" kern="1200" noProof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676441"/>
                  </a:ext>
                </a:extLst>
              </a:tr>
              <a:tr h="474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PALOMA-3</a:t>
                      </a:r>
                      <a:r>
                        <a:rPr kumimoji="0" lang="en-GB" sz="1300" b="1" i="0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2</a:t>
                      </a:r>
                      <a:b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Palbociclib + fulvestrant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00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34.9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</a:t>
                      </a:r>
                      <a:endParaRPr kumimoji="0" lang="en-GB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0.81 </a:t>
                      </a:r>
                      <a:b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(0.64-1.03)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.09</a:t>
                      </a:r>
                      <a:endParaRPr lang="en-US" sz="1900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noProof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</a:t>
                      </a:r>
                      <a:endParaRPr lang="en-US" sz="2400" b="0" kern="1200" noProof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20402"/>
                  </a:ext>
                </a:extLst>
              </a:tr>
              <a:tr h="474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MONARCH 2</a:t>
                      </a:r>
                      <a:r>
                        <a:rPr kumimoji="0" lang="en-GB" sz="1300" b="1" i="0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3</a:t>
                      </a:r>
                      <a:b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US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Abemaciclib + fulvestrant 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00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46.7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37.3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  <a:br>
                        <a:rPr lang="en-GB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(0.61-0.95)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.01</a:t>
                      </a:r>
                      <a:endParaRPr lang="en-US" sz="1900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500" b="0" kern="12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417442"/>
                  </a:ext>
                </a:extLst>
              </a:tr>
              <a:tr h="474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MONARCH 3</a:t>
                      </a:r>
                      <a:b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US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Abemaciclib + NSAI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003E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>
                              <a:lumMod val="6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yet reported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5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>
                            <a:lumMod val="6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035008"/>
                  </a:ext>
                </a:extLst>
              </a:tr>
              <a:tr h="569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MONALEESA-2</a:t>
                      </a:r>
                      <a:r>
                        <a:rPr kumimoji="0" lang="en-GB" sz="1300" b="1" i="0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4,5</a:t>
                      </a:r>
                      <a:br>
                        <a:rPr kumimoji="0" lang="en-GB" sz="1300" b="1" i="0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Ribociclib + letrozole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9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51.4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  <a:b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(0.63-0.93)</a:t>
                      </a:r>
                      <a:endParaRPr lang="en-GB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.004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500" b="0" kern="12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913528"/>
                  </a:ext>
                </a:extLst>
              </a:tr>
              <a:tr h="678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MONALEESA-7</a:t>
                      </a:r>
                      <a:r>
                        <a:rPr kumimoji="0" lang="en-GB" sz="1300" b="1" i="0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6</a:t>
                      </a:r>
                      <a:br>
                        <a:rPr kumimoji="0" lang="en-GB" sz="1300" b="1" i="0" u="none" strike="noStrike" kern="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en-GB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Ribociclib + goserelin + tamoxifen/NSAI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9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40.9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b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(0.54-0.95)</a:t>
                      </a:r>
                      <a:endParaRPr lang="en-GB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.00973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noProof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500" b="0" kern="1200" baseline="30000" noProof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974546"/>
                  </a:ext>
                </a:extLst>
              </a:tr>
              <a:tr h="4855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MONALEESA-3</a:t>
                      </a:r>
                      <a:r>
                        <a:rPr kumimoji="0" lang="en-GB" sz="1300" b="1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7</a:t>
                      </a:r>
                      <a:br>
                        <a:rPr kumimoji="0" lang="en-GB" sz="1300" b="1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</a:br>
                      <a:r>
                        <a:rPr kumimoji="0" lang="pt-BR" sz="13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Ribociclilb</a:t>
                      </a:r>
                      <a:r>
                        <a:rPr kumimoji="0" lang="pt-BR" sz="1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kumimoji="0" lang="pt-BR" sz="13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fulvestrant</a:t>
                      </a:r>
                      <a:r>
                        <a:rPr kumimoji="0" lang="pt-BR" sz="1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9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 </a:t>
                      </a:r>
                      <a:br>
                        <a:rPr lang="en-GB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(0.57-0.92)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.00455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1500" b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647174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6F3E08-E72A-47E6-8BE1-B62DC9149D6C}"/>
              </a:ext>
            </a:extLst>
          </p:cNvPr>
          <p:cNvCxnSpPr>
            <a:cxnSpLocks/>
          </p:cNvCxnSpPr>
          <p:nvPr/>
        </p:nvCxnSpPr>
        <p:spPr>
          <a:xfrm>
            <a:off x="5125783" y="5632989"/>
            <a:ext cx="3664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95CE5A-98CB-41B4-9B7D-65344243FBD8}"/>
              </a:ext>
            </a:extLst>
          </p:cNvPr>
          <p:cNvCxnSpPr>
            <a:cxnSpLocks/>
          </p:cNvCxnSpPr>
          <p:nvPr/>
        </p:nvCxnSpPr>
        <p:spPr>
          <a:xfrm>
            <a:off x="6040235" y="5552556"/>
            <a:ext cx="0" cy="1439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3663D-AF9A-491D-95A2-1C2CCD45694B}"/>
              </a:ext>
            </a:extLst>
          </p:cNvPr>
          <p:cNvCxnSpPr>
            <a:cxnSpLocks/>
          </p:cNvCxnSpPr>
          <p:nvPr/>
        </p:nvCxnSpPr>
        <p:spPr>
          <a:xfrm>
            <a:off x="5119688" y="5552556"/>
            <a:ext cx="0" cy="1439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46A222-F294-4EA5-9B4C-031D8B5CBDB6}"/>
              </a:ext>
            </a:extLst>
          </p:cNvPr>
          <p:cNvCxnSpPr>
            <a:cxnSpLocks/>
          </p:cNvCxnSpPr>
          <p:nvPr/>
        </p:nvCxnSpPr>
        <p:spPr>
          <a:xfrm>
            <a:off x="6959204" y="5552556"/>
            <a:ext cx="0" cy="1439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7F3594D-9F56-4DB0-BAE4-86ED3BB0FDDB}"/>
              </a:ext>
            </a:extLst>
          </p:cNvPr>
          <p:cNvSpPr txBox="1"/>
          <p:nvPr/>
        </p:nvSpPr>
        <p:spPr>
          <a:xfrm>
            <a:off x="7671769" y="5667107"/>
            <a:ext cx="39786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29D84-13DD-4883-AE68-F4CB5C143B4E}"/>
              </a:ext>
            </a:extLst>
          </p:cNvPr>
          <p:cNvSpPr txBox="1"/>
          <p:nvPr/>
        </p:nvSpPr>
        <p:spPr>
          <a:xfrm>
            <a:off x="6735368" y="5667107"/>
            <a:ext cx="39786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9C75D4-EB68-4DA4-8335-18484B02790E}"/>
              </a:ext>
            </a:extLst>
          </p:cNvPr>
          <p:cNvSpPr txBox="1"/>
          <p:nvPr/>
        </p:nvSpPr>
        <p:spPr>
          <a:xfrm>
            <a:off x="5818632" y="5667107"/>
            <a:ext cx="39786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10B789-5419-4398-8CD7-BF096AABEBAC}"/>
              </a:ext>
            </a:extLst>
          </p:cNvPr>
          <p:cNvSpPr txBox="1"/>
          <p:nvPr/>
        </p:nvSpPr>
        <p:spPr>
          <a:xfrm>
            <a:off x="4901895" y="5667107"/>
            <a:ext cx="39786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0.4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B217A0-F37A-4051-8A11-A122101A5AA4}"/>
              </a:ext>
            </a:extLst>
          </p:cNvPr>
          <p:cNvCxnSpPr>
            <a:cxnSpLocks/>
          </p:cNvCxnSpPr>
          <p:nvPr/>
        </p:nvCxnSpPr>
        <p:spPr>
          <a:xfrm>
            <a:off x="8790107" y="5552556"/>
            <a:ext cx="0" cy="1439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D7CA6E-B92C-4D29-97E5-59359B1F4567}"/>
              </a:ext>
            </a:extLst>
          </p:cNvPr>
          <p:cNvSpPr txBox="1"/>
          <p:nvPr/>
        </p:nvSpPr>
        <p:spPr>
          <a:xfrm>
            <a:off x="8578675" y="5667107"/>
            <a:ext cx="39786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B7B35D-94C9-430B-B0DE-2597ED213F4D}"/>
              </a:ext>
            </a:extLst>
          </p:cNvPr>
          <p:cNvCxnSpPr>
            <a:cxnSpLocks/>
          </p:cNvCxnSpPr>
          <p:nvPr/>
        </p:nvCxnSpPr>
        <p:spPr>
          <a:xfrm flipH="1" flipV="1">
            <a:off x="7880771" y="1910086"/>
            <a:ext cx="29319" cy="3700028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6AD9B5-269A-48CE-973F-B4522ED5683F}"/>
              </a:ext>
            </a:extLst>
          </p:cNvPr>
          <p:cNvCxnSpPr>
            <a:cxnSpLocks/>
          </p:cNvCxnSpPr>
          <p:nvPr/>
        </p:nvCxnSpPr>
        <p:spPr>
          <a:xfrm flipH="1">
            <a:off x="6534923" y="5908979"/>
            <a:ext cx="1320800" cy="935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2423E1-7F74-46B7-A8BC-CCDA86A46C02}"/>
              </a:ext>
            </a:extLst>
          </p:cNvPr>
          <p:cNvSpPr txBox="1"/>
          <p:nvPr/>
        </p:nvSpPr>
        <p:spPr>
          <a:xfrm>
            <a:off x="6759276" y="5922869"/>
            <a:ext cx="1075936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Favors CDK4/6i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1C7049-CCCF-476E-9135-0121292FA656}"/>
              </a:ext>
            </a:extLst>
          </p:cNvPr>
          <p:cNvCxnSpPr>
            <a:cxnSpLocks/>
          </p:cNvCxnSpPr>
          <p:nvPr/>
        </p:nvCxnSpPr>
        <p:spPr>
          <a:xfrm>
            <a:off x="8021999" y="5908979"/>
            <a:ext cx="1016000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8E6D872-81F7-4E2F-9132-450B3F15E315}"/>
              </a:ext>
            </a:extLst>
          </p:cNvPr>
          <p:cNvSpPr txBox="1"/>
          <p:nvPr/>
        </p:nvSpPr>
        <p:spPr>
          <a:xfrm>
            <a:off x="8035727" y="5922869"/>
            <a:ext cx="87395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Favors PBO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10EF51-182A-4E7B-B02F-7678F730739B}"/>
              </a:ext>
            </a:extLst>
          </p:cNvPr>
          <p:cNvSpPr/>
          <p:nvPr/>
        </p:nvSpPr>
        <p:spPr>
          <a:xfrm>
            <a:off x="6515566" y="5125937"/>
            <a:ext cx="152357" cy="105203"/>
          </a:xfrm>
          <a:prstGeom prst="rect">
            <a:avLst/>
          </a:prstGeom>
          <a:solidFill>
            <a:srgbClr val="126278"/>
          </a:solidFill>
          <a:ln w="28575">
            <a:solidFill>
              <a:srgbClr val="126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CA9DCF-7E33-48A3-BDDA-676B9EA58B6F}"/>
              </a:ext>
            </a:extLst>
          </p:cNvPr>
          <p:cNvCxnSpPr>
            <a:cxnSpLocks/>
          </p:cNvCxnSpPr>
          <p:nvPr/>
        </p:nvCxnSpPr>
        <p:spPr>
          <a:xfrm>
            <a:off x="5894007" y="5167371"/>
            <a:ext cx="1604941" cy="0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CE0355-7F8E-47AF-B9E8-D5C4FC42581A}"/>
              </a:ext>
            </a:extLst>
          </p:cNvPr>
          <p:cNvCxnSpPr/>
          <p:nvPr/>
        </p:nvCxnSpPr>
        <p:spPr>
          <a:xfrm>
            <a:off x="5894007" y="5086940"/>
            <a:ext cx="0" cy="156601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5C785A-44BF-48AE-A21C-EAA71CB055B1}"/>
              </a:ext>
            </a:extLst>
          </p:cNvPr>
          <p:cNvCxnSpPr>
            <a:cxnSpLocks/>
          </p:cNvCxnSpPr>
          <p:nvPr/>
        </p:nvCxnSpPr>
        <p:spPr>
          <a:xfrm>
            <a:off x="7498947" y="5089072"/>
            <a:ext cx="0" cy="156601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155FCC-FDCE-4849-8B88-64C24396F2E9}"/>
              </a:ext>
            </a:extLst>
          </p:cNvPr>
          <p:cNvCxnSpPr>
            <a:cxnSpLocks/>
          </p:cNvCxnSpPr>
          <p:nvPr/>
        </p:nvCxnSpPr>
        <p:spPr>
          <a:xfrm>
            <a:off x="6040233" y="3012723"/>
            <a:ext cx="1600200" cy="0"/>
          </a:xfrm>
          <a:prstGeom prst="line">
            <a:avLst/>
          </a:prstGeom>
          <a:ln w="28575">
            <a:solidFill>
              <a:srgbClr val="8A0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C335BCB-995F-4BA7-9E2B-25B4393F4C9F}"/>
              </a:ext>
            </a:extLst>
          </p:cNvPr>
          <p:cNvSpPr/>
          <p:nvPr/>
        </p:nvSpPr>
        <p:spPr>
          <a:xfrm>
            <a:off x="6938015" y="2450149"/>
            <a:ext cx="152357" cy="105203"/>
          </a:xfrm>
          <a:prstGeom prst="rect">
            <a:avLst/>
          </a:prstGeom>
          <a:solidFill>
            <a:srgbClr val="7800A2"/>
          </a:solidFill>
          <a:ln w="28575">
            <a:solidFill>
              <a:srgbClr val="780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8EE608-3F9C-4686-884D-ECA808196760}"/>
              </a:ext>
            </a:extLst>
          </p:cNvPr>
          <p:cNvCxnSpPr>
            <a:cxnSpLocks/>
          </p:cNvCxnSpPr>
          <p:nvPr/>
        </p:nvCxnSpPr>
        <p:spPr>
          <a:xfrm flipV="1">
            <a:off x="6228576" y="2501569"/>
            <a:ext cx="1788051" cy="2585"/>
          </a:xfrm>
          <a:prstGeom prst="line">
            <a:avLst/>
          </a:prstGeom>
          <a:ln w="28575">
            <a:solidFill>
              <a:srgbClr val="780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608A71-E8E8-46B3-B685-4E9612371850}"/>
              </a:ext>
            </a:extLst>
          </p:cNvPr>
          <p:cNvCxnSpPr>
            <a:cxnSpLocks/>
          </p:cNvCxnSpPr>
          <p:nvPr/>
        </p:nvCxnSpPr>
        <p:spPr>
          <a:xfrm>
            <a:off x="6213355" y="2432214"/>
            <a:ext cx="0" cy="156601"/>
          </a:xfrm>
          <a:prstGeom prst="line">
            <a:avLst/>
          </a:prstGeom>
          <a:ln w="28575">
            <a:solidFill>
              <a:srgbClr val="780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C56E27-A6A2-4931-A74C-62D07047B797}"/>
              </a:ext>
            </a:extLst>
          </p:cNvPr>
          <p:cNvCxnSpPr>
            <a:cxnSpLocks/>
          </p:cNvCxnSpPr>
          <p:nvPr/>
        </p:nvCxnSpPr>
        <p:spPr>
          <a:xfrm>
            <a:off x="8021379" y="2432214"/>
            <a:ext cx="0" cy="156601"/>
          </a:xfrm>
          <a:prstGeom prst="line">
            <a:avLst/>
          </a:prstGeom>
          <a:ln w="28575">
            <a:solidFill>
              <a:srgbClr val="780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334BCA-53B6-435A-8243-8EDE127852DA}"/>
              </a:ext>
            </a:extLst>
          </p:cNvPr>
          <p:cNvCxnSpPr/>
          <p:nvPr/>
        </p:nvCxnSpPr>
        <p:spPr>
          <a:xfrm>
            <a:off x="6040235" y="2931370"/>
            <a:ext cx="0" cy="156601"/>
          </a:xfrm>
          <a:prstGeom prst="line">
            <a:avLst/>
          </a:prstGeom>
          <a:ln w="28575">
            <a:solidFill>
              <a:srgbClr val="8A0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B3CCAB-EE0E-4994-9A41-BCC7B3C11FB7}"/>
              </a:ext>
            </a:extLst>
          </p:cNvPr>
          <p:cNvCxnSpPr>
            <a:cxnSpLocks/>
          </p:cNvCxnSpPr>
          <p:nvPr/>
        </p:nvCxnSpPr>
        <p:spPr>
          <a:xfrm>
            <a:off x="7645175" y="2922866"/>
            <a:ext cx="0" cy="156601"/>
          </a:xfrm>
          <a:prstGeom prst="line">
            <a:avLst/>
          </a:prstGeom>
          <a:ln w="28575">
            <a:solidFill>
              <a:srgbClr val="8A0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F0A90-1F45-4CF9-BE17-94D687067E78}"/>
              </a:ext>
            </a:extLst>
          </p:cNvPr>
          <p:cNvSpPr/>
          <p:nvPr/>
        </p:nvSpPr>
        <p:spPr>
          <a:xfrm>
            <a:off x="6458343" y="4528672"/>
            <a:ext cx="152357" cy="105203"/>
          </a:xfrm>
          <a:prstGeom prst="rect">
            <a:avLst/>
          </a:prstGeom>
          <a:solidFill>
            <a:srgbClr val="126278"/>
          </a:solidFill>
          <a:ln w="28575">
            <a:solidFill>
              <a:srgbClr val="126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CFC0B2-4F7C-4723-A68D-76C981AAA524}"/>
              </a:ext>
            </a:extLst>
          </p:cNvPr>
          <p:cNvCxnSpPr>
            <a:cxnSpLocks/>
          </p:cNvCxnSpPr>
          <p:nvPr/>
        </p:nvCxnSpPr>
        <p:spPr>
          <a:xfrm flipV="1">
            <a:off x="5751107" y="4576353"/>
            <a:ext cx="1874520" cy="7723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B16A59-F565-415F-B233-3D55D161033F}"/>
              </a:ext>
            </a:extLst>
          </p:cNvPr>
          <p:cNvCxnSpPr>
            <a:cxnSpLocks/>
          </p:cNvCxnSpPr>
          <p:nvPr/>
        </p:nvCxnSpPr>
        <p:spPr>
          <a:xfrm>
            <a:off x="5751103" y="4501916"/>
            <a:ext cx="0" cy="156601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8B3CD01-D452-42F4-85A2-3F228F2A6ECC}"/>
              </a:ext>
            </a:extLst>
          </p:cNvPr>
          <p:cNvCxnSpPr>
            <a:cxnSpLocks/>
          </p:cNvCxnSpPr>
          <p:nvPr/>
        </p:nvCxnSpPr>
        <p:spPr>
          <a:xfrm>
            <a:off x="7632947" y="4501909"/>
            <a:ext cx="0" cy="156601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6E096BB-0EB0-4187-83BB-FE11F22A74B2}"/>
              </a:ext>
            </a:extLst>
          </p:cNvPr>
          <p:cNvSpPr/>
          <p:nvPr/>
        </p:nvSpPr>
        <p:spPr>
          <a:xfrm>
            <a:off x="6682359" y="2955847"/>
            <a:ext cx="155448" cy="109728"/>
          </a:xfrm>
          <a:prstGeom prst="rect">
            <a:avLst/>
          </a:prstGeom>
          <a:solidFill>
            <a:srgbClr val="8A0045"/>
          </a:solidFill>
          <a:ln w="28575">
            <a:solidFill>
              <a:srgbClr val="8A0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A4CF46-B762-4FC5-89E7-0AD52E14DF6E}"/>
              </a:ext>
            </a:extLst>
          </p:cNvPr>
          <p:cNvCxnSpPr>
            <a:cxnSpLocks/>
          </p:cNvCxnSpPr>
          <p:nvPr/>
        </p:nvCxnSpPr>
        <p:spPr>
          <a:xfrm>
            <a:off x="6182149" y="3964085"/>
            <a:ext cx="1371600" cy="0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BCEDCBE-2329-4050-83BD-BE8F3A3D1BD7}"/>
              </a:ext>
            </a:extLst>
          </p:cNvPr>
          <p:cNvSpPr/>
          <p:nvPr/>
        </p:nvSpPr>
        <p:spPr>
          <a:xfrm>
            <a:off x="6706327" y="3912154"/>
            <a:ext cx="154483" cy="141964"/>
          </a:xfrm>
          <a:prstGeom prst="rect">
            <a:avLst/>
          </a:prstGeom>
          <a:solidFill>
            <a:srgbClr val="126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40344A-3E3C-4ADE-B66A-AE7C026D59A1}"/>
              </a:ext>
            </a:extLst>
          </p:cNvPr>
          <p:cNvCxnSpPr/>
          <p:nvPr/>
        </p:nvCxnSpPr>
        <p:spPr>
          <a:xfrm>
            <a:off x="6180391" y="3881205"/>
            <a:ext cx="0" cy="156601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C29668-261C-4499-9C13-DBA0B12ACEF2}"/>
              </a:ext>
            </a:extLst>
          </p:cNvPr>
          <p:cNvCxnSpPr>
            <a:cxnSpLocks/>
          </p:cNvCxnSpPr>
          <p:nvPr/>
        </p:nvCxnSpPr>
        <p:spPr>
          <a:xfrm>
            <a:off x="7556732" y="3893970"/>
            <a:ext cx="0" cy="156601"/>
          </a:xfrm>
          <a:prstGeom prst="line">
            <a:avLst/>
          </a:prstGeom>
          <a:ln w="28575">
            <a:solidFill>
              <a:srgbClr val="126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1F8C652B-C21B-44CC-9749-E3F1EECD0B58}"/>
              </a:ext>
            </a:extLst>
          </p:cNvPr>
          <p:cNvSpPr txBox="1">
            <a:spLocks/>
          </p:cNvSpPr>
          <p:nvPr/>
        </p:nvSpPr>
        <p:spPr>
          <a:xfrm>
            <a:off x="595876" y="6528965"/>
            <a:ext cx="6639136" cy="304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b="0" i="0" kern="1200" spc="0" baseline="0" dirty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700" b="0" i="0" u="none" strike="noStrike" kern="1200" cap="none" spc="0" normalizeH="0" baseline="3000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</a:br>
            <a:r>
              <a:rPr kumimoji="0" lang="en-US" sz="700" b="0" i="0" u="none" strike="noStrike" kern="1200" cap="none" spc="0" normalizeH="0" baseline="3000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a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 The red × denotes trials that did not report significant median OS compared with placebo. </a:t>
            </a: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ABC, advanced breast cancer; ABE, abemaciclib; NR, not reached; NSAI, non-steroidal aromatase inhibitor; OS, overall survival; RIBO,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ribociclib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; PAL,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palbociclib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.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1. Finn RS, et al. J Clin Oncol. 2022; 40 (suppl 17;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abstr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 LBA1003). 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2. Turner NC, et al. 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N </a:t>
            </a:r>
            <a:r>
              <a:rPr kumimoji="0" lang="da-DK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Engl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 J Med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. 2018;379:1926-1936. 3.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Sledge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 GW, et al. 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JAMA </a:t>
            </a:r>
            <a:r>
              <a:rPr kumimoji="0" lang="da-DK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Oncol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.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/>
              </a:rPr>
              <a:t> 2020;6:116-124. 4.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Hortobagyi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 GN, et al. 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N </a:t>
            </a:r>
            <a:r>
              <a:rPr kumimoji="0" lang="da-DK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Engl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 J Med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. 2022;386:942-950. 5.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Hortobagyi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 GN, et al. ESMO 2021. Oral LBA17_PR. 6. Im SA, et al. 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N </a:t>
            </a:r>
            <a:r>
              <a:rPr kumimoji="0" lang="da-DK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Engl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 J Med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. 2019;381:307-316. 7.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Slamon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 DJ, et al. 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N </a:t>
            </a:r>
            <a:r>
              <a:rPr kumimoji="0" lang="da-DK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Engl</a:t>
            </a:r>
            <a:r>
              <a:rPr kumimoji="0" lang="da-DK" sz="7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 J Med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. 2020;382:514-524. 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3D480B-2766-FB6B-0EAB-4C4A23E185A8}"/>
              </a:ext>
            </a:extLst>
          </p:cNvPr>
          <p:cNvSpPr txBox="1"/>
          <p:nvPr/>
        </p:nvSpPr>
        <p:spPr>
          <a:xfrm rot="16200000">
            <a:off x="-54651" y="2111477"/>
            <a:ext cx="57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7800A2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PAL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6D79E0-0A34-A432-FF49-82C0BE9E947D}"/>
              </a:ext>
            </a:extLst>
          </p:cNvPr>
          <p:cNvSpPr txBox="1"/>
          <p:nvPr/>
        </p:nvSpPr>
        <p:spPr>
          <a:xfrm rot="16200000">
            <a:off x="-73503" y="3069927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8A0045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ABE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156F11-8CF2-B2E5-8B60-59C29133BAE2}"/>
              </a:ext>
            </a:extLst>
          </p:cNvPr>
          <p:cNvSpPr txBox="1"/>
          <p:nvPr/>
        </p:nvSpPr>
        <p:spPr>
          <a:xfrm rot="16200000">
            <a:off x="-114379" y="4360059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91B1"/>
                </a:solidFill>
                <a:effectLst/>
                <a:uLnTx/>
                <a:uFillTx/>
                <a:latin typeface="Arial" panose="020B0604020202020204"/>
                <a:ea typeface="ＭＳ Ｐゴシック"/>
              </a:rPr>
              <a:t>RIBO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DD33CD9-A6C5-F704-866D-F3DED314BEF9}"/>
              </a:ext>
            </a:extLst>
          </p:cNvPr>
          <p:cNvCxnSpPr>
            <a:cxnSpLocks/>
          </p:cNvCxnSpPr>
          <p:nvPr/>
        </p:nvCxnSpPr>
        <p:spPr>
          <a:xfrm>
            <a:off x="6957380" y="2116341"/>
            <a:ext cx="1629315" cy="0"/>
          </a:xfrm>
          <a:prstGeom prst="line">
            <a:avLst/>
          </a:prstGeom>
          <a:ln w="28575">
            <a:solidFill>
              <a:srgbClr val="780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393AF98C-173E-4641-89C8-471E9369101A}"/>
              </a:ext>
            </a:extLst>
          </p:cNvPr>
          <p:cNvSpPr/>
          <p:nvPr/>
        </p:nvSpPr>
        <p:spPr>
          <a:xfrm>
            <a:off x="7679706" y="2048396"/>
            <a:ext cx="152357" cy="105203"/>
          </a:xfrm>
          <a:prstGeom prst="rect">
            <a:avLst/>
          </a:prstGeom>
          <a:solidFill>
            <a:srgbClr val="7800A2"/>
          </a:solidFill>
          <a:ln w="28575">
            <a:solidFill>
              <a:srgbClr val="780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F252D73-79AC-7EC9-18DE-F5209BDB08F2}"/>
              </a:ext>
            </a:extLst>
          </p:cNvPr>
          <p:cNvCxnSpPr>
            <a:cxnSpLocks/>
          </p:cNvCxnSpPr>
          <p:nvPr/>
        </p:nvCxnSpPr>
        <p:spPr>
          <a:xfrm>
            <a:off x="6939927" y="2042348"/>
            <a:ext cx="0" cy="156601"/>
          </a:xfrm>
          <a:prstGeom prst="line">
            <a:avLst/>
          </a:prstGeom>
          <a:ln w="28575">
            <a:solidFill>
              <a:srgbClr val="780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BF69581-7139-78FA-204D-CDD6A0BA7B8A}"/>
              </a:ext>
            </a:extLst>
          </p:cNvPr>
          <p:cNvCxnSpPr>
            <a:cxnSpLocks/>
          </p:cNvCxnSpPr>
          <p:nvPr/>
        </p:nvCxnSpPr>
        <p:spPr>
          <a:xfrm>
            <a:off x="8588456" y="2042348"/>
            <a:ext cx="0" cy="156601"/>
          </a:xfrm>
          <a:prstGeom prst="line">
            <a:avLst/>
          </a:prstGeom>
          <a:ln w="28575">
            <a:solidFill>
              <a:srgbClr val="780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72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EE91-C4A5-4D4E-9EF0-6CF8009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5249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CDK4/6 Inhibitors for Advanced HR+ Breast Cancer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21BC6-5D4B-F045-92E0-10E07ED99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4920"/>
            <a:ext cx="10972800" cy="541844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cs typeface="Arial" panose="020B0604020202020204" pitchFamily="34" charset="0"/>
              </a:rPr>
              <a:t>The three available CDK4/6 inhibitors in combination with endocrine therapy broadly improve PFS in the first-line and pre-treated settings. These agents should be considered SOC in almost all patients presenting with MBC.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cs typeface="Arial" panose="020B0604020202020204" pitchFamily="34" charset="0"/>
              </a:rPr>
              <a:t>Despite uniformity of PFS outcomes, updated survival data suggest efficacy differences among the agents, albeit with the caveat of cross trial comparisons.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cs typeface="Arial" panose="020B0604020202020204" pitchFamily="34" charset="0"/>
              </a:rPr>
              <a:t>Based on most recent results, practice patterns may be evolving away from palbociclib and towards the other two agents, with selection often based on toxicity profile.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cs typeface="Arial" panose="020B0604020202020204" pitchFamily="34" charset="0"/>
              </a:rPr>
              <a:t>But many questions….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Which agent should be the ”preferred” agent at this time?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What is best therapy post-CDK4/6 progression? Is there benefit to continuation of CDK4/6i or change in therapy?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Will role of CDK4/6i change with future introduction of SERDs, AKT inhibitors, ADC?</a:t>
            </a:r>
          </a:p>
        </p:txBody>
      </p:sp>
    </p:spTree>
    <p:extLst>
      <p:ext uri="{BB962C8B-B14F-4D97-AF65-F5344CB8AC3E}">
        <p14:creationId xmlns:p14="http://schemas.microsoft.com/office/powerpoint/2010/main" val="161094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80D65-8E85-D3E8-ED35-2547801E962E}"/>
              </a:ext>
            </a:extLst>
          </p:cNvPr>
          <p:cNvSpPr/>
          <p:nvPr/>
        </p:nvSpPr>
        <p:spPr bwMode="auto">
          <a:xfrm>
            <a:off x="623392" y="3501008"/>
            <a:ext cx="11168136" cy="550541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60648"/>
            <a:ext cx="10358967" cy="90373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654323"/>
            <a:ext cx="10358967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Pregnancy during adjuvant endocrine therapy; fertility issues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Genomic biomarkers in the adjuvant setting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CDK4/6 inhibitors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4: Adjuvant use of CDK4/6 inhibitors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Novel agents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6: </a:t>
            </a:r>
            <a:r>
              <a:rPr lang="en-US" sz="2500" dirty="0">
                <a:solidFill>
                  <a:schemeClr val="tx1"/>
                </a:solidFill>
              </a:rPr>
              <a:t>Challenging cases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171536"/>
            <a:ext cx="10358967" cy="975362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ED127B2E-F352-BF43-B81E-B62ACF232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458" y="1916832"/>
            <a:ext cx="457200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Erica Mayer, MD, MPH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 of Breast Cancer Clinical Research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Breast Oncology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Dana-Farber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Harvard Medical School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Boston, Massachusetts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1F0DB-6D80-A845-8428-244AB07D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9" y="1916832"/>
            <a:ext cx="1261872" cy="1261872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F93880A2-A075-7442-AC0A-30318FAD3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458" y="4154066"/>
            <a:ext cx="4572000" cy="126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Ruth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O’Regan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Chair, Department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Charles A Dewey 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of Rochester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Rochester, New York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D15CA4-88F3-CE43-8D89-1DD736E48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9" y="4154066"/>
            <a:ext cx="1261872" cy="1261872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317A573-5304-4299-DD32-A15C22C46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029" y="1916832"/>
            <a:ext cx="320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FC95BE-C57D-BBCB-EFC8-F5FE822B5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096" y="1916832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5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C190EA-21F7-4861-B2E7-B847E883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73" y="82523"/>
            <a:ext cx="11294655" cy="784802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Adjuvant </a:t>
            </a:r>
            <a:r>
              <a:rPr lang="en-US" sz="3200" b="0" dirty="0" err="1">
                <a:solidFill>
                  <a:schemeClr val="tx1"/>
                </a:solidFill>
              </a:rPr>
              <a:t>eBC</a:t>
            </a:r>
            <a:r>
              <a:rPr lang="en-US" sz="3200" b="0" dirty="0">
                <a:solidFill>
                  <a:schemeClr val="tx1"/>
                </a:solidFill>
              </a:rPr>
              <a:t> Trials With CDK4/6 Inhibitors</a:t>
            </a:r>
            <a:endParaRPr lang="en-US" sz="3200" b="0" baseline="300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16AB83-EFBB-42CF-B610-927E3B2273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173" y="5868516"/>
            <a:ext cx="11293397" cy="906961"/>
          </a:xfrm>
        </p:spPr>
        <p:txBody>
          <a:bodyPr/>
          <a:lstStyle/>
          <a:p>
            <a:pPr marL="0" indent="0">
              <a:spcAft>
                <a:spcPts val="300"/>
              </a:spcAft>
              <a:tabLst/>
            </a:pPr>
            <a:r>
              <a:rPr lang="en-US" b="1" i="1" kern="0" dirty="0">
                <a:solidFill>
                  <a:srgbClr val="F5F5F5">
                    <a:lumMod val="10000"/>
                  </a:srgbClr>
                </a:solidFill>
              </a:rPr>
              <a:t>This information is not presented to compare the efficacy or safety profile of the discussed products. No implication of superiority or inferiority is intended or should be inferred. </a:t>
            </a:r>
            <a:r>
              <a:rPr lang="en-US" altLang="en-US" b="1" i="1" kern="0" dirty="0">
                <a:solidFill>
                  <a:srgbClr val="F5F5F5">
                    <a:lumMod val="10000"/>
                  </a:srgbClr>
                </a:solidFill>
              </a:rPr>
              <a:t>Cross-trial comparisons are unreliable as they are likely to be confounded due to differences in study design and patient population. </a:t>
            </a:r>
            <a:endParaRPr lang="en-US" b="1" i="1" kern="0" dirty="0">
              <a:solidFill>
                <a:srgbClr val="F5F5F5">
                  <a:lumMod val="10000"/>
                </a:srgbClr>
              </a:solidFill>
            </a:endParaRPr>
          </a:p>
          <a:p>
            <a:pPr marL="0" indent="0">
              <a:spcAft>
                <a:spcPts val="300"/>
              </a:spcAft>
              <a:tabLst/>
            </a:pPr>
            <a:r>
              <a:rPr lang="en-GB" kern="0" dirty="0"/>
              <a:t>AFT=Alliance Foundation Trials, LLC; AGO=German Gynecological Oncology Working Group; BIG=Breast International Group; GBG=German Breast Group;</a:t>
            </a:r>
            <a:r>
              <a:rPr lang="en-US" kern="0" dirty="0"/>
              <a:t> </a:t>
            </a:r>
            <a:r>
              <a:rPr lang="en-GB" kern="0" dirty="0" err="1"/>
              <a:t>iDFS</a:t>
            </a:r>
            <a:r>
              <a:rPr lang="en-GB" kern="0" dirty="0"/>
              <a:t>=invasive disease-free survival</a:t>
            </a:r>
            <a:r>
              <a:rPr lang="en-US" kern="0" dirty="0"/>
              <a:t>; NSABP=National Surgical Adjuvant Breast and Bowel Project; TRIO=Translation Research in Oncology.</a:t>
            </a:r>
            <a:br>
              <a:rPr lang="en-GB" b="1" kern="0" dirty="0"/>
            </a:br>
            <a:r>
              <a:rPr lang="en-GB" b="1" kern="0" dirty="0"/>
              <a:t>1.</a:t>
            </a:r>
            <a:r>
              <a:rPr lang="en-GB" kern="0" dirty="0"/>
              <a:t> ClinicalTrials.gov. </a:t>
            </a:r>
            <a:r>
              <a:rPr lang="en-US" altLang="en-US" kern="0" dirty="0">
                <a:ea typeface="ＭＳ Ｐゴシック" pitchFamily="34" charset="-128"/>
              </a:rPr>
              <a:t>https://clinicaltrials.gov/ct2/show/NCT02513394</a:t>
            </a:r>
            <a:r>
              <a:rPr lang="en-US" kern="0" dirty="0"/>
              <a:t>.</a:t>
            </a:r>
            <a:r>
              <a:rPr lang="en-US" altLang="en-US" kern="0" dirty="0">
                <a:ea typeface="ＭＳ Ｐゴシック" pitchFamily="34" charset="-128"/>
              </a:rPr>
              <a:t> Accessed October 7, 2020. </a:t>
            </a:r>
            <a:r>
              <a:rPr lang="en-US" altLang="en-US" b="1" kern="0" dirty="0">
                <a:ea typeface="ＭＳ Ｐゴシック" pitchFamily="34" charset="-128"/>
              </a:rPr>
              <a:t>2.</a:t>
            </a:r>
            <a:r>
              <a:rPr lang="en-US" altLang="en-US" kern="0" dirty="0">
                <a:ea typeface="ＭＳ Ｐゴシック" pitchFamily="34" charset="-128"/>
              </a:rPr>
              <a:t> Mayer EL, et al. LBA12. ESMO 2020. </a:t>
            </a:r>
            <a:r>
              <a:rPr lang="en-US" altLang="en-US" b="1" kern="0" dirty="0">
                <a:ea typeface="ＭＳ Ｐゴシック" pitchFamily="34" charset="-128"/>
              </a:rPr>
              <a:t>3.</a:t>
            </a:r>
            <a:r>
              <a:rPr lang="en-US" altLang="en-US" kern="0" dirty="0">
                <a:ea typeface="ＭＳ Ｐゴシック" pitchFamily="34" charset="-128"/>
              </a:rPr>
              <a:t> ClinicalTrials.gov. https://clinicaltrials.gov/ct2/show/NCT03155997</a:t>
            </a:r>
            <a:r>
              <a:rPr lang="en-US" kern="0" dirty="0"/>
              <a:t>.</a:t>
            </a:r>
            <a:r>
              <a:rPr lang="en-US" altLang="en-US" kern="0" dirty="0">
                <a:ea typeface="ＭＳ Ｐゴシック" pitchFamily="34" charset="-128"/>
              </a:rPr>
              <a:t> Accessed October 7, 2020. </a:t>
            </a:r>
            <a:r>
              <a:rPr lang="en-US" altLang="en-US" b="1" kern="0" dirty="0">
                <a:ea typeface="ＭＳ Ｐゴシック" pitchFamily="34" charset="-128"/>
              </a:rPr>
              <a:t>4.</a:t>
            </a:r>
            <a:r>
              <a:rPr lang="en-US" altLang="en-US" kern="0" dirty="0">
                <a:ea typeface="ＭＳ Ｐゴシック" pitchFamily="34" charset="-128"/>
              </a:rPr>
              <a:t> Rastogi P, et al. GS1-01. SABCS 2020. </a:t>
            </a:r>
            <a:r>
              <a:rPr lang="en-US" altLang="en-US" b="1" kern="0" dirty="0">
                <a:ea typeface="ＭＳ Ｐゴシック" pitchFamily="34" charset="-128"/>
              </a:rPr>
              <a:t>5</a:t>
            </a:r>
            <a:r>
              <a:rPr lang="en-US" altLang="en-US" kern="0" dirty="0">
                <a:ea typeface="ＭＳ Ｐゴシック" pitchFamily="34" charset="-128"/>
              </a:rPr>
              <a:t>. ClinicalTrials.gov. https://clinicaltrials.gov/ct2/show/</a:t>
            </a:r>
            <a:r>
              <a:rPr lang="en-US" kern="0" dirty="0"/>
              <a:t>NCT01864746.</a:t>
            </a:r>
            <a:r>
              <a:rPr lang="en-US" altLang="en-US" kern="0" dirty="0">
                <a:ea typeface="ＭＳ Ｐゴシック" pitchFamily="34" charset="-128"/>
              </a:rPr>
              <a:t> Accessed October 7, 2020. </a:t>
            </a:r>
            <a:r>
              <a:rPr lang="en-US" altLang="en-US" b="1" kern="0" dirty="0">
                <a:ea typeface="ＭＳ Ｐゴシック" pitchFamily="34" charset="-128"/>
              </a:rPr>
              <a:t>6.</a:t>
            </a:r>
            <a:r>
              <a:rPr lang="en-US" altLang="en-US" kern="0" dirty="0">
                <a:ea typeface="ＭＳ Ｐゴシック" pitchFamily="34" charset="-128"/>
              </a:rPr>
              <a:t> </a:t>
            </a:r>
            <a:r>
              <a:rPr lang="en-US" altLang="en-US" kern="0" dirty="0" err="1">
                <a:ea typeface="ＭＳ Ｐゴシック" pitchFamily="34" charset="-128"/>
              </a:rPr>
              <a:t>Loibl</a:t>
            </a:r>
            <a:r>
              <a:rPr lang="en-US" altLang="en-US" kern="0" dirty="0">
                <a:ea typeface="ＭＳ Ｐゴシック" pitchFamily="34" charset="-128"/>
              </a:rPr>
              <a:t> S, et al. SABCS 2020. </a:t>
            </a:r>
            <a:r>
              <a:rPr lang="en-US" altLang="en-US" b="1" kern="0" dirty="0">
                <a:ea typeface="ＭＳ Ｐゴシック" pitchFamily="34" charset="-128"/>
              </a:rPr>
              <a:t>7.</a:t>
            </a:r>
            <a:r>
              <a:rPr lang="en-US" altLang="en-US" kern="0" dirty="0">
                <a:ea typeface="ＭＳ Ｐゴシック" pitchFamily="34" charset="-128"/>
              </a:rPr>
              <a:t> ClinicalTrials.gov. https://clinicaltrials.gov/ct2/show/NCT03701334</a:t>
            </a:r>
            <a:r>
              <a:rPr lang="en-US" kern="0" dirty="0"/>
              <a:t>.</a:t>
            </a:r>
            <a:r>
              <a:rPr lang="en-US" altLang="en-US" kern="0" dirty="0">
                <a:ea typeface="ＭＳ Ｐゴシック" pitchFamily="34" charset="-128"/>
              </a:rPr>
              <a:t> Accessed December 9, 2020. </a:t>
            </a:r>
            <a:endParaRPr lang="en-GB" kern="0" dirty="0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0A800AAB-5A7C-4127-A591-A32813E3F612}"/>
              </a:ext>
            </a:extLst>
          </p:cNvPr>
          <p:cNvGraphicFramePr>
            <a:graphicFrameLocks/>
          </p:cNvGraphicFramePr>
          <p:nvPr/>
        </p:nvGraphicFramePr>
        <p:xfrm>
          <a:off x="614668" y="1137510"/>
          <a:ext cx="11126903" cy="4409048"/>
        </p:xfrm>
        <a:graphic>
          <a:graphicData uri="http://schemas.openxmlformats.org/drawingml/2006/table">
            <a:tbl>
              <a:tblPr firstRow="1" bandRow="1"/>
              <a:tblGrid>
                <a:gridCol w="2979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949">
                  <a:extLst>
                    <a:ext uri="{9D8B030D-6E8A-4147-A177-3AD203B41FA5}">
                      <a16:colId xmlns:a16="http://schemas.microsoft.com/office/drawing/2014/main" val="1754169422"/>
                    </a:ext>
                  </a:extLst>
                </a:gridCol>
                <a:gridCol w="2045949">
                  <a:extLst>
                    <a:ext uri="{9D8B030D-6E8A-4147-A177-3AD203B41FA5}">
                      <a16:colId xmlns:a16="http://schemas.microsoft.com/office/drawing/2014/main" val="2495535095"/>
                    </a:ext>
                  </a:extLst>
                </a:gridCol>
                <a:gridCol w="2045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AT" sz="1400" dirty="0">
                          <a:latin typeface="Arial"/>
                          <a:cs typeface="Arial"/>
                        </a:rPr>
                        <a:t>PALLAS</a:t>
                      </a:r>
                      <a:r>
                        <a:rPr lang="de-AT" sz="1400" baseline="30000" dirty="0">
                          <a:latin typeface="Arial"/>
                          <a:cs typeface="Arial"/>
                        </a:rPr>
                        <a:t>1,2</a:t>
                      </a:r>
                      <a:endParaRPr lang="de-AT" sz="1400" baseline="300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latin typeface="Arial"/>
                          <a:cs typeface="Arial"/>
                        </a:rPr>
                        <a:t>monarchE</a:t>
                      </a:r>
                      <a:r>
                        <a:rPr lang="en-US" sz="1400" baseline="30000">
                          <a:latin typeface="Arial"/>
                          <a:cs typeface="Arial"/>
                        </a:rPr>
                        <a:t>3,4</a:t>
                      </a:r>
                      <a:endParaRPr lang="de-AT" sz="1400" baseline="30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7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DE" sz="1400">
                          <a:latin typeface="Arial"/>
                          <a:cs typeface="Arial"/>
                        </a:rPr>
                        <a:t>PENELOPE-B</a:t>
                      </a:r>
                      <a:r>
                        <a:rPr lang="de-DE" sz="1400" baseline="30000">
                          <a:latin typeface="Arial"/>
                          <a:cs typeface="Arial"/>
                        </a:rPr>
                        <a:t>5,6</a:t>
                      </a:r>
                      <a:endParaRPr lang="de-AT" sz="1400" baseline="30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latin typeface="Arial"/>
                          <a:cs typeface="Arial"/>
                        </a:rPr>
                        <a:t>NATALEE</a:t>
                      </a:r>
                      <a:r>
                        <a:rPr lang="en-US" sz="1400" kern="1200" baseline="30000">
                          <a:latin typeface="Arial"/>
                          <a:cs typeface="Arial"/>
                        </a:rPr>
                        <a:t>7</a:t>
                      </a:r>
                      <a:endParaRPr lang="de-AT" sz="1400" b="1" kern="1200" baseline="30000">
                        <a:solidFill>
                          <a:schemeClr val="tx2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7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de-AT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CDK</a:t>
                      </a:r>
                      <a:r>
                        <a:rPr lang="de-AT" sz="1400" b="1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4/6 inhibitor</a:t>
                      </a:r>
                      <a:endParaRPr lang="de-AT" sz="14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AT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Palbociclib</a:t>
                      </a: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AT" sz="1400" u="none" strike="noStrike" kern="12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Abemaciclib</a:t>
                      </a:r>
                      <a:endParaRPr lang="de-AT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Palbociclib</a:t>
                      </a:r>
                      <a:endParaRPr lang="de-AT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Ribociclib</a:t>
                      </a:r>
                      <a:endParaRPr lang="de-AT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de-AT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Sample size/sites</a:t>
                      </a: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AT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5760/406</a:t>
                      </a: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AT" sz="14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4580/612</a:t>
                      </a: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DE" sz="14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1250/267</a:t>
                      </a:r>
                      <a:endParaRPr lang="de-AT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DE" sz="14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Projected 5000/395</a:t>
                      </a:r>
                      <a:endParaRPr lang="de-AT"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de-AT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Design</a:t>
                      </a: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Phase 3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randomized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open</a:t>
                      </a: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label</a:t>
                      </a:r>
                      <a:endParaRPr lang="en-US" sz="140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Phase 3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randomized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open</a:t>
                      </a: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l</a:t>
                      </a: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abel</a:t>
                      </a:r>
                      <a:endParaRPr lang="de-AT" sz="140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Phase 3</a:t>
                      </a:r>
                      <a:endParaRPr lang="de-AT" sz="1400" kern="1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indent="0" algn="ctr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randomized 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</a:t>
                      </a:r>
                      <a:r>
                        <a:rPr lang="de-DE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controlled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Phase 3</a:t>
                      </a:r>
                      <a:endParaRPr lang="en-US" sz="1400" kern="12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randomized</a:t>
                      </a: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br>
                        <a:rPr lang="en-US" sz="1400" kern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1400" kern="120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open label</a:t>
                      </a:r>
                      <a:endParaRPr lang="en-US" sz="1400" kern="1200" baseline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84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Patient population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Stage II-III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(Stage IIA capped 1000 pts)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High-risk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N+ plus one other risk factor (size, grade, Ki67)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Very high-risk with residual disease after neoadjuvant chemo (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CPS-EG score ≥ 3 or 2 and N+)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Stage II-III</a:t>
                      </a: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934188"/>
                  </a:ext>
                </a:extLst>
              </a:tr>
              <a:tr h="74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Duration of CDK4/6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therapy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years (26 cycles)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years (26 cycles)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year (13 cycles)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ctr" rtl="0" eaLnBrk="1" latinLnBrk="0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 (39 cycles)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Primary endpoint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iDFS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iDFS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iDFS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AT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iDFS</a:t>
                      </a:r>
                      <a:endParaRPr lang="de-AT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125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Median duration of follow-up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months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42 months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43 months</a:t>
                      </a:r>
                    </a:p>
                  </a:txBody>
                  <a:tcPr marL="91433" marR="91433" marT="34285" marB="34285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de-AT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NA</a:t>
                      </a:r>
                    </a:p>
                  </a:txBody>
                  <a:tcPr marL="68578" marR="68578" marT="34268" marB="34268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598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074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99" y="271320"/>
            <a:ext cx="8229600" cy="1069118"/>
          </a:xfrm>
        </p:spPr>
        <p:txBody>
          <a:bodyPr/>
          <a:lstStyle/>
          <a:p>
            <a:r>
              <a:rPr lang="en-US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monarchE</a:t>
            </a: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 Design (NCT03155997)</a:t>
            </a:r>
          </a:p>
        </p:txBody>
      </p:sp>
      <p:sp>
        <p:nvSpPr>
          <p:cNvPr id="65" name="Rounded Rectangle 9">
            <a:extLst>
              <a:ext uri="{FF2B5EF4-FFF2-40B4-BE49-F238E27FC236}">
                <a16:creationId xmlns:a16="http://schemas.microsoft.com/office/drawing/2014/main" id="{8E35CDCC-FA3F-7EF4-58A4-3A558E6507AD}"/>
              </a:ext>
            </a:extLst>
          </p:cNvPr>
          <p:cNvSpPr/>
          <p:nvPr/>
        </p:nvSpPr>
        <p:spPr bwMode="auto">
          <a:xfrm>
            <a:off x="2578478" y="1636591"/>
            <a:ext cx="2393610" cy="1739002"/>
          </a:xfrm>
          <a:prstGeom prst="roundRect">
            <a:avLst/>
          </a:prstGeom>
          <a:solidFill>
            <a:srgbClr val="00A1DE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lIns="25718" tIns="34289" rIns="25718" bIns="34289" anchor="ctr"/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Cohort 1: High risk </a:t>
            </a: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based on </a:t>
            </a:r>
            <a:r>
              <a:rPr kumimoji="0" lang="nl-BE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clinical pathological features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1450" marR="0" lvl="0" indent="-17145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≥4 ALN OR </a:t>
            </a:r>
          </a:p>
          <a:p>
            <a:pPr marL="171450" marR="0" lvl="0" indent="-17145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1-3 ALN and at least 1 of the below:</a:t>
            </a:r>
          </a:p>
          <a:p>
            <a:pPr marL="274318" marR="0" lvl="0" indent="-17145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Grade 3 disease</a:t>
            </a:r>
          </a:p>
          <a:p>
            <a:pPr marL="274318" marR="0" lvl="0" indent="-17145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Tumor size ≥5 cm</a:t>
            </a:r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93435A2D-50E7-FB82-FBD5-FC2263D3F95E}"/>
              </a:ext>
            </a:extLst>
          </p:cNvPr>
          <p:cNvSpPr/>
          <p:nvPr/>
        </p:nvSpPr>
        <p:spPr>
          <a:xfrm>
            <a:off x="5198701" y="3242426"/>
            <a:ext cx="1132718" cy="356470"/>
          </a:xfrm>
          <a:prstGeom prst="flowChartConnector">
            <a:avLst/>
          </a:prstGeom>
          <a:solidFill>
            <a:schemeClr val="bg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68579" tIns="34289" rIns="68579" bIns="34289" anchor="ctr"/>
          <a:lstStyle/>
          <a:p>
            <a:pPr marL="0" marR="0" lvl="0" indent="0" algn="ctr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R 1:1</a:t>
            </a:r>
          </a:p>
          <a:p>
            <a:pPr marL="0" marR="0" lvl="0" indent="0" algn="ctr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N = 5637</a:t>
            </a:r>
            <a:endParaRPr kumimoji="0" lang="en-GB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B75745-061F-A90D-CB1E-FA89F95CF2FB}"/>
              </a:ext>
            </a:extLst>
          </p:cNvPr>
          <p:cNvSpPr/>
          <p:nvPr/>
        </p:nvSpPr>
        <p:spPr>
          <a:xfrm>
            <a:off x="2866560" y="5279996"/>
            <a:ext cx="1807969" cy="954103"/>
          </a:xfrm>
          <a:prstGeom prst="rect">
            <a:avLst/>
          </a:prstGeom>
          <a:noFill/>
          <a:ln w="9525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50799" rtlCol="0" anchor="ctr">
            <a:spAutoFit/>
          </a:bodyPr>
          <a:lstStyle/>
          <a:p>
            <a:pPr marL="0" marR="0" lvl="0" indent="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Stratified for: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5718" marR="0" lvl="0" indent="-85718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Prior chemotherapy</a:t>
            </a:r>
          </a:p>
          <a:p>
            <a:pPr marL="85718" marR="0" lvl="0" indent="-85718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Menopausal status</a:t>
            </a:r>
            <a:endParaRPr kumimoji="0" lang="en-US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5718" marR="0" lvl="0" indent="-85718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Region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7489CF3E-8EA0-38DE-66F7-EA85F3551200}"/>
              </a:ext>
            </a:extLst>
          </p:cNvPr>
          <p:cNvSpPr/>
          <p:nvPr/>
        </p:nvSpPr>
        <p:spPr>
          <a:xfrm>
            <a:off x="4972088" y="2626089"/>
            <a:ext cx="219194" cy="1562821"/>
          </a:xfrm>
          <a:prstGeom prst="rightBrace">
            <a:avLst>
              <a:gd name="adj1" fmla="val 8333"/>
              <a:gd name="adj2" fmla="val 51007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E7BC616A-C0AB-FD94-854D-9811D2A03DFB}"/>
              </a:ext>
            </a:extLst>
          </p:cNvPr>
          <p:cNvSpPr/>
          <p:nvPr/>
        </p:nvSpPr>
        <p:spPr bwMode="auto">
          <a:xfrm>
            <a:off x="2576751" y="3475068"/>
            <a:ext cx="2387588" cy="17373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lIns="25718" tIns="34289" rIns="25718" bIns="34289" anchor="ctr"/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Cohort 2: High risk </a:t>
            </a: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based </a:t>
            </a:r>
          </a:p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on </a:t>
            </a:r>
            <a:r>
              <a:rPr kumimoji="0" lang="nl-BE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Ki-67</a:t>
            </a:r>
          </a:p>
          <a:p>
            <a:pPr marL="0" marR="0" lvl="0" indent="-182880" algn="l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1-3 ALN and</a:t>
            </a:r>
          </a:p>
          <a:p>
            <a:pPr marL="0" marR="0" lvl="0" indent="-182880" algn="l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Ki-67 ≥20% and</a:t>
            </a:r>
          </a:p>
          <a:p>
            <a:pPr marL="182880" marR="0" lvl="0" indent="-182880" algn="l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Grade 1-2 and tumor size  &lt;5 cm</a:t>
            </a:r>
          </a:p>
        </p:txBody>
      </p: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363D362F-D632-6F19-6936-CC17C7DC3473}"/>
              </a:ext>
            </a:extLst>
          </p:cNvPr>
          <p:cNvCxnSpPr>
            <a:cxnSpLocks/>
          </p:cNvCxnSpPr>
          <p:nvPr/>
        </p:nvCxnSpPr>
        <p:spPr>
          <a:xfrm>
            <a:off x="5767213" y="3608893"/>
            <a:ext cx="413162" cy="378102"/>
          </a:xfrm>
          <a:prstGeom prst="bentConnector3">
            <a:avLst>
              <a:gd name="adj1" fmla="val 1587"/>
            </a:avLst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35A66DC4-1852-9469-01F2-130AAD530CA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41728" y="2813860"/>
            <a:ext cx="461978" cy="415316"/>
          </a:xfrm>
          <a:prstGeom prst="bentConnector2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triangle"/>
          </a:ln>
          <a:effectLst/>
        </p:spPr>
      </p:cxnSp>
      <p:sp>
        <p:nvSpPr>
          <p:cNvPr id="77" name="Rounded Rectangle 2">
            <a:extLst>
              <a:ext uri="{FF2B5EF4-FFF2-40B4-BE49-F238E27FC236}">
                <a16:creationId xmlns:a16="http://schemas.microsoft.com/office/drawing/2014/main" id="{B501B958-EAD6-88B2-1FD0-047AD902A585}"/>
              </a:ext>
            </a:extLst>
          </p:cNvPr>
          <p:cNvSpPr/>
          <p:nvPr/>
        </p:nvSpPr>
        <p:spPr>
          <a:xfrm>
            <a:off x="139904" y="1753180"/>
            <a:ext cx="2123894" cy="3362189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chemeClr val="tx1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34289" tIns="34289" rIns="34289" bIns="34289" numCol="1" spcCol="50799" rtlCol="0" anchor="ctr">
            <a:spAutoFit/>
          </a:bodyPr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HR+, HER2-, node positive high-risk EBC</a:t>
            </a:r>
          </a:p>
          <a:p>
            <a:pPr marL="0" marR="0" lvl="0" indent="9144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Women or men </a:t>
            </a:r>
          </a:p>
          <a:p>
            <a:pPr marL="0" marR="0" lvl="0" indent="9144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Pre-/postmenopausal</a:t>
            </a:r>
          </a:p>
          <a:p>
            <a:pPr marL="0" marR="0" lvl="0" indent="9144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With or without prior neo- and/or adjuvant chemotherapy</a:t>
            </a:r>
          </a:p>
          <a:p>
            <a:pPr marL="0" marR="0" lvl="0" indent="91440" algn="l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No metastatic disease</a:t>
            </a:r>
          </a:p>
          <a:p>
            <a:pPr marL="0" marR="0" lvl="0" indent="91440" algn="l" defTabSz="3429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Maximum of 16 months from surgery to randomization and 12 weeks of ET following the last non-ET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3D8D5C-FB6D-1C97-8C0D-7EB55368D193}"/>
              </a:ext>
            </a:extLst>
          </p:cNvPr>
          <p:cNvSpPr/>
          <p:nvPr/>
        </p:nvSpPr>
        <p:spPr>
          <a:xfrm>
            <a:off x="6159829" y="1596289"/>
            <a:ext cx="3201750" cy="763073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On-study treatment period</a:t>
            </a:r>
          </a:p>
          <a:p>
            <a:pPr marL="0" marR="0" lvl="0" indent="0" algn="ctr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2 years</a:t>
            </a:r>
            <a:endParaRPr kumimoji="0" lang="nl-BE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Arrow: Pentagon 79">
            <a:extLst>
              <a:ext uri="{FF2B5EF4-FFF2-40B4-BE49-F238E27FC236}">
                <a16:creationId xmlns:a16="http://schemas.microsoft.com/office/drawing/2014/main" id="{32BFDFB0-46D9-7F9F-80C0-97D09F683108}"/>
              </a:ext>
            </a:extLst>
          </p:cNvPr>
          <p:cNvSpPr/>
          <p:nvPr/>
        </p:nvSpPr>
        <p:spPr>
          <a:xfrm>
            <a:off x="9498051" y="2903638"/>
            <a:ext cx="2546296" cy="965266"/>
          </a:xfrm>
          <a:prstGeom prst="homePlat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Follow-up period</a:t>
            </a:r>
          </a:p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/>
              </a:rPr>
              <a:t>Endocrine Therapy</a:t>
            </a:r>
          </a:p>
          <a:p>
            <a:pPr marL="0" marR="0" lvl="0" indent="0" algn="ctr" defTabSz="5143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/>
              </a:rPr>
              <a:t>3-8 years as clinically indicated</a:t>
            </a:r>
          </a:p>
        </p:txBody>
      </p:sp>
      <p:sp>
        <p:nvSpPr>
          <p:cNvPr id="81" name="Rounded Rectangle 9">
            <a:extLst>
              <a:ext uri="{FF2B5EF4-FFF2-40B4-BE49-F238E27FC236}">
                <a16:creationId xmlns:a16="http://schemas.microsoft.com/office/drawing/2014/main" id="{922D1EAD-A4D4-BC7D-46D8-3E9EEB0E2C3E}"/>
              </a:ext>
            </a:extLst>
          </p:cNvPr>
          <p:cNvSpPr/>
          <p:nvPr/>
        </p:nvSpPr>
        <p:spPr bwMode="auto">
          <a:xfrm>
            <a:off x="6159827" y="2431074"/>
            <a:ext cx="3201751" cy="869006"/>
          </a:xfrm>
          <a:prstGeom prst="roundRect">
            <a:avLst/>
          </a:prstGeom>
          <a:solidFill>
            <a:srgbClr val="D52B1E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/>
        </p:spPr>
        <p:txBody>
          <a:bodyPr lIns="25718" tIns="34289" rIns="25718" bIns="34289" anchor="ctr"/>
          <a:lstStyle/>
          <a:p>
            <a:pPr marL="0" marR="0" lvl="0" indent="0" algn="ctr" defTabSz="514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Abemaciclib </a:t>
            </a:r>
          </a:p>
          <a:p>
            <a:pPr marL="0" marR="0" lvl="0" indent="0" algn="ctr" defTabSz="514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(150mg twice daily)</a:t>
            </a:r>
          </a:p>
          <a:p>
            <a:pPr marL="0" marR="0" lvl="0" indent="0" algn="ctr" defTabSz="514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+</a:t>
            </a:r>
          </a:p>
          <a:p>
            <a:pPr marL="0" marR="0" lvl="0" indent="0" algn="ctr" defTabSz="514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Endocrine Therapy: AI or tamoxifen </a:t>
            </a:r>
          </a:p>
        </p:txBody>
      </p:sp>
      <p:sp>
        <p:nvSpPr>
          <p:cNvPr id="82" name="Rounded Rectangle 10">
            <a:extLst>
              <a:ext uri="{FF2B5EF4-FFF2-40B4-BE49-F238E27FC236}">
                <a16:creationId xmlns:a16="http://schemas.microsoft.com/office/drawing/2014/main" id="{3E855FF2-2972-65DC-843C-6FC6FD34C24B}"/>
              </a:ext>
            </a:extLst>
          </p:cNvPr>
          <p:cNvSpPr/>
          <p:nvPr/>
        </p:nvSpPr>
        <p:spPr bwMode="auto">
          <a:xfrm>
            <a:off x="6180375" y="3521681"/>
            <a:ext cx="3201752" cy="868680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  <p:txBody>
          <a:bodyPr lIns="25718" tIns="34289" rIns="25718" bIns="34289" anchor="ctr"/>
          <a:lstStyle/>
          <a:p>
            <a:pPr marL="0" marR="0" lvl="0" indent="0" algn="ctr" defTabSz="514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Endocrine Therapy: AI or tamoxifen</a:t>
            </a: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ECAC7-61EC-78C6-D4C2-CCA8ED8D1C46}"/>
              </a:ext>
            </a:extLst>
          </p:cNvPr>
          <p:cNvSpPr/>
          <p:nvPr/>
        </p:nvSpPr>
        <p:spPr>
          <a:xfrm>
            <a:off x="5041100" y="4453804"/>
            <a:ext cx="7010996" cy="497588"/>
          </a:xfrm>
          <a:prstGeom prst="roundRect">
            <a:avLst/>
          </a:prstGeom>
          <a:noFill/>
          <a:ln w="19050" cap="flat" cmpd="sng" algn="ctr">
            <a:solidFill>
              <a:srgbClr val="263F6A"/>
            </a:solidFill>
            <a:prstDash val="solid"/>
          </a:ln>
          <a:effectLst/>
        </p:spPr>
        <p:txBody>
          <a:bodyPr lIns="51435" tIns="25718" rIns="51435" bIns="25718" rtlCol="0" anchor="ctr"/>
          <a:lstStyle/>
          <a:p>
            <a:pPr marL="0" marR="0" lvl="0" indent="0" algn="l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Primary Objective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: IDFS</a:t>
            </a:r>
          </a:p>
          <a:p>
            <a:pPr marL="0" marR="0" lvl="0" indent="0" algn="l" defTabSz="5143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Secondary Objectives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: IDFS in high Ki-67 populations, DRFS, OS, Safety, PK, PRO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6E89BD8-9F8B-27A3-1EFD-FBD3CFA8EA20}"/>
              </a:ext>
            </a:extLst>
          </p:cNvPr>
          <p:cNvGrpSpPr/>
          <p:nvPr/>
        </p:nvGrpSpPr>
        <p:grpSpPr>
          <a:xfrm>
            <a:off x="2270987" y="2741798"/>
            <a:ext cx="303254" cy="1310175"/>
            <a:chOff x="2444163" y="3373955"/>
            <a:chExt cx="587164" cy="739941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4525CB7C-BE9B-B3B6-E3AA-A6B0C8007CDC}"/>
                </a:ext>
              </a:extLst>
            </p:cNvPr>
            <p:cNvCxnSpPr>
              <a:cxnSpLocks/>
            </p:cNvCxnSpPr>
            <p:nvPr/>
          </p:nvCxnSpPr>
          <p:spPr>
            <a:xfrm>
              <a:off x="2444585" y="3749920"/>
              <a:ext cx="586742" cy="363976"/>
            </a:xfrm>
            <a:prstGeom prst="straightConnector1">
              <a:avLst/>
            </a:prstGeom>
            <a:noFill/>
            <a:ln w="19050" cap="flat">
              <a:solidFill>
                <a:schemeClr val="bg1">
                  <a:lumMod val="50000"/>
                </a:schemeClr>
              </a:solidFill>
              <a:prstDash val="solid"/>
              <a:round/>
              <a:tailEnd type="triangle"/>
            </a:ln>
            <a:effectLst/>
            <a:sp3d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2722626-23A6-4557-92EC-A1FED0302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4163" y="3373955"/>
              <a:ext cx="586742" cy="363976"/>
            </a:xfrm>
            <a:prstGeom prst="straightConnector1">
              <a:avLst/>
            </a:prstGeom>
            <a:noFill/>
            <a:ln w="19050" cap="flat">
              <a:solidFill>
                <a:schemeClr val="bg1">
                  <a:lumMod val="50000"/>
                </a:schemeClr>
              </a:solidFill>
              <a:prstDash val="solid"/>
              <a:round/>
              <a:tailEnd type="triangle"/>
            </a:ln>
            <a:effectLst/>
            <a:sp3d/>
          </p:spPr>
        </p:cxn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FAD8E19-DD75-E104-40CC-247601DB7EB2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8361815" y="4877243"/>
          <a:ext cx="3520322" cy="247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701C13-0932-14B9-4EB8-2C8A5FDE42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85054" y="5105845"/>
            <a:ext cx="3155580" cy="1646938"/>
          </a:xfrm>
          <a:prstGeom prst="roundRect">
            <a:avLst/>
          </a:prstGeom>
          <a:noFill/>
          <a:ln>
            <a:solidFill>
              <a:srgbClr val="263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E22D2-667E-27E8-4A16-F60631039BCD}"/>
              </a:ext>
            </a:extLst>
          </p:cNvPr>
          <p:cNvSpPr txBox="1"/>
          <p:nvPr/>
        </p:nvSpPr>
        <p:spPr>
          <a:xfrm>
            <a:off x="5081685" y="5418688"/>
            <a:ext cx="2974096" cy="83099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Most recent data presentation at SABCS 2022 42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median f/u</a:t>
            </a:r>
          </a:p>
        </p:txBody>
      </p:sp>
    </p:spTree>
    <p:extLst>
      <p:ext uri="{BB962C8B-B14F-4D97-AF65-F5344CB8AC3E}">
        <p14:creationId xmlns:p14="http://schemas.microsoft.com/office/powerpoint/2010/main" val="25696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7" grpId="0">
        <p:bldAsOne/>
      </p:bldGraphic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CA666F8-A508-FCB6-0AB8-0A431EA84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91" y="1216054"/>
            <a:ext cx="7705855" cy="4687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87" y="260167"/>
            <a:ext cx="11331838" cy="1069118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IDFS Benefit in ITT Persists Beyond Completion of Abemaciclib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7218A-43DE-BB6F-0CA1-A68CD914552D}"/>
              </a:ext>
            </a:extLst>
          </p:cNvPr>
          <p:cNvSpPr txBox="1">
            <a:spLocks/>
          </p:cNvSpPr>
          <p:nvPr/>
        </p:nvSpPr>
        <p:spPr>
          <a:xfrm>
            <a:off x="609600" y="6050580"/>
            <a:ext cx="10972800" cy="53419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51435" tIns="25718" rIns="51435" bIns="25718" rtlCol="0" anchor="t">
            <a:spAutoFit/>
          </a:bodyPr>
          <a:lstStyle/>
          <a:p>
            <a:pPr marL="0" marR="0" lvl="0" indent="0" algn="ctr" defTabSz="514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33.6% reduction in the risk of developing an IDFS event with an increase in absolute </a:t>
            </a:r>
          </a:p>
          <a:p>
            <a:pPr marL="0" marR="0" lvl="0" indent="0" algn="ctr" defTabSz="514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benefit in IDFS 4-year rates (6.4%) compared to 2-and 3-year IDFS rates (2.8% and 4.8% respectively) 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2BE6A8F2-E28C-44C6-510E-09C478B4A4F9}"/>
              </a:ext>
            </a:extLst>
          </p:cNvPr>
          <p:cNvGraphicFramePr>
            <a:graphicFrameLocks noGrp="1"/>
          </p:cNvGraphicFramePr>
          <p:nvPr/>
        </p:nvGraphicFramePr>
        <p:xfrm>
          <a:off x="8310628" y="2750217"/>
          <a:ext cx="3281297" cy="1328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780">
                  <a:extLst>
                    <a:ext uri="{9D8B030D-6E8A-4147-A177-3AD203B41FA5}">
                      <a16:colId xmlns:a16="http://schemas.microsoft.com/office/drawing/2014/main" val="34984923"/>
                    </a:ext>
                  </a:extLst>
                </a:gridCol>
                <a:gridCol w="1363517">
                  <a:extLst>
                    <a:ext uri="{9D8B030D-6E8A-4147-A177-3AD203B41FA5}">
                      <a16:colId xmlns:a16="http://schemas.microsoft.com/office/drawing/2014/main" val="1194174774"/>
                    </a:ext>
                  </a:extLst>
                </a:gridCol>
              </a:tblGrid>
              <a:tr h="21857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"/>
                          <a:ea typeface="Arial Unicode MS"/>
                          <a:cs typeface="Arial" panose="020B0604020202020204" pitchFamily="34" charset="0"/>
                        </a:rPr>
                        <a:t>Number of IDFS events</a:t>
                      </a:r>
                    </a:p>
                  </a:txBody>
                  <a:tcPr marL="68580" marR="68580" marT="34290" marB="13716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629591"/>
                  </a:ext>
                </a:extLst>
              </a:tr>
              <a:tr h="1826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u="none">
                          <a:solidFill>
                            <a:srgbClr val="D52B1E"/>
                          </a:solidFill>
                          <a:latin typeface="Arial "/>
                          <a:cs typeface="Arial" panose="020B0604020202020204" pitchFamily="34" charset="0"/>
                        </a:rPr>
                        <a:t>Abemaciclib + ET</a:t>
                      </a: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263F6A"/>
                          </a:solidFill>
                          <a:latin typeface="Arial "/>
                          <a:cs typeface="Arial" panose="020B0604020202020204" pitchFamily="34" charset="0"/>
                        </a:rPr>
                        <a:t>ET Alone</a:t>
                      </a:r>
                    </a:p>
                  </a:txBody>
                  <a:tcPr marL="68580" marR="68580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777259"/>
                  </a:ext>
                </a:extLst>
              </a:tr>
              <a:tr h="192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D52B1E"/>
                          </a:solidFill>
                          <a:latin typeface="Arial "/>
                          <a:cs typeface="Arial" panose="020B0604020202020204" pitchFamily="34" charset="0"/>
                        </a:rPr>
                        <a:t>336</a:t>
                      </a:r>
                    </a:p>
                  </a:txBody>
                  <a:tcPr marL="68580" marR="68580" marT="0" marB="13716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263F6A"/>
                          </a:solidFill>
                          <a:latin typeface="Arial "/>
                          <a:cs typeface="Arial" panose="020B0604020202020204" pitchFamily="34" charset="0"/>
                        </a:rPr>
                        <a:t>499</a:t>
                      </a:r>
                    </a:p>
                  </a:txBody>
                  <a:tcPr marL="68580" marR="68580" marT="0" marB="13716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539727"/>
                  </a:ext>
                </a:extLst>
              </a:tr>
              <a:tr h="40118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 "/>
                          <a:cs typeface="Arial" panose="020B0604020202020204" pitchFamily="34" charset="0"/>
                        </a:rPr>
                        <a:t>HR (95% CI): 0.664 (0.578, 0.762)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 "/>
                          <a:cs typeface="Arial" panose="020B0604020202020204" pitchFamily="34" charset="0"/>
                        </a:rPr>
                        <a:t>Nominal p &lt; 0.0001</a:t>
                      </a:r>
                    </a:p>
                  </a:txBody>
                  <a:tcPr marL="68580" marR="68580" marT="13716" marB="3429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2B1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9188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25309C-4BFB-3ECD-F50B-6C85E9C4DB05}"/>
              </a:ext>
            </a:extLst>
          </p:cNvPr>
          <p:cNvSpPr txBox="1"/>
          <p:nvPr/>
        </p:nvSpPr>
        <p:spPr>
          <a:xfrm>
            <a:off x="9681376" y="6593645"/>
            <a:ext cx="2510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Tahoma"/>
                <a:cs typeface="Tahoma"/>
              </a:rPr>
              <a:t>Johnston et al, Lancet Oncol 2022</a:t>
            </a:r>
          </a:p>
        </p:txBody>
      </p:sp>
    </p:spTree>
    <p:extLst>
      <p:ext uri="{BB962C8B-B14F-4D97-AF65-F5344CB8AC3E}">
        <p14:creationId xmlns:p14="http://schemas.microsoft.com/office/powerpoint/2010/main" val="2596559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596E-6214-9D7F-E8B2-93BE6094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3" y="293765"/>
            <a:ext cx="10860445" cy="994172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Ki-67 is Prognostic, but Not Predictive of </a:t>
            </a:r>
            <a:r>
              <a:rPr lang="en-US" b="1" err="1">
                <a:solidFill>
                  <a:schemeClr val="tx1"/>
                </a:solidFill>
                <a:latin typeface="Arial"/>
                <a:cs typeface="Arial"/>
              </a:rPr>
              <a:t>Abemaciclib</a:t>
            </a:r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 Benefit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1805E66E-6CAC-DEA7-1224-0834E8A6EB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54" y="1307592"/>
            <a:ext cx="7274822" cy="482312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8B4F744-609B-D975-9B92-8871980A205F}"/>
              </a:ext>
            </a:extLst>
          </p:cNvPr>
          <p:cNvGraphicFramePr>
            <a:graphicFrameLocks noGrp="1"/>
          </p:cNvGraphicFramePr>
          <p:nvPr/>
        </p:nvGraphicFramePr>
        <p:xfrm>
          <a:off x="7364963" y="2000250"/>
          <a:ext cx="4643783" cy="28575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42269">
                  <a:extLst>
                    <a:ext uri="{9D8B030D-6E8A-4147-A177-3AD203B41FA5}">
                      <a16:colId xmlns:a16="http://schemas.microsoft.com/office/drawing/2014/main" val="59480682"/>
                    </a:ext>
                  </a:extLst>
                </a:gridCol>
                <a:gridCol w="889711">
                  <a:extLst>
                    <a:ext uri="{9D8B030D-6E8A-4147-A177-3AD203B41FA5}">
                      <a16:colId xmlns:a16="http://schemas.microsoft.com/office/drawing/2014/main" val="778938858"/>
                    </a:ext>
                  </a:extLst>
                </a:gridCol>
                <a:gridCol w="109846">
                  <a:extLst>
                    <a:ext uri="{9D8B030D-6E8A-4147-A177-3AD203B41FA5}">
                      <a16:colId xmlns:a16="http://schemas.microsoft.com/office/drawing/2014/main" val="2060159907"/>
                    </a:ext>
                  </a:extLst>
                </a:gridCol>
                <a:gridCol w="764904">
                  <a:extLst>
                    <a:ext uri="{9D8B030D-6E8A-4147-A177-3AD203B41FA5}">
                      <a16:colId xmlns:a16="http://schemas.microsoft.com/office/drawing/2014/main" val="540746894"/>
                    </a:ext>
                  </a:extLst>
                </a:gridCol>
                <a:gridCol w="851230">
                  <a:extLst>
                    <a:ext uri="{9D8B030D-6E8A-4147-A177-3AD203B41FA5}">
                      <a16:colId xmlns:a16="http://schemas.microsoft.com/office/drawing/2014/main" val="893800744"/>
                    </a:ext>
                  </a:extLst>
                </a:gridCol>
                <a:gridCol w="115736">
                  <a:extLst>
                    <a:ext uri="{9D8B030D-6E8A-4147-A177-3AD203B41FA5}">
                      <a16:colId xmlns:a16="http://schemas.microsoft.com/office/drawing/2014/main" val="2208925506"/>
                    </a:ext>
                  </a:extLst>
                </a:gridCol>
                <a:gridCol w="670087">
                  <a:extLst>
                    <a:ext uri="{9D8B030D-6E8A-4147-A177-3AD203B41FA5}">
                      <a16:colId xmlns:a16="http://schemas.microsoft.com/office/drawing/2014/main" val="4178309561"/>
                    </a:ext>
                  </a:extLst>
                </a:gridCol>
              </a:tblGrid>
              <a:tr h="87451">
                <a:tc>
                  <a:txBody>
                    <a:bodyPr/>
                    <a:lstStyle/>
                    <a:p>
                      <a:pPr marL="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Cohort 1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L="54769" marR="547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422994"/>
                  </a:ext>
                </a:extLst>
              </a:tr>
              <a:tr h="160003"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 Ki-67 High</a:t>
                      </a:r>
                      <a:endParaRPr lang="en-US" sz="1100" b="1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 Ki-67 Low</a:t>
                      </a:r>
                      <a:endParaRPr lang="en-US" sz="1100" b="1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416147"/>
                  </a:ext>
                </a:extLst>
              </a:tr>
              <a:tr h="472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D52B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 + ET </a:t>
                      </a:r>
                    </a:p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D52B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N=1017</a:t>
                      </a:r>
                      <a:endParaRPr lang="en-US" sz="1100" b="1">
                        <a:solidFill>
                          <a:srgbClr val="D52B1E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ET alone</a:t>
                      </a:r>
                      <a:b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t-BR" sz="1200" b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N=986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263F6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</a:t>
                      </a:r>
                    </a:p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263F6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alone</a:t>
                      </a:r>
                      <a:br>
                        <a:rPr lang="en-US" sz="1100" b="1">
                          <a:solidFill>
                            <a:srgbClr val="263F6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100" b="1">
                          <a:solidFill>
                            <a:srgbClr val="263F6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N=986</a:t>
                      </a:r>
                      <a:endParaRPr lang="en-US" sz="1100" b="1">
                        <a:solidFill>
                          <a:srgbClr val="263F6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D52B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 + ET</a:t>
                      </a:r>
                      <a:endParaRPr lang="en-US" sz="1100" b="1">
                        <a:solidFill>
                          <a:srgbClr val="D52B1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D52B1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N=946</a:t>
                      </a:r>
                      <a:endParaRPr lang="en-US" sz="1100" b="1">
                        <a:solidFill>
                          <a:srgbClr val="D52B1E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ET alone</a:t>
                      </a:r>
                      <a:b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pt-BR" sz="1200" b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N=968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263F6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alone</a:t>
                      </a:r>
                      <a:br>
                        <a:rPr lang="en-US" sz="1100" b="1">
                          <a:solidFill>
                            <a:srgbClr val="263F6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100" b="1">
                          <a:solidFill>
                            <a:srgbClr val="263F6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N=968</a:t>
                      </a:r>
                      <a:endParaRPr lang="en-US" sz="1100" b="1">
                        <a:solidFill>
                          <a:srgbClr val="263F6A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81160"/>
                  </a:ext>
                </a:extLst>
              </a:tr>
              <a:tr h="15757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IDFS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118027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</a:p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897225"/>
                  </a:ext>
                </a:extLst>
              </a:tr>
              <a:tr h="15757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0.618 </a:t>
                      </a: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(0.501, 0.762)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0.624 </a:t>
                      </a: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(0.478, 0.814)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766431"/>
                  </a:ext>
                </a:extLst>
              </a:tr>
              <a:tr h="15757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DRFS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709326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events, n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843666"/>
                  </a:ext>
                </a:extLst>
              </a:tr>
              <a:tr h="15757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0.612</a:t>
                      </a: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(0.488, 0.767)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0.613</a:t>
                      </a: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(0.458, 0.821)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307750"/>
                  </a:ext>
                </a:extLst>
              </a:tr>
              <a:tr h="15757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(Immature)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039380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</a:p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51630"/>
                  </a:ext>
                </a:extLst>
              </a:tr>
              <a:tr h="15757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200" b="0" baseline="300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US" sz="1200" b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0.733</a:t>
                      </a:r>
                      <a:r>
                        <a:rPr lang="en-US" sz="11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(0.533, 1.007)</a:t>
                      </a: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0.772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(0.506, 1.175)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4769" marR="5476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8201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3B9189-F0F1-5A61-D749-A720A981C244}"/>
              </a:ext>
            </a:extLst>
          </p:cNvPr>
          <p:cNvSpPr txBox="1">
            <a:spLocks/>
          </p:cNvSpPr>
          <p:nvPr/>
        </p:nvSpPr>
        <p:spPr>
          <a:xfrm>
            <a:off x="609600" y="6268408"/>
            <a:ext cx="10972800" cy="29582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51435" tIns="25718" rIns="51435" bIns="25718" rtlCol="0" anchor="ctr">
            <a:spAutoFit/>
          </a:bodyPr>
          <a:lstStyle/>
          <a:p>
            <a:pPr marL="0" marR="0" lvl="0" indent="0" algn="ctr" defTabSz="514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Within Cohort 1, similar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abemaciclib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t> treatment effects were observed regardless of Ki-67 index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98A36A-6E9C-777F-4C6D-014EE59F8806}"/>
              </a:ext>
            </a:extLst>
          </p:cNvPr>
          <p:cNvSpPr txBox="1"/>
          <p:nvPr/>
        </p:nvSpPr>
        <p:spPr>
          <a:xfrm>
            <a:off x="7352160" y="4878516"/>
            <a:ext cx="4839839" cy="469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Arial"/>
                <a:sym typeface="Arial" panose="020B0604020202020204" pitchFamily="34" charset="0"/>
              </a:rPr>
              <a:t>*Ki-67 value was missing in 1203 (23.5%) patients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</a:b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4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AE548-D6E5-F842-81F7-F9FE9631B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959"/>
            <a:ext cx="10515600" cy="658457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+mn-lt"/>
              </a:rPr>
              <a:t>monarchE</a:t>
            </a:r>
            <a:r>
              <a:rPr lang="en-US" sz="4000" dirty="0">
                <a:latin typeface="+mn-lt"/>
              </a:rPr>
              <a:t>: Toxicity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E0EA527-894F-0743-902F-5F2CA5BF81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20" y="1224973"/>
            <a:ext cx="7770891" cy="4590933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E47ED45-31B6-A042-B03A-2006CE549EDA}"/>
              </a:ext>
            </a:extLst>
          </p:cNvPr>
          <p:cNvSpPr txBox="1">
            <a:spLocks/>
          </p:cNvSpPr>
          <p:nvPr/>
        </p:nvSpPr>
        <p:spPr>
          <a:xfrm>
            <a:off x="7864634" y="3903753"/>
            <a:ext cx="3819603" cy="342621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161287" tIns="80644" rIns="161287" bIns="80644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DIN-Regular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</a:rPr>
              <a:t>Abbreviations: VTE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  <a:cs typeface="Arial" panose="020B0604020202020204" pitchFamily="34" charset="0"/>
              </a:rPr>
              <a:t>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</a:rPr>
              <a:t>=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  <a:cs typeface="Arial" panose="020B0604020202020204" pitchFamily="34" charset="0"/>
              </a:rPr>
              <a:t>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</a:rPr>
              <a:t>venous thromboembolic event; PE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  <a:cs typeface="Arial" panose="020B0604020202020204" pitchFamily="34" charset="0"/>
              </a:rPr>
              <a:t>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</a:rPr>
              <a:t>=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  <a:cs typeface="Arial" panose="020B0604020202020204" pitchFamily="34" charset="0"/>
              </a:rPr>
              <a:t>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</a:rPr>
              <a:t>pulmonary embolism; ILD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  <a:cs typeface="Arial" panose="020B0604020202020204" pitchFamily="34" charset="0"/>
              </a:rPr>
              <a:t>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</a:rPr>
              <a:t>=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  <a:cs typeface="Arial" panose="020B0604020202020204" pitchFamily="34" charset="0"/>
              </a:rPr>
              <a:t>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/>
              </a:rPr>
              <a:t>Interstitial lung 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93F84-B98D-634D-A9FC-1AD4A3C2095E}"/>
              </a:ext>
            </a:extLst>
          </p:cNvPr>
          <p:cNvSpPr txBox="1"/>
          <p:nvPr/>
        </p:nvSpPr>
        <p:spPr>
          <a:xfrm>
            <a:off x="7864634" y="1858003"/>
            <a:ext cx="415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Median duration of abemaciclib: 23.7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mo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175467-2BE7-AF4F-8FB5-79400A443F9A}"/>
              </a:ext>
            </a:extLst>
          </p:cNvPr>
          <p:cNvGraphicFramePr>
            <a:graphicFrameLocks noGrp="1"/>
          </p:cNvGraphicFramePr>
          <p:nvPr/>
        </p:nvGraphicFramePr>
        <p:xfrm>
          <a:off x="7970198" y="2372124"/>
          <a:ext cx="3917002" cy="1386840"/>
        </p:xfrm>
        <a:graphic>
          <a:graphicData uri="http://schemas.openxmlformats.org/drawingml/2006/table">
            <a:tbl>
              <a:tblPr firstRow="1" bandRow="1"/>
              <a:tblGrid>
                <a:gridCol w="1632084">
                  <a:extLst>
                    <a:ext uri="{9D8B030D-6E8A-4147-A177-3AD203B41FA5}">
                      <a16:colId xmlns:a16="http://schemas.microsoft.com/office/drawing/2014/main" val="2926461292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1826947061"/>
                    </a:ext>
                  </a:extLst>
                </a:gridCol>
                <a:gridCol w="979251">
                  <a:extLst>
                    <a:ext uri="{9D8B030D-6E8A-4147-A177-3AD203B41FA5}">
                      <a16:colId xmlns:a16="http://schemas.microsoft.com/office/drawing/2014/main" val="2867415962"/>
                    </a:ext>
                  </a:extLst>
                </a:gridCol>
              </a:tblGrid>
              <a:tr h="4379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Other events of interest, any grade</a:t>
                      </a:r>
                    </a:p>
                  </a:txBody>
                  <a:tcPr marL="45720" marR="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algn="ctr" defTabSz="914400">
                        <a:defRPr/>
                      </a:pPr>
                      <a:r>
                        <a:rPr lang="en-US" sz="1400" b="1" kern="0">
                          <a:solidFill>
                            <a:srgbClr val="D52B1E"/>
                          </a:solidFill>
                          <a:latin typeface="+mn-lt"/>
                          <a:ea typeface="Arial Unicode MS"/>
                          <a:cs typeface="Arial Unicode MS"/>
                        </a:rPr>
                        <a:t>Abemaciclib + ET</a:t>
                      </a:r>
                    </a:p>
                    <a:p>
                      <a:pPr algn="ctr" defTabSz="914400">
                        <a:defRPr/>
                      </a:pPr>
                      <a:r>
                        <a:rPr lang="en-US" sz="1400" b="1" kern="0">
                          <a:solidFill>
                            <a:srgbClr val="D52B1E"/>
                          </a:solidFill>
                          <a:latin typeface="+mn-lt"/>
                          <a:ea typeface="Arial Unicode MS"/>
                          <a:cs typeface="Arial Unicode MS"/>
                        </a:rPr>
                        <a:t>N</a:t>
                      </a:r>
                      <a:r>
                        <a:rPr lang="en-US" sz="1400" b="1" kern="0">
                          <a:solidFill>
                            <a:srgbClr val="D52B1E"/>
                          </a:solidFill>
                          <a:latin typeface="+mn-lt"/>
                          <a:ea typeface="Arial Unicode MS"/>
                          <a:cs typeface="Arial" panose="020B0604020202020204" pitchFamily="34" charset="0"/>
                        </a:rPr>
                        <a:t> </a:t>
                      </a:r>
                      <a:r>
                        <a:rPr lang="en-US" sz="1400" b="1" kern="0">
                          <a:solidFill>
                            <a:srgbClr val="D52B1E"/>
                          </a:solidFill>
                          <a:latin typeface="+mn-lt"/>
                          <a:ea typeface="Arial Unicode MS"/>
                          <a:cs typeface="Arial Unicode MS"/>
                        </a:rPr>
                        <a:t>=</a:t>
                      </a:r>
                      <a:r>
                        <a:rPr lang="en-US" sz="1400" b="1" kern="0">
                          <a:solidFill>
                            <a:srgbClr val="D52B1E"/>
                          </a:solidFill>
                          <a:latin typeface="+mn-lt"/>
                          <a:ea typeface="Arial Unicode MS"/>
                          <a:cs typeface="Arial" panose="020B0604020202020204" pitchFamily="34" charset="0"/>
                        </a:rPr>
                        <a:t> </a:t>
                      </a:r>
                      <a:r>
                        <a:rPr lang="en-US" sz="1400" b="1" kern="0">
                          <a:solidFill>
                            <a:srgbClr val="D52B1E"/>
                          </a:solidFill>
                          <a:latin typeface="+mn-lt"/>
                          <a:ea typeface="Arial Unicode MS"/>
                          <a:cs typeface="Arial Unicode MS"/>
                        </a:rPr>
                        <a:t>2791, %</a:t>
                      </a:r>
                      <a:endParaRPr lang="en-US" sz="1400">
                        <a:solidFill>
                          <a:srgbClr val="D52B1E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algn="ctr" defTabSz="914400">
                        <a:defRPr/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Arial Unicode MS"/>
                        </a:rPr>
                        <a:t>ET Alone</a:t>
                      </a:r>
                    </a:p>
                    <a:p>
                      <a:pPr algn="ctr" defTabSz="914400">
                        <a:defRPr/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Arial Unicode MS"/>
                        </a:rPr>
                        <a:t>N</a:t>
                      </a:r>
                      <a:r>
                        <a:rPr lang="en-US" sz="1400" b="1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Arial" panose="020B0604020202020204" pitchFamily="34" charset="0"/>
                        </a:rPr>
                        <a:t> </a:t>
                      </a:r>
                      <a:r>
                        <a:rPr lang="en-US" sz="1400" b="1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Arial Unicode MS"/>
                        </a:rPr>
                        <a:t>=</a:t>
                      </a:r>
                      <a:r>
                        <a:rPr lang="en-US" sz="1400" b="1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Arial" panose="020B0604020202020204" pitchFamily="34" charset="0"/>
                        </a:rPr>
                        <a:t> </a:t>
                      </a:r>
                      <a:r>
                        <a:rPr lang="en-US" sz="1400" b="1" kern="0">
                          <a:solidFill>
                            <a:srgbClr val="002060"/>
                          </a:solidFill>
                          <a:latin typeface="+mn-lt"/>
                          <a:ea typeface="Arial Unicode MS"/>
                          <a:cs typeface="Arial Unicode MS"/>
                        </a:rPr>
                        <a:t>2800, %</a:t>
                      </a:r>
                      <a:endParaRPr lang="en-US" sz="140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540171"/>
                  </a:ext>
                </a:extLst>
              </a:tr>
              <a:tr h="2670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VTE</a:t>
                      </a:r>
                    </a:p>
                  </a:txBody>
                  <a:tcPr marL="45720" marR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rgbClr val="D52B1E"/>
                          </a:solidFill>
                          <a:latin typeface="+mn-lt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131859"/>
                  </a:ext>
                </a:extLst>
              </a:tr>
              <a:tr h="2189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marL="169863" indent="0"/>
                      <a:r>
                        <a:rPr lang="en-US" sz="140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PE</a:t>
                      </a:r>
                    </a:p>
                  </a:txBody>
                  <a:tcPr marL="4572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rgbClr val="D52B1E"/>
                          </a:solidFill>
                          <a:latin typeface="+mn-lt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68901"/>
                  </a:ext>
                </a:extLst>
              </a:tr>
              <a:tr h="2659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ILD</a:t>
                      </a:r>
                    </a:p>
                  </a:txBody>
                  <a:tcPr marL="45720" marR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rgbClr val="D52B1E"/>
                          </a:solidFill>
                          <a:latin typeface="+mn-lt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  <a:cs typeface="Arial Unicode MS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D9D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075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936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0C7851-D1A3-1A4F-89DC-04AA91596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8467"/>
            <a:ext cx="12175067" cy="68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8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ABF32-42E2-3746-A905-458D99464EDB}"/>
              </a:ext>
            </a:extLst>
          </p:cNvPr>
          <p:cNvSpPr txBox="1"/>
          <p:nvPr/>
        </p:nvSpPr>
        <p:spPr>
          <a:xfrm>
            <a:off x="10361050" y="6581001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Loibl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JCO 2021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FE0FD14-0EF3-AA4D-B074-2C5F7973D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1964"/>
            <a:ext cx="5634280" cy="3602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FCBEC2-20FB-ED41-A51E-77C68F65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02" y="532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PENELOPE-B Efficacy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67E42AD-07D2-684F-A38F-962DAA88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869" y="2003185"/>
            <a:ext cx="6305131" cy="311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075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EE91-C4A5-4D4E-9EF0-6CF80093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5249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CDK4/6 Inhibitors for Early HR+ Breast Cancer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21BC6-5D4B-F045-92E0-10E07ED99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4920"/>
            <a:ext cx="10972800" cy="541844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cs typeface="Arial" panose="020B0604020202020204" pitchFamily="34" charset="0"/>
              </a:rPr>
              <a:t>The addition of 2 years of abemaciclib to adjuvant endocrine therapy is appropriate for high-risk node-positive patients with HR+/HER2- disease, with a 30% reduction in risk of disease recurrence seen in </a:t>
            </a:r>
            <a:r>
              <a:rPr lang="en-US" sz="2200" dirty="0" err="1">
                <a:cs typeface="Arial" panose="020B0604020202020204" pitchFamily="34" charset="0"/>
              </a:rPr>
              <a:t>monarchE</a:t>
            </a:r>
            <a:r>
              <a:rPr lang="en-US" sz="2200" dirty="0">
                <a:cs typeface="Arial" panose="020B0604020202020204" pitchFamily="34" charset="0"/>
              </a:rPr>
              <a:t>. </a:t>
            </a:r>
            <a:r>
              <a:rPr lang="en-US" sz="2200" dirty="0"/>
              <a:t>US national guidelines (NCCN, ASCO) have endorsed use of abemaciclib in high-risk patients identified without use of Ki-67.</a:t>
            </a:r>
          </a:p>
          <a:p>
            <a:r>
              <a:rPr lang="en-US" sz="2200" dirty="0"/>
              <a:t>Best candidates for abemaciclib not only have appropriate disease characteristics and risk, but are also motivated to take 2 years of an extra medicine with potential side effects in addition to their ongoing endocrine therapy.</a:t>
            </a:r>
          </a:p>
          <a:p>
            <a:endParaRPr lang="en-US" sz="22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cs typeface="Arial" panose="020B0604020202020204" pitchFamily="34" charset="0"/>
              </a:rPr>
              <a:t>But many questions….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cs typeface="Arial" panose="020B0604020202020204" pitchFamily="34" charset="0"/>
              </a:rPr>
              <a:t>How will recurrence on/soon after adjuvant CDK4/6i be managed?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cs typeface="Arial" panose="020B0604020202020204" pitchFamily="34" charset="0"/>
              </a:rPr>
              <a:t>Is there a role for adjuvant CDK4/6i for high-risk node negative tumors?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cs typeface="Arial" panose="020B0604020202020204" pitchFamily="34" charset="0"/>
              </a:rPr>
              <a:t>Is abemaciclib the only CDK4/6 option? Await results from NATALEE.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cs typeface="Arial" panose="020B0604020202020204" pitchFamily="34" charset="0"/>
              </a:rPr>
              <a:t>How to balance abemaciclib and olaparib in patients with </a:t>
            </a:r>
            <a:r>
              <a:rPr lang="en-US" sz="1900" i="1" dirty="0">
                <a:cs typeface="Arial" panose="020B0604020202020204" pitchFamily="34" charset="0"/>
              </a:rPr>
              <a:t>BRCA</a:t>
            </a:r>
            <a:r>
              <a:rPr lang="en-US" sz="1900" dirty="0">
                <a:cs typeface="Arial" panose="020B0604020202020204" pitchFamily="34" charset="0"/>
              </a:rPr>
              <a:t>-mutated high-risk breast cancer?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1800"/>
              </a:spcAft>
              <a:buFontTx/>
              <a:buChar char="-"/>
            </a:pPr>
            <a:endParaRPr lang="en-US" sz="2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55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637BCE-73C7-BF4D-A55F-00644656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44" y="0"/>
            <a:ext cx="10519317" cy="827407"/>
          </a:xfrm>
        </p:spPr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O’Regan</a:t>
            </a:r>
            <a:r>
              <a:rPr lang="en-US" dirty="0"/>
              <a:t> – Case history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043C67-88AC-2643-AA12-B5E808043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25" y="1072647"/>
            <a:ext cx="10647350" cy="5057958"/>
          </a:xfrm>
        </p:spPr>
        <p:txBody>
          <a:bodyPr/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45-year-old female presented 3 years ago with a right breast mass.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Imaging confirms 4cm mass in the right breast with suspicious nodes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Biopsy of the breast mass revealed IDC, grade 2, ER-positive, PR-negative, HER2-negative, Ki67 25% and biopsy of node is positive for cancer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She receives pre-operative chemotherapy with AC followed by paclitaxel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Undergoes right mastectomy with ALND:  final pathology ypT2 (3cm), N2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Receives ovarian suppression with an aromatase inhibitor and starts adjuvant abemaciclib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18 months later presents with back pain.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/>
              <a:t>Found to have bone metastases, bone biopsy adenocarcinoma ER-positive</a:t>
            </a:r>
          </a:p>
        </p:txBody>
      </p:sp>
    </p:spTree>
    <p:extLst>
      <p:ext uri="{BB962C8B-B14F-4D97-AF65-F5344CB8AC3E}">
        <p14:creationId xmlns:p14="http://schemas.microsoft.com/office/powerpoint/2010/main" val="3491951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80D65-8E85-D3E8-ED35-2547801E962E}"/>
              </a:ext>
            </a:extLst>
          </p:cNvPr>
          <p:cNvSpPr/>
          <p:nvPr/>
        </p:nvSpPr>
        <p:spPr bwMode="auto">
          <a:xfrm>
            <a:off x="623392" y="4102595"/>
            <a:ext cx="11168136" cy="550541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60648"/>
            <a:ext cx="10358967" cy="90373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654323"/>
            <a:ext cx="10358967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Pregnancy during adjuvant endocrine therapy; fertility issues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Genomic biomarkers in the adjuvant setting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CDK4/6 inhibitors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Adjuvant use of CDK4/6 inhibitors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5: Novel agents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6: </a:t>
            </a:r>
            <a:r>
              <a:rPr lang="en-US" sz="2500" dirty="0">
                <a:solidFill>
                  <a:schemeClr val="tx1"/>
                </a:solidFill>
              </a:rPr>
              <a:t>Challenging cases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60648"/>
            <a:ext cx="10358967" cy="90373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654323"/>
            <a:ext cx="10358967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Pregnancy during adjuvant endocrine therapy; fertility issues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Genomic biomarkers in the adjuvant setting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CDK4/6 inhibitors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Adjuvant use of CDK4/6 inhibitors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Novel agents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6: </a:t>
            </a:r>
            <a:r>
              <a:rPr lang="en-US" sz="2500" dirty="0">
                <a:solidFill>
                  <a:schemeClr val="tx1"/>
                </a:solidFill>
              </a:rPr>
              <a:t>Challenging cases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5ECF-AF6A-82A4-4D39-30FFAE29E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Emerging Therapies for ER-positive metastatic cancer:</a:t>
            </a:r>
            <a:br>
              <a:rPr lang="en-US" sz="4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4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Capivasertib</a:t>
            </a: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SERDs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BCD4F-6241-C60E-D8C5-38CC50F55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4008"/>
            <a:ext cx="9144000" cy="1928192"/>
          </a:xfrm>
        </p:spPr>
        <p:txBody>
          <a:bodyPr>
            <a:normAutofit/>
          </a:bodyPr>
          <a:lstStyle/>
          <a:p>
            <a:r>
              <a:rPr lang="en-US" sz="2000" dirty="0"/>
              <a:t>Ruth </a:t>
            </a:r>
            <a:r>
              <a:rPr lang="en-US" sz="2000" dirty="0" err="1"/>
              <a:t>O’Regan</a:t>
            </a:r>
            <a:r>
              <a:rPr lang="en-US" sz="2000" dirty="0"/>
              <a:t>, MD</a:t>
            </a:r>
          </a:p>
          <a:p>
            <a:r>
              <a:rPr lang="en-US" sz="2000" dirty="0"/>
              <a:t>University of Rochester</a:t>
            </a:r>
          </a:p>
          <a:p>
            <a:r>
              <a:rPr lang="en-US" sz="2000" dirty="0"/>
              <a:t>Rochester, New York</a:t>
            </a:r>
          </a:p>
        </p:txBody>
      </p:sp>
    </p:spTree>
    <p:extLst>
      <p:ext uri="{BB962C8B-B14F-4D97-AF65-F5344CB8AC3E}">
        <p14:creationId xmlns:p14="http://schemas.microsoft.com/office/powerpoint/2010/main" val="1009284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35" y="361046"/>
            <a:ext cx="10156930" cy="559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5" y="327734"/>
            <a:ext cx="10519317" cy="380951"/>
          </a:xfrm>
        </p:spPr>
        <p:txBody>
          <a:bodyPr/>
          <a:lstStyle/>
          <a:p>
            <a:r>
              <a:rPr lang="en-US" sz="4683" kern="1200" dirty="0">
                <a:latin typeface="Arial" charset="0"/>
                <a:ea typeface="+mn-ea"/>
                <a:cs typeface="+mn-cs"/>
              </a:rPr>
              <a:t>MAINTAIN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E683B-F89E-14BE-AAB4-FB1C2DC45128}"/>
              </a:ext>
            </a:extLst>
          </p:cNvPr>
          <p:cNvSpPr txBox="1"/>
          <p:nvPr/>
        </p:nvSpPr>
        <p:spPr>
          <a:xfrm>
            <a:off x="7443216" y="5559552"/>
            <a:ext cx="2039112" cy="292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52CC2A-9BD4-144B-A551-9CD6F27F8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4" y="66193"/>
            <a:ext cx="9229725" cy="5960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0FE97-FF08-90DD-2071-F83AF85CCB08}"/>
              </a:ext>
            </a:extLst>
          </p:cNvPr>
          <p:cNvSpPr txBox="1"/>
          <p:nvPr/>
        </p:nvSpPr>
        <p:spPr>
          <a:xfrm>
            <a:off x="8824071" y="5875584"/>
            <a:ext cx="3219150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Andre et al ESMO 2018; NEJM 2019</a:t>
            </a:r>
          </a:p>
        </p:txBody>
      </p:sp>
    </p:spTree>
    <p:extLst>
      <p:ext uri="{BB962C8B-B14F-4D97-AF65-F5344CB8AC3E}">
        <p14:creationId xmlns:p14="http://schemas.microsoft.com/office/powerpoint/2010/main" val="1202047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42888"/>
            <a:ext cx="11343229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C435A-C99D-A4BF-9888-0ACB47443D2B}"/>
              </a:ext>
            </a:extLst>
          </p:cNvPr>
          <p:cNvSpPr txBox="1"/>
          <p:nvPr/>
        </p:nvSpPr>
        <p:spPr>
          <a:xfrm>
            <a:off x="3575304" y="5413248"/>
            <a:ext cx="1234440" cy="329184"/>
          </a:xfrm>
          <a:prstGeom prst="rect">
            <a:avLst/>
          </a:prstGeom>
          <a:solidFill>
            <a:srgbClr val="14467B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2977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40" y="2514721"/>
            <a:ext cx="7804721" cy="344442"/>
          </a:xfrm>
        </p:spPr>
        <p:txBody>
          <a:bodyPr/>
          <a:lstStyle/>
          <a:p>
            <a:r>
              <a:rPr lang="en-US" sz="7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FAKTION: updated PFS in the ITT population&lt;br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" y="0"/>
            <a:ext cx="12173097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3B757-1C4A-35D2-F1AD-2C36F6FAE790}"/>
              </a:ext>
            </a:extLst>
          </p:cNvPr>
          <p:cNvSpPr txBox="1"/>
          <p:nvPr/>
        </p:nvSpPr>
        <p:spPr>
          <a:xfrm>
            <a:off x="7823200" y="5376333"/>
            <a:ext cx="2175161" cy="33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40" y="2514721"/>
            <a:ext cx="7804721" cy="344442"/>
          </a:xfrm>
        </p:spPr>
        <p:txBody>
          <a:bodyPr/>
          <a:lstStyle/>
          <a:p>
            <a:r>
              <a:rPr lang="en-US" sz="7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FAKTION: mature OS in the ITT population&lt;br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 bwMode="auto">
          <a:xfrm>
            <a:off x="871538" y="155644"/>
            <a:ext cx="11025260" cy="568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8EA43C-17C8-DB63-97E1-308574FAC3ED}"/>
              </a:ext>
            </a:extLst>
          </p:cNvPr>
          <p:cNvSpPr txBox="1"/>
          <p:nvPr/>
        </p:nvSpPr>
        <p:spPr>
          <a:xfrm>
            <a:off x="7823200" y="5376333"/>
            <a:ext cx="2175161" cy="33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, chunk 1, chunk 1">
            <a:extLst>
              <a:ext uri="{FF2B5EF4-FFF2-40B4-BE49-F238E27FC236}">
                <a16:creationId xmlns:a16="http://schemas.microsoft.com/office/drawing/2014/main" id="{EE0AF437-4B28-A739-2090-7D7EE41E9002}"/>
              </a:ext>
            </a:extLst>
          </p:cNvPr>
          <p:cNvSpPr txBox="1"/>
          <p:nvPr/>
        </p:nvSpPr>
        <p:spPr>
          <a:xfrm>
            <a:off x="6096001" y="4026935"/>
            <a:ext cx="2404481" cy="662400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46801" rIns="90001" numCol="1" anchor="ctr">
            <a:noAutofit/>
          </a:bodyPr>
          <a:lstStyle>
            <a:defPPr>
              <a:defRPr lang="en-US"/>
            </a:defPPr>
            <a:lvl1pPr marR="0" lvl="0" indent="0" defTabSz="913829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5pPr>
            <a:lvl6pPr>
              <a:defRPr sz="2400">
                <a:solidFill>
                  <a:schemeClr val="lt1"/>
                </a:solidFill>
              </a:defRPr>
            </a:lvl6pPr>
            <a:lvl7pPr>
              <a:defRPr sz="2400">
                <a:solidFill>
                  <a:schemeClr val="lt1"/>
                </a:solidFill>
              </a:defRPr>
            </a:lvl7pPr>
            <a:lvl8pPr>
              <a:defRPr sz="2400">
                <a:solidFill>
                  <a:schemeClr val="lt1"/>
                </a:solidFill>
              </a:defRPr>
            </a:lvl8pPr>
            <a:lvl9pPr>
              <a:defRPr sz="2400">
                <a:solidFill>
                  <a:schemeClr val="lt1"/>
                </a:solidFill>
              </a:defRPr>
            </a:lvl9pPr>
          </a:lstStyle>
          <a:p>
            <a:pPr marL="84142" marR="0" lvl="0" indent="0" algn="ctr" defTabSz="9138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Twice daily, </a:t>
            </a:r>
          </a:p>
          <a:p>
            <a:pPr marL="84142" marR="0" lvl="0" indent="0" algn="ctr" defTabSz="9138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4 days on, 3 days off</a:t>
            </a:r>
          </a:p>
        </p:txBody>
      </p:sp>
      <p:sp>
        <p:nvSpPr>
          <p:cNvPr id="40" name="Rectangle 3, chunk 2, chunk 1">
            <a:extLst>
              <a:ext uri="{FF2B5EF4-FFF2-40B4-BE49-F238E27FC236}">
                <a16:creationId xmlns:a16="http://schemas.microsoft.com/office/drawing/2014/main" id="{B1BA26DB-A530-2A55-06CE-BBF9B20BB8C2}"/>
              </a:ext>
            </a:extLst>
          </p:cNvPr>
          <p:cNvSpPr txBox="1"/>
          <p:nvPr/>
        </p:nvSpPr>
        <p:spPr>
          <a:xfrm>
            <a:off x="6086693" y="4778998"/>
            <a:ext cx="2404481" cy="662400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46801" rIns="90001" numCol="1" anchor="ctr" anchorCtr="0">
            <a:noAutofit/>
          </a:bodyPr>
          <a:lstStyle>
            <a:defPPr>
              <a:defRPr lang="en-US"/>
            </a:defPPr>
            <a:lvl1pPr defTabSz="913829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5pPr>
            <a:lvl6pPr>
              <a:defRPr sz="2400">
                <a:solidFill>
                  <a:schemeClr val="lt1"/>
                </a:solidFill>
              </a:defRPr>
            </a:lvl6pPr>
            <a:lvl7pPr>
              <a:defRPr sz="2400">
                <a:solidFill>
                  <a:schemeClr val="lt1"/>
                </a:solidFill>
              </a:defRPr>
            </a:lvl7pPr>
            <a:lvl8pPr>
              <a:defRPr sz="2400">
                <a:solidFill>
                  <a:schemeClr val="lt1"/>
                </a:solidFill>
              </a:defRPr>
            </a:lvl8pPr>
            <a:lvl9pPr>
              <a:defRPr sz="2400">
                <a:solidFill>
                  <a:schemeClr val="lt1"/>
                </a:solidFill>
              </a:defRPr>
            </a:lvl9pPr>
          </a:lstStyle>
          <a:p>
            <a:pPr marL="84142" marR="0" lvl="0" indent="0" algn="ctr" defTabSz="9138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500 mg: cycle 1, days 1 &amp; 15; then every 4 weeks</a:t>
            </a:r>
            <a:endParaRPr kumimoji="0" lang="en-GB" sz="120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FCA9E-B76D-67C3-C11A-52BF40B9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75" y="277775"/>
            <a:ext cx="10519317" cy="449264"/>
          </a:xfrm>
        </p:spPr>
        <p:txBody>
          <a:bodyPr>
            <a:normAutofit/>
          </a:bodyPr>
          <a:lstStyle/>
          <a:p>
            <a:r>
              <a:rPr lang="en-US" sz="2801" dirty="0"/>
              <a:t>CAPItello-291: Study overview</a:t>
            </a:r>
          </a:p>
        </p:txBody>
      </p:sp>
      <p:sp>
        <p:nvSpPr>
          <p:cNvPr id="7" name="Rectangle: Rounded Corners 50">
            <a:extLst>
              <a:ext uri="{FF2B5EF4-FFF2-40B4-BE49-F238E27FC236}">
                <a16:creationId xmlns:a16="http://schemas.microsoft.com/office/drawing/2014/main" id="{77A68ECE-A2AA-2470-0540-593357D650CA}"/>
              </a:ext>
            </a:extLst>
          </p:cNvPr>
          <p:cNvSpPr/>
          <p:nvPr/>
        </p:nvSpPr>
        <p:spPr>
          <a:xfrm>
            <a:off x="8884785" y="3440168"/>
            <a:ext cx="3102267" cy="1973571"/>
          </a:xfrm>
          <a:prstGeom prst="roundRect">
            <a:avLst>
              <a:gd name="adj" fmla="val 49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50">
            <a:extLst>
              <a:ext uri="{FF2B5EF4-FFF2-40B4-BE49-F238E27FC236}">
                <a16:creationId xmlns:a16="http://schemas.microsoft.com/office/drawing/2014/main" id="{D9326941-96A4-4FA6-066E-CA0301AF40D3}"/>
              </a:ext>
            </a:extLst>
          </p:cNvPr>
          <p:cNvSpPr/>
          <p:nvPr/>
        </p:nvSpPr>
        <p:spPr>
          <a:xfrm>
            <a:off x="8884785" y="1402728"/>
            <a:ext cx="3102267" cy="1931005"/>
          </a:xfrm>
          <a:prstGeom prst="roundRect">
            <a:avLst>
              <a:gd name="adj" fmla="val 404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45">
            <a:extLst>
              <a:ext uri="{FF2B5EF4-FFF2-40B4-BE49-F238E27FC236}">
                <a16:creationId xmlns:a16="http://schemas.microsoft.com/office/drawing/2014/main" id="{9AD97304-8F55-7DF2-8334-3DD3D4AE7FA1}"/>
              </a:ext>
            </a:extLst>
          </p:cNvPr>
          <p:cNvSpPr/>
          <p:nvPr/>
        </p:nvSpPr>
        <p:spPr>
          <a:xfrm>
            <a:off x="9020467" y="1509162"/>
            <a:ext cx="2858511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3C1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Dual primary endpoints</a:t>
            </a:r>
            <a:endParaRPr kumimoji="0" lang="en-GB" sz="1600" b="0" i="0" u="none" strike="noStrike" kern="1200" cap="none" spc="0" normalizeH="0" baseline="30000" noProof="0">
              <a:ln>
                <a:noFill/>
              </a:ln>
              <a:solidFill>
                <a:srgbClr val="73C1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E349C110-1946-62FB-E1E7-E54FF24CBAC6}"/>
              </a:ext>
            </a:extLst>
          </p:cNvPr>
          <p:cNvSpPr/>
          <p:nvPr/>
        </p:nvSpPr>
        <p:spPr>
          <a:xfrm>
            <a:off x="9015532" y="3537373"/>
            <a:ext cx="3091603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3C1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secondary endpoints</a:t>
            </a:r>
            <a:endParaRPr kumimoji="0" lang="en-GB" sz="1600" b="1" i="0" u="none" strike="noStrike" kern="1200" cap="none" spc="0" normalizeH="0" baseline="30000" noProof="0">
              <a:ln>
                <a:noFill/>
              </a:ln>
              <a:solidFill>
                <a:srgbClr val="73C1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24F930-6FEB-160D-9CF9-D290B0015C12}"/>
              </a:ext>
            </a:extLst>
          </p:cNvPr>
          <p:cNvSpPr/>
          <p:nvPr/>
        </p:nvSpPr>
        <p:spPr>
          <a:xfrm>
            <a:off x="9020467" y="1922424"/>
            <a:ext cx="28585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PFS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by investigator assessment</a:t>
            </a:r>
          </a:p>
          <a:p>
            <a:pPr marL="134945" marR="0" lvl="0" indent="-134945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Overall</a:t>
            </a:r>
          </a:p>
          <a:p>
            <a:pPr marL="134945" marR="0" lvl="0" indent="-134945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AKT pathway-altered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tumors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(≥1 qualifying 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PIK3CA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AKT1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or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PTEN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alteration)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9E67EA-9CC7-6C0B-BAAE-F31718FD2309}"/>
              </a:ext>
            </a:extLst>
          </p:cNvPr>
          <p:cNvSpPr/>
          <p:nvPr/>
        </p:nvSpPr>
        <p:spPr>
          <a:xfrm>
            <a:off x="9003156" y="3875927"/>
            <a:ext cx="3103978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3C167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Overall survival</a:t>
            </a:r>
          </a:p>
          <a:p>
            <a:pPr marL="134945" marR="0" lvl="0" indent="-134945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Overall</a:t>
            </a:r>
          </a:p>
          <a:p>
            <a:pPr marL="134945" marR="0" lvl="0" indent="-134945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AKT pathway-altered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tumors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3C167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Objective response rate</a:t>
            </a:r>
          </a:p>
          <a:p>
            <a:pPr marL="134945" marR="0" lvl="0" indent="-134945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Overall</a:t>
            </a:r>
          </a:p>
          <a:p>
            <a:pPr marL="134945" marR="0" lvl="0" indent="-134945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AKT pathway-altered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tumors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3C16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50">
            <a:extLst>
              <a:ext uri="{FF2B5EF4-FFF2-40B4-BE49-F238E27FC236}">
                <a16:creationId xmlns:a16="http://schemas.microsoft.com/office/drawing/2014/main" id="{C55FF460-CBAA-F1F4-D2AC-48DC57C75BE4}"/>
              </a:ext>
            </a:extLst>
          </p:cNvPr>
          <p:cNvSpPr/>
          <p:nvPr/>
        </p:nvSpPr>
        <p:spPr>
          <a:xfrm>
            <a:off x="395175" y="1847716"/>
            <a:ext cx="3777143" cy="3589592"/>
          </a:xfrm>
          <a:prstGeom prst="round2SameRect">
            <a:avLst>
              <a:gd name="adj1" fmla="val 0"/>
              <a:gd name="adj2" fmla="val 294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51">
            <a:extLst>
              <a:ext uri="{FF2B5EF4-FFF2-40B4-BE49-F238E27FC236}">
                <a16:creationId xmlns:a16="http://schemas.microsoft.com/office/drawing/2014/main" id="{4AF14CB6-E8D9-9AA1-71E6-22D5A5F2172C}"/>
              </a:ext>
            </a:extLst>
          </p:cNvPr>
          <p:cNvSpPr/>
          <p:nvPr/>
        </p:nvSpPr>
        <p:spPr>
          <a:xfrm>
            <a:off x="395175" y="1402727"/>
            <a:ext cx="3777143" cy="445104"/>
          </a:xfrm>
          <a:prstGeom prst="round2Same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Patients with HR+/HER2– ABC</a:t>
            </a:r>
            <a:endParaRPr kumimoji="0" lang="en-GB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0AF900-B743-5F31-E33A-0D93A7C74C3E}"/>
              </a:ext>
            </a:extLst>
          </p:cNvPr>
          <p:cNvSpPr/>
          <p:nvPr/>
        </p:nvSpPr>
        <p:spPr>
          <a:xfrm>
            <a:off x="467883" y="1976671"/>
            <a:ext cx="3626464" cy="3329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 and pre-/post-menopausal women</a:t>
            </a:r>
          </a:p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Recurrence while </a:t>
            </a: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 or &lt;12 months from end of adjuvant AI, or progression while on prior AI for ABC</a:t>
            </a:r>
          </a:p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≤2 lines of prior endocrine therapy for ABC </a:t>
            </a:r>
          </a:p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≤1 line of chemotherapy for ABC</a:t>
            </a:r>
          </a:p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Prior CDK4/6 inhibitors allowed (at least 51% required)</a:t>
            </a:r>
          </a:p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prior SERD, mTOR inhibitor, PI3K inhibitor, or AKT inhibitor</a:t>
            </a:r>
          </a:p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HbA1c &lt;8.0% (63.9 mmol/mol) and diabetes not requiring insulin allowed</a:t>
            </a:r>
          </a:p>
          <a:p>
            <a:pPr marL="134945" marR="0" lvl="0" indent="-134945" algn="r" defTabSz="45720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FFPE </a:t>
            </a:r>
            <a:r>
              <a:rPr kumimoji="0" lang="en-GB" sz="12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tumor</a:t>
            </a:r>
            <a:r>
              <a:rPr kumimoji="0" lang="en-GB" sz="12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sample from the primary/recurrent cancer available for retrospective central molecular testing</a:t>
            </a:r>
            <a:endParaRPr kumimoji="0" lang="en-GB" sz="1299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3F33A2-D931-9742-05C4-E89BA0C713B4}"/>
              </a:ext>
            </a:extLst>
          </p:cNvPr>
          <p:cNvSpPr txBox="1"/>
          <p:nvPr/>
        </p:nvSpPr>
        <p:spPr>
          <a:xfrm>
            <a:off x="5098396" y="2993999"/>
            <a:ext cx="2860308" cy="867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Stratification factors:</a:t>
            </a:r>
          </a:p>
          <a:p>
            <a:pPr marL="134945" marR="0" lvl="0" indent="-134945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Liver metastases (yes/no)</a:t>
            </a:r>
          </a:p>
          <a:p>
            <a:pPr marL="134945" marR="0" lvl="0" indent="-134945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Prior CDK4/6 inhibitor (yes/no) </a:t>
            </a:r>
          </a:p>
          <a:p>
            <a:pPr marL="134945" marR="0" lvl="0" indent="-134945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Region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7" name="Rectangle 3, chunk 1, chunk 1">
            <a:extLst>
              <a:ext uri="{FF2B5EF4-FFF2-40B4-BE49-F238E27FC236}">
                <a16:creationId xmlns:a16="http://schemas.microsoft.com/office/drawing/2014/main" id="{FE3B3B0E-0873-0254-8949-6A5545927941}"/>
              </a:ext>
            </a:extLst>
          </p:cNvPr>
          <p:cNvSpPr txBox="1"/>
          <p:nvPr/>
        </p:nvSpPr>
        <p:spPr>
          <a:xfrm>
            <a:off x="6096000" y="1410134"/>
            <a:ext cx="2395173" cy="662400"/>
          </a:xfrm>
          <a:prstGeom prst="round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46801" rIns="90001" numCol="1" anchor="ctr">
            <a:noAutofit/>
          </a:bodyPr>
          <a:lstStyle>
            <a:defPPr>
              <a:defRPr lang="en-US"/>
            </a:defPPr>
            <a:lvl1pPr marR="0" lvl="0" indent="0" defTabSz="913829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5pPr>
            <a:lvl6pPr>
              <a:defRPr sz="2400">
                <a:solidFill>
                  <a:schemeClr val="lt1"/>
                </a:solidFill>
              </a:defRPr>
            </a:lvl6pPr>
            <a:lvl7pPr>
              <a:defRPr sz="2400">
                <a:solidFill>
                  <a:schemeClr val="lt1"/>
                </a:solidFill>
              </a:defRPr>
            </a:lvl7pPr>
            <a:lvl8pPr>
              <a:defRPr sz="2400">
                <a:solidFill>
                  <a:schemeClr val="lt1"/>
                </a:solidFill>
              </a:defRPr>
            </a:lvl8pPr>
            <a:lvl9pPr>
              <a:defRPr sz="2400">
                <a:solidFill>
                  <a:schemeClr val="lt1"/>
                </a:solidFill>
              </a:defRPr>
            </a:lvl9pPr>
          </a:lstStyle>
          <a:p>
            <a:pPr marL="84142" marR="0" lvl="0" indent="0" algn="ctr" defTabSz="9138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400 mg twice daily, </a:t>
            </a:r>
          </a:p>
          <a:p>
            <a:pPr marL="84142" marR="0" lvl="0" indent="0" algn="ctr" defTabSz="9138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4 days on, 3 days off</a:t>
            </a:r>
          </a:p>
        </p:txBody>
      </p:sp>
      <p:sp>
        <p:nvSpPr>
          <p:cNvPr id="28" name="Rectangle 3, chunk 2, chunk 1">
            <a:extLst>
              <a:ext uri="{FF2B5EF4-FFF2-40B4-BE49-F238E27FC236}">
                <a16:creationId xmlns:a16="http://schemas.microsoft.com/office/drawing/2014/main" id="{21D857AE-639D-084E-CEFC-C25B707C04E4}"/>
              </a:ext>
            </a:extLst>
          </p:cNvPr>
          <p:cNvSpPr txBox="1"/>
          <p:nvPr/>
        </p:nvSpPr>
        <p:spPr>
          <a:xfrm>
            <a:off x="6086693" y="2174228"/>
            <a:ext cx="2395173" cy="662400"/>
          </a:xfrm>
          <a:prstGeom prst="round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46801" rIns="90001" numCol="1" anchor="ctr" anchorCtr="0">
            <a:noAutofit/>
          </a:bodyPr>
          <a:lstStyle>
            <a:defPPr>
              <a:defRPr lang="en-US"/>
            </a:defPPr>
            <a:lvl1pPr defTabSz="913829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lt1"/>
                </a:solidFill>
              </a:defRPr>
            </a:lvl5pPr>
            <a:lvl6pPr>
              <a:defRPr sz="2400">
                <a:solidFill>
                  <a:schemeClr val="lt1"/>
                </a:solidFill>
              </a:defRPr>
            </a:lvl6pPr>
            <a:lvl7pPr>
              <a:defRPr sz="2400">
                <a:solidFill>
                  <a:schemeClr val="lt1"/>
                </a:solidFill>
              </a:defRPr>
            </a:lvl7pPr>
            <a:lvl8pPr>
              <a:defRPr sz="2400">
                <a:solidFill>
                  <a:schemeClr val="lt1"/>
                </a:solidFill>
              </a:defRPr>
            </a:lvl8pPr>
            <a:lvl9pPr>
              <a:defRPr sz="2400">
                <a:solidFill>
                  <a:schemeClr val="lt1"/>
                </a:solidFill>
              </a:defRPr>
            </a:lvl9pPr>
          </a:lstStyle>
          <a:p>
            <a:pPr marL="84142" marR="0" lvl="0" indent="0" algn="ctr" defTabSz="9138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500 mg: cycle 1, days 1 &amp; 15; then every 4 weeks</a:t>
            </a:r>
            <a:endParaRPr kumimoji="0" lang="en-GB" sz="1201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6153CC-E229-51FF-F0C4-23FD80C0CBDA}"/>
              </a:ext>
            </a:extLst>
          </p:cNvPr>
          <p:cNvCxnSpPr>
            <a:cxnSpLocks/>
          </p:cNvCxnSpPr>
          <p:nvPr/>
        </p:nvCxnSpPr>
        <p:spPr>
          <a:xfrm>
            <a:off x="4162189" y="3416259"/>
            <a:ext cx="145813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68">
            <a:extLst>
              <a:ext uri="{FF2B5EF4-FFF2-40B4-BE49-F238E27FC236}">
                <a16:creationId xmlns:a16="http://schemas.microsoft.com/office/drawing/2014/main" id="{3FD4972C-EE79-16EF-1846-50B4C80FD538}"/>
              </a:ext>
            </a:extLst>
          </p:cNvPr>
          <p:cNvCxnSpPr>
            <a:stCxn id="35" idx="3"/>
            <a:endCxn id="26" idx="0"/>
          </p:cNvCxnSpPr>
          <p:nvPr/>
        </p:nvCxnSpPr>
        <p:spPr>
          <a:xfrm rot="10800000" flipV="1">
            <a:off x="4666635" y="1735942"/>
            <a:ext cx="150560" cy="1326224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9">
            <a:extLst>
              <a:ext uri="{FF2B5EF4-FFF2-40B4-BE49-F238E27FC236}">
                <a16:creationId xmlns:a16="http://schemas.microsoft.com/office/drawing/2014/main" id="{66A22644-6331-54E4-7997-F5C06F34B9FE}"/>
              </a:ext>
            </a:extLst>
          </p:cNvPr>
          <p:cNvCxnSpPr>
            <a:cxnSpLocks/>
            <a:stCxn id="36" idx="3"/>
            <a:endCxn id="26" idx="0"/>
          </p:cNvCxnSpPr>
          <p:nvPr/>
        </p:nvCxnSpPr>
        <p:spPr>
          <a:xfrm rot="10800000" flipV="1">
            <a:off x="4666635" y="2504351"/>
            <a:ext cx="150560" cy="557816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72">
            <a:extLst>
              <a:ext uri="{FF2B5EF4-FFF2-40B4-BE49-F238E27FC236}">
                <a16:creationId xmlns:a16="http://schemas.microsoft.com/office/drawing/2014/main" id="{00BAE528-6320-A42B-C2AE-A512B9AE8079}"/>
              </a:ext>
            </a:extLst>
          </p:cNvPr>
          <p:cNvCxnSpPr>
            <a:cxnSpLocks/>
            <a:stCxn id="37" idx="3"/>
            <a:endCxn id="26" idx="2"/>
          </p:cNvCxnSpPr>
          <p:nvPr/>
        </p:nvCxnSpPr>
        <p:spPr>
          <a:xfrm rot="10800000">
            <a:off x="4666635" y="3801062"/>
            <a:ext cx="150560" cy="544229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75">
            <a:extLst>
              <a:ext uri="{FF2B5EF4-FFF2-40B4-BE49-F238E27FC236}">
                <a16:creationId xmlns:a16="http://schemas.microsoft.com/office/drawing/2014/main" id="{22D330C9-9040-36CE-4E28-E2F26A1245AD}"/>
              </a:ext>
            </a:extLst>
          </p:cNvPr>
          <p:cNvCxnSpPr>
            <a:cxnSpLocks/>
            <a:stCxn id="38" idx="3"/>
            <a:endCxn id="26" idx="2"/>
          </p:cNvCxnSpPr>
          <p:nvPr/>
        </p:nvCxnSpPr>
        <p:spPr>
          <a:xfrm rot="10800000">
            <a:off x="4666635" y="3801062"/>
            <a:ext cx="150560" cy="1284163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>
            <a:extLst>
              <a:ext uri="{FF2B5EF4-FFF2-40B4-BE49-F238E27FC236}">
                <a16:creationId xmlns:a16="http://schemas.microsoft.com/office/drawing/2014/main" id="{1CF2490D-83EB-ED0E-9A1C-8B0ED617CF5F}"/>
              </a:ext>
            </a:extLst>
          </p:cNvPr>
          <p:cNvSpPr/>
          <p:nvPr/>
        </p:nvSpPr>
        <p:spPr bwMode="auto">
          <a:xfrm rot="16200000">
            <a:off x="5172914" y="1049046"/>
            <a:ext cx="662351" cy="1373793"/>
          </a:xfrm>
          <a:prstGeom prst="round2Same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Ins="90001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charset="0"/>
              </a:rPr>
              <a:t>Capivasertib</a:t>
            </a:r>
            <a:endParaRPr kumimoji="0" lang="en-GB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1CA1F436-B095-E03F-4127-C04375B242F4}"/>
              </a:ext>
            </a:extLst>
          </p:cNvPr>
          <p:cNvSpPr/>
          <p:nvPr/>
        </p:nvSpPr>
        <p:spPr bwMode="auto">
          <a:xfrm rot="16200000">
            <a:off x="5171815" y="1817454"/>
            <a:ext cx="664553" cy="1373794"/>
          </a:xfrm>
          <a:prstGeom prst="round2Same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Ins="90001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charset="0"/>
              </a:rPr>
              <a:t>Fulvestrant</a:t>
            </a:r>
            <a:endParaRPr kumimoji="0" lang="en-GB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1F576DFE-98F6-3D4E-55B1-7930F0060733}"/>
              </a:ext>
            </a:extLst>
          </p:cNvPr>
          <p:cNvSpPr/>
          <p:nvPr/>
        </p:nvSpPr>
        <p:spPr bwMode="auto">
          <a:xfrm rot="16200000">
            <a:off x="5169235" y="3658393"/>
            <a:ext cx="669713" cy="1373794"/>
          </a:xfrm>
          <a:prstGeom prst="round2Same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Ins="90001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charset="0"/>
              </a:rPr>
              <a:t>Placebo</a:t>
            </a:r>
            <a:endParaRPr kumimoji="0" lang="en-GB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D62C307B-DC89-2F3F-3D4A-5F4C4F636701}"/>
              </a:ext>
            </a:extLst>
          </p:cNvPr>
          <p:cNvSpPr/>
          <p:nvPr/>
        </p:nvSpPr>
        <p:spPr bwMode="auto">
          <a:xfrm rot="16200000">
            <a:off x="5169235" y="4398326"/>
            <a:ext cx="669713" cy="1373794"/>
          </a:xfrm>
          <a:prstGeom prst="round2Same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Ins="90001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8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charset="0"/>
              </a:rPr>
              <a:t>Fulvestrant</a:t>
            </a:r>
            <a:endParaRPr kumimoji="0" lang="en-GB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9090A35-39B6-86E8-58FE-6169471AB3FE}"/>
              </a:ext>
            </a:extLst>
          </p:cNvPr>
          <p:cNvSpPr>
            <a:spLocks noChangeAspect="1"/>
          </p:cNvSpPr>
          <p:nvPr/>
        </p:nvSpPr>
        <p:spPr>
          <a:xfrm>
            <a:off x="4297187" y="3062167"/>
            <a:ext cx="738894" cy="73889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R1:1</a:t>
            </a: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(N=708)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8D80D-7D3B-F972-C5F7-C76C963BB962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5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391">
            <a:extLst>
              <a:ext uri="{FF2B5EF4-FFF2-40B4-BE49-F238E27FC236}">
                <a16:creationId xmlns:a16="http://schemas.microsoft.com/office/drawing/2014/main" id="{07265352-8B54-3574-BB85-1B32BDF075E1}"/>
              </a:ext>
            </a:extLst>
          </p:cNvPr>
          <p:cNvGrpSpPr/>
          <p:nvPr/>
        </p:nvGrpSpPr>
        <p:grpSpPr>
          <a:xfrm>
            <a:off x="2" y="5210126"/>
            <a:ext cx="1673227" cy="425739"/>
            <a:chOff x="66675" y="5532967"/>
            <a:chExt cx="1673227" cy="640436"/>
          </a:xfrm>
        </p:grpSpPr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E2A01E1F-8487-BCF1-0F2B-793DA22679D1}"/>
                </a:ext>
              </a:extLst>
            </p:cNvPr>
            <p:cNvSpPr/>
            <p:nvPr/>
          </p:nvSpPr>
          <p:spPr bwMode="auto">
            <a:xfrm rot="16200000">
              <a:off x="746736" y="4852906"/>
              <a:ext cx="313105" cy="1673227"/>
            </a:xfrm>
            <a:prstGeom prst="round2SameRect">
              <a:avLst>
                <a:gd name="adj1" fmla="val 19109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Ins="90001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388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Rectangle 3">
              <a:extLst>
                <a:ext uri="{FF2B5EF4-FFF2-40B4-BE49-F238E27FC236}">
                  <a16:creationId xmlns:a16="http://schemas.microsoft.com/office/drawing/2014/main" id="{5A41792D-C0AF-8CB7-7C76-1F2DA9EA80AB}"/>
                </a:ext>
              </a:extLst>
            </p:cNvPr>
            <p:cNvSpPr/>
            <p:nvPr/>
          </p:nvSpPr>
          <p:spPr bwMode="auto">
            <a:xfrm rot="16200000">
              <a:off x="746737" y="5180238"/>
              <a:ext cx="313103" cy="1673227"/>
            </a:xfrm>
            <a:prstGeom prst="round2SameRect">
              <a:avLst>
                <a:gd name="adj1" fmla="val 19109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Ins="90001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388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C37E13-781D-5C1E-8D69-22862F50EE96}"/>
              </a:ext>
            </a:extLst>
          </p:cNvPr>
          <p:cNvGrpSpPr/>
          <p:nvPr/>
        </p:nvGrpSpPr>
        <p:grpSpPr>
          <a:xfrm>
            <a:off x="7408117" y="1000435"/>
            <a:ext cx="4469231" cy="576000"/>
            <a:chOff x="6464300" y="1083252"/>
            <a:chExt cx="5319712" cy="504248"/>
          </a:xfrm>
        </p:grpSpPr>
        <p:sp>
          <p:nvSpPr>
            <p:cNvPr id="391" name="Rectangle: Rounded Corners 51">
              <a:extLst>
                <a:ext uri="{FF2B5EF4-FFF2-40B4-BE49-F238E27FC236}">
                  <a16:creationId xmlns:a16="http://schemas.microsoft.com/office/drawing/2014/main" id="{2AE9E67D-09F8-5462-FF79-41AA838401C9}"/>
                </a:ext>
              </a:extLst>
            </p:cNvPr>
            <p:cNvSpPr/>
            <p:nvPr/>
          </p:nvSpPr>
          <p:spPr>
            <a:xfrm>
              <a:off x="6464300" y="1083252"/>
              <a:ext cx="2654300" cy="504248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0" name="Rectangle: Rounded Corners 51">
              <a:extLst>
                <a:ext uri="{FF2B5EF4-FFF2-40B4-BE49-F238E27FC236}">
                  <a16:creationId xmlns:a16="http://schemas.microsoft.com/office/drawing/2014/main" id="{49DC3D9D-FE8D-28B6-17CE-125DAC520A54}"/>
                </a:ext>
              </a:extLst>
            </p:cNvPr>
            <p:cNvSpPr/>
            <p:nvPr/>
          </p:nvSpPr>
          <p:spPr>
            <a:xfrm>
              <a:off x="9129712" y="1083252"/>
              <a:ext cx="2654300" cy="504248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C5EEF3-EB12-3F3E-40D6-FDEAB472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36" y="0"/>
            <a:ext cx="10519317" cy="9726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Dual-primary endpoint: Investigator-assessed PFS in the overall population</a:t>
            </a:r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B57072E6-BB4D-7B08-05CD-679977B680AA}"/>
              </a:ext>
            </a:extLst>
          </p:cNvPr>
          <p:cNvGrpSpPr/>
          <p:nvPr/>
        </p:nvGrpSpPr>
        <p:grpSpPr>
          <a:xfrm>
            <a:off x="971747" y="1118548"/>
            <a:ext cx="926091" cy="3312564"/>
            <a:chOff x="1038423" y="1656080"/>
            <a:chExt cx="926091" cy="3312564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F07A3B1-BE8B-FC9B-9651-42990596249F}"/>
                </a:ext>
              </a:extLst>
            </p:cNvPr>
            <p:cNvSpPr txBox="1"/>
            <p:nvPr/>
          </p:nvSpPr>
          <p:spPr>
            <a:xfrm rot="16200000">
              <a:off x="-161746" y="3098305"/>
              <a:ext cx="2695027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ct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Progression-free survival (%)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42442DF-1906-4C01-079F-80926C6E1CE7}"/>
                </a:ext>
              </a:extLst>
            </p:cNvPr>
            <p:cNvCxnSpPr/>
            <p:nvPr/>
          </p:nvCxnSpPr>
          <p:spPr bwMode="auto">
            <a:xfrm>
              <a:off x="1964514" y="1751712"/>
              <a:ext cx="0" cy="3092902"/>
            </a:xfrm>
            <a:prstGeom prst="line">
              <a:avLst/>
            </a:prstGeom>
            <a:solidFill>
              <a:srgbClr val="0033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5064835-93C7-D6DF-D701-AAD1CF92BA48}"/>
                </a:ext>
              </a:extLst>
            </p:cNvPr>
            <p:cNvGrpSpPr/>
            <p:nvPr/>
          </p:nvGrpSpPr>
          <p:grpSpPr>
            <a:xfrm>
              <a:off x="1888093" y="1755591"/>
              <a:ext cx="72007" cy="2728082"/>
              <a:chOff x="1888093" y="1755591"/>
              <a:chExt cx="72007" cy="2728082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09BD8AC-4677-F792-F25B-D38A78CF19BA}"/>
                  </a:ext>
                </a:extLst>
              </p:cNvPr>
              <p:cNvCxnSpPr/>
              <p:nvPr/>
            </p:nvCxnSpPr>
            <p:spPr bwMode="auto">
              <a:xfrm rot="5400000">
                <a:off x="1924095" y="1719589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384010B-A9AF-8759-7251-1169A912393B}"/>
                  </a:ext>
                </a:extLst>
              </p:cNvPr>
              <p:cNvCxnSpPr/>
              <p:nvPr/>
            </p:nvCxnSpPr>
            <p:spPr bwMode="auto">
              <a:xfrm rot="5400000">
                <a:off x="1924098" y="202551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53E1BB03-EEE4-9C46-01F2-11120A5905B8}"/>
                  </a:ext>
                </a:extLst>
              </p:cNvPr>
              <p:cNvCxnSpPr/>
              <p:nvPr/>
            </p:nvCxnSpPr>
            <p:spPr bwMode="auto">
              <a:xfrm rot="5400000">
                <a:off x="1924095" y="232828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3D35F70-27A3-BBA4-24CC-8FC90BC3B73D}"/>
                  </a:ext>
                </a:extLst>
              </p:cNvPr>
              <p:cNvCxnSpPr/>
              <p:nvPr/>
            </p:nvCxnSpPr>
            <p:spPr bwMode="auto">
              <a:xfrm rot="5400000">
                <a:off x="1924095" y="263105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AD43391-3A51-81DD-D395-D02EC3DA624A}"/>
                  </a:ext>
                </a:extLst>
              </p:cNvPr>
              <p:cNvCxnSpPr/>
              <p:nvPr/>
            </p:nvCxnSpPr>
            <p:spPr bwMode="auto">
              <a:xfrm rot="5400000">
                <a:off x="1924095" y="293382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732B9F67-72C5-E209-2EA6-AFF3181F6FDF}"/>
                  </a:ext>
                </a:extLst>
              </p:cNvPr>
              <p:cNvCxnSpPr/>
              <p:nvPr/>
            </p:nvCxnSpPr>
            <p:spPr bwMode="auto">
              <a:xfrm rot="5400000">
                <a:off x="1924095" y="323659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95C4853-2E82-39C5-FD0E-A7608B6A11C5}"/>
                  </a:ext>
                </a:extLst>
              </p:cNvPr>
              <p:cNvCxnSpPr/>
              <p:nvPr/>
            </p:nvCxnSpPr>
            <p:spPr bwMode="auto">
              <a:xfrm rot="5400000">
                <a:off x="1924095" y="3539362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8712A6B-E6DB-665F-5606-CFC537674A6D}"/>
                  </a:ext>
                </a:extLst>
              </p:cNvPr>
              <p:cNvCxnSpPr/>
              <p:nvPr/>
            </p:nvCxnSpPr>
            <p:spPr bwMode="auto">
              <a:xfrm rot="5400000">
                <a:off x="1924095" y="3842132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32E434F-F478-656A-0309-BE743681CC8E}"/>
                  </a:ext>
                </a:extLst>
              </p:cNvPr>
              <p:cNvCxnSpPr/>
              <p:nvPr/>
            </p:nvCxnSpPr>
            <p:spPr bwMode="auto">
              <a:xfrm rot="5400000">
                <a:off x="1924095" y="4144901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61F35B9-B141-3DB1-57BC-9DC9890671A9}"/>
                  </a:ext>
                </a:extLst>
              </p:cNvPr>
              <p:cNvCxnSpPr/>
              <p:nvPr/>
            </p:nvCxnSpPr>
            <p:spPr bwMode="auto">
              <a:xfrm rot="5400000">
                <a:off x="1924095" y="4447671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20217CC-7AFD-97E4-33FC-DD6E1D521250}"/>
                </a:ext>
              </a:extLst>
            </p:cNvPr>
            <p:cNvSpPr txBox="1"/>
            <p:nvPr/>
          </p:nvSpPr>
          <p:spPr>
            <a:xfrm>
              <a:off x="1642806" y="4673954"/>
              <a:ext cx="162281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ct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B8C7B5D-F199-6B88-226F-1E9A516A81CF}"/>
                </a:ext>
              </a:extLst>
            </p:cNvPr>
            <p:cNvSpPr txBox="1"/>
            <p:nvPr/>
          </p:nvSpPr>
          <p:spPr>
            <a:xfrm>
              <a:off x="1529047" y="4386586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10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63B98DB-30CA-3B74-CCC5-026CD924BBAF}"/>
                </a:ext>
              </a:extLst>
            </p:cNvPr>
            <p:cNvSpPr txBox="1"/>
            <p:nvPr/>
          </p:nvSpPr>
          <p:spPr>
            <a:xfrm>
              <a:off x="1530867" y="4076994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20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6D32EAE-524E-81AD-9345-2005D64A704F}"/>
                </a:ext>
              </a:extLst>
            </p:cNvPr>
            <p:cNvSpPr txBox="1"/>
            <p:nvPr/>
          </p:nvSpPr>
          <p:spPr>
            <a:xfrm>
              <a:off x="1530867" y="3769128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30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B12FD26-551F-FC11-5CD9-55CA7C72C70F}"/>
                </a:ext>
              </a:extLst>
            </p:cNvPr>
            <p:cNvSpPr txBox="1"/>
            <p:nvPr/>
          </p:nvSpPr>
          <p:spPr>
            <a:xfrm>
              <a:off x="1530867" y="3468001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40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8D28AF2-9F27-D2FB-D79A-2A9080E4A1BB}"/>
                </a:ext>
              </a:extLst>
            </p:cNvPr>
            <p:cNvSpPr txBox="1"/>
            <p:nvPr/>
          </p:nvSpPr>
          <p:spPr>
            <a:xfrm>
              <a:off x="1530867" y="3159892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50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555EE31-B0FA-FB25-140F-A5753EE0368E}"/>
                </a:ext>
              </a:extLst>
            </p:cNvPr>
            <p:cNvSpPr txBox="1"/>
            <p:nvPr/>
          </p:nvSpPr>
          <p:spPr>
            <a:xfrm>
              <a:off x="1530867" y="2857124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60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D3F6307-D810-6D13-D423-DA414DBC540D}"/>
                </a:ext>
              </a:extLst>
            </p:cNvPr>
            <p:cNvSpPr txBox="1"/>
            <p:nvPr/>
          </p:nvSpPr>
          <p:spPr>
            <a:xfrm>
              <a:off x="1530867" y="2561954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70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6578B0C-DB62-268B-6375-465A58B70401}"/>
                </a:ext>
              </a:extLst>
            </p:cNvPr>
            <p:cNvSpPr txBox="1"/>
            <p:nvPr/>
          </p:nvSpPr>
          <p:spPr>
            <a:xfrm>
              <a:off x="1530867" y="2254037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80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B31A08E-3380-B8F3-6329-090A5D6EA623}"/>
                </a:ext>
              </a:extLst>
            </p:cNvPr>
            <p:cNvSpPr txBox="1"/>
            <p:nvPr/>
          </p:nvSpPr>
          <p:spPr>
            <a:xfrm>
              <a:off x="1530867" y="1945631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90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50A28F6-30C2-80A6-9D1C-FAC2AA6DE695}"/>
                </a:ext>
              </a:extLst>
            </p:cNvPr>
            <p:cNvSpPr txBox="1"/>
            <p:nvPr/>
          </p:nvSpPr>
          <p:spPr>
            <a:xfrm>
              <a:off x="1417055" y="1656080"/>
              <a:ext cx="389908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100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D2958889-7FB2-35F5-E104-B53700FE5341}"/>
              </a:ext>
            </a:extLst>
          </p:cNvPr>
          <p:cNvSpPr txBox="1"/>
          <p:nvPr/>
        </p:nvSpPr>
        <p:spPr>
          <a:xfrm>
            <a:off x="6329071" y="3479513"/>
            <a:ext cx="48533" cy="294690"/>
          </a:xfrm>
          <a:prstGeom prst="rect">
            <a:avLst/>
          </a:prstGeom>
          <a:noFill/>
          <a:ln>
            <a:noFill/>
          </a:ln>
        </p:spPr>
        <p:txBody>
          <a:bodyPr wrap="none" lIns="24000" tIns="24000" rIns="24000" bIns="24000" rtlCol="0">
            <a:spAutoFit/>
          </a:bodyPr>
          <a:lstStyle/>
          <a:p>
            <a:pPr marL="0" marR="0" lvl="0" indent="0" algn="ctr" defTabSz="12192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Heiti SC Light" charset="-122"/>
              <a:cs typeface="Arial" pitchFamily="34" charset="0"/>
              <a:sym typeface="Gill Sans" charset="0"/>
            </a:endParaRPr>
          </a:p>
        </p:txBody>
      </p:sp>
      <p:graphicFrame>
        <p:nvGraphicFramePr>
          <p:cNvPr id="140" name="Table 139">
            <a:extLst>
              <a:ext uri="{FF2B5EF4-FFF2-40B4-BE49-F238E27FC236}">
                <a16:creationId xmlns:a16="http://schemas.microsoft.com/office/drawing/2014/main" id="{D263162C-4974-36B8-4072-634C5CF29088}"/>
              </a:ext>
            </a:extLst>
          </p:cNvPr>
          <p:cNvGraphicFramePr>
            <a:graphicFrameLocks noGrp="1"/>
          </p:cNvGraphicFramePr>
          <p:nvPr/>
        </p:nvGraphicFramePr>
        <p:xfrm>
          <a:off x="5087792" y="985302"/>
          <a:ext cx="6767998" cy="18647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8742">
                  <a:extLst>
                    <a:ext uri="{9D8B030D-6E8A-4147-A177-3AD203B41FA5}">
                      <a16:colId xmlns:a16="http://schemas.microsoft.com/office/drawing/2014/main" val="14112071"/>
                    </a:ext>
                  </a:extLst>
                </a:gridCol>
                <a:gridCol w="2278025">
                  <a:extLst>
                    <a:ext uri="{9D8B030D-6E8A-4147-A177-3AD203B41FA5}">
                      <a16:colId xmlns:a16="http://schemas.microsoft.com/office/drawing/2014/main" val="633949007"/>
                    </a:ext>
                  </a:extLst>
                </a:gridCol>
                <a:gridCol w="2191231">
                  <a:extLst>
                    <a:ext uri="{9D8B030D-6E8A-4147-A177-3AD203B41FA5}">
                      <a16:colId xmlns:a16="http://schemas.microsoft.com/office/drawing/2014/main" val="665086529"/>
                    </a:ext>
                  </a:extLst>
                </a:gridCol>
              </a:tblGrid>
              <a:tr h="5791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9pPr>
                    </a:lstStyle>
                    <a:p>
                      <a:endParaRPr lang="de-AT" sz="160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Capivasertib + fulvestrant (N=355)</a:t>
                      </a: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Placebo + fulvestrant (N=353)</a:t>
                      </a: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073165"/>
                  </a:ext>
                </a:extLst>
              </a:tr>
              <a:tr h="335281"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60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PFS events</a:t>
                      </a:r>
                    </a:p>
                  </a:txBody>
                  <a:tcPr marL="91441" marR="914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258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293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3757133"/>
                  </a:ext>
                </a:extLst>
              </a:tr>
              <a:tr h="5791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9pPr>
                    </a:lstStyle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 </a:t>
                      </a: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</a:t>
                      </a:r>
                      <a:r>
                        <a:rPr lang="de-AT" sz="16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CI); months</a:t>
                      </a:r>
                      <a:endParaRPr lang="de-AT" sz="16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Times New Roman"/>
                        </a:rPr>
                        <a:t>7.2 </a:t>
                      </a: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Times New Roman"/>
                        </a:rPr>
                        <a:t>(5.5–7.4)</a:t>
                      </a: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Times New Roman"/>
                        </a:rPr>
                        <a:t>3.6 </a:t>
                      </a: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Times New Roman"/>
                        </a:rPr>
                        <a:t>(2.8–3.7)</a:t>
                      </a: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896891"/>
                  </a:ext>
                </a:extLst>
              </a:tr>
              <a:tr h="371223"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HR (95% CI): </a:t>
                      </a:r>
                      <a:endParaRPr lang="de-AT" sz="16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6E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Light"/>
                          <a:cs typeface="Times New Roman"/>
                        </a:rPr>
                        <a:t>0.60 (0.51, 0.71)</a:t>
                      </a: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Light"/>
                          <a:cs typeface="Times New Roman"/>
                        </a:rPr>
                        <a:t>;</a:t>
                      </a: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Light"/>
                          <a:cs typeface="Times New Roman"/>
                        </a:rPr>
                        <a:t> </a:t>
                      </a:r>
                      <a:r>
                        <a:rPr lang="de-AT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two-sided p-value </a:t>
                      </a: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Light"/>
                          <a:cs typeface="Times New Roman"/>
                        </a:rPr>
                        <a:t>&lt;0.001</a:t>
                      </a:r>
                      <a:endParaRPr kumimoji="0" lang="en-US" sz="16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6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11199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340FF20-20E3-568D-F620-F564EC1A5728}"/>
              </a:ext>
            </a:extLst>
          </p:cNvPr>
          <p:cNvGraphicFramePr>
            <a:graphicFrameLocks noGrp="1"/>
          </p:cNvGraphicFramePr>
          <p:nvPr/>
        </p:nvGraphicFramePr>
        <p:xfrm>
          <a:off x="1" y="4474525"/>
          <a:ext cx="11060848" cy="131664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688260">
                  <a:extLst>
                    <a:ext uri="{9D8B030D-6E8A-4147-A177-3AD203B41FA5}">
                      <a16:colId xmlns:a16="http://schemas.microsoft.com/office/drawing/2014/main" val="3763772023"/>
                    </a:ext>
                  </a:extLst>
                </a:gridCol>
                <a:gridCol w="407606">
                  <a:extLst>
                    <a:ext uri="{9D8B030D-6E8A-4147-A177-3AD203B41FA5}">
                      <a16:colId xmlns:a16="http://schemas.microsoft.com/office/drawing/2014/main" val="2189808986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009191814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514281170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650433432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955500009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278458126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346376014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062588295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944766899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71397069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056738831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708102961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5416067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4233432947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04019946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39612252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760994981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550967374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780516378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3910254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301958121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75998870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291355895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552444266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379671405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97451742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051271872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1">
                        <a:solidFill>
                          <a:schemeClr val="tx1"/>
                        </a:solidFill>
                        <a:latin typeface="Arial" pitchFamily="34" charset="0"/>
                        <a:ea typeface="Heiti SC Light" charset="-122"/>
                        <a:cs typeface="Arial" pitchFamily="34" charset="0"/>
                        <a:sym typeface="Gill Sans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4424119"/>
                  </a:ext>
                </a:extLst>
              </a:tr>
              <a:tr h="25042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1">
                        <a:solidFill>
                          <a:schemeClr val="tx1"/>
                        </a:solidFill>
                        <a:latin typeface="Arial" pitchFamily="34" charset="0"/>
                        <a:ea typeface="Heiti SC Light" charset="-122"/>
                        <a:cs typeface="Arial" pitchFamily="34" charset="0"/>
                        <a:sym typeface="Gill Sans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0">
                          <a:latin typeface="Arial" pitchFamily="34" charset="0"/>
                          <a:ea typeface="Heiti SC Light" charset="-122"/>
                          <a:cs typeface="Arial" pitchFamily="34" charset="0"/>
                          <a:sym typeface="Gill Sans" charset="0"/>
                        </a:rPr>
                        <a:t>Time from randomization (months)</a:t>
                      </a: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4978194"/>
                  </a:ext>
                </a:extLst>
              </a:tr>
              <a:tr h="223833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 charset="-122"/>
                          <a:cs typeface="Arial" pitchFamily="34" charset="0"/>
                          <a:sym typeface="Gill Sans" charset="0"/>
                        </a:rPr>
                        <a:t>Number of patients at risk</a:t>
                      </a: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1093381"/>
                  </a:ext>
                </a:extLst>
              </a:tr>
              <a:tr h="3651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9pPr>
                    </a:lstStyle>
                    <a:p>
                      <a:pPr algn="r"/>
                      <a:r>
                        <a:rPr lang="en-GB" sz="1000" b="1" spc="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Capivasertib</a:t>
                      </a:r>
                      <a:r>
                        <a:rPr lang="en-GB" sz="1000" b="1" spc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GB" sz="1000" b="1" spc="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fulvestrant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24000" marB="2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355</a:t>
                      </a:r>
                      <a:endParaRPr lang="en-US" sz="1000" b="0" kern="1200" spc="0" baseline="0">
                        <a:solidFill>
                          <a:schemeClr val="accent1"/>
                        </a:solidFill>
                        <a:latin typeface="Arial" pitchFamily="34" charset="0"/>
                        <a:ea typeface="Heiti SC Light"/>
                        <a:cs typeface="Arial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330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266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252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207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199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172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166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138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133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115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98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78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64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55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44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43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25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25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8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8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5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438399"/>
                  </a:ext>
                </a:extLst>
              </a:tr>
              <a:tr h="2238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9pPr>
                    </a:lstStyle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pc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Placebo + fulvestrant</a:t>
                      </a:r>
                    </a:p>
                  </a:txBody>
                  <a:tcPr marL="0" marR="72000" marT="24000" marB="2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353</a:t>
                      </a:r>
                      <a:endParaRPr lang="en-US" sz="1000" b="0" kern="1200" spc="0" baseline="0">
                        <a:solidFill>
                          <a:schemeClr val="tx1"/>
                        </a:solidFill>
                        <a:latin typeface="Arial" pitchFamily="34" charset="0"/>
                        <a:ea typeface="Heiti SC Light"/>
                        <a:cs typeface="Arial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329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207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182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142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136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106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100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83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81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66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59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51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41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24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12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4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4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19867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10A9940-0AED-A633-3584-96D92F25738A}"/>
              </a:ext>
            </a:extLst>
          </p:cNvPr>
          <p:cNvGrpSpPr/>
          <p:nvPr/>
        </p:nvGrpSpPr>
        <p:grpSpPr>
          <a:xfrm>
            <a:off x="1819811" y="4244022"/>
            <a:ext cx="9216000" cy="58172"/>
            <a:chOff x="1886486" y="4781553"/>
            <a:chExt cx="9216000" cy="58172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CCAD3BC-066F-C2F3-6B8B-4C63AC762F31}"/>
                </a:ext>
              </a:extLst>
            </p:cNvPr>
            <p:cNvCxnSpPr/>
            <p:nvPr/>
          </p:nvCxnSpPr>
          <p:spPr bwMode="auto">
            <a:xfrm>
              <a:off x="1886486" y="4781553"/>
              <a:ext cx="9216000" cy="0"/>
            </a:xfrm>
            <a:prstGeom prst="line">
              <a:avLst/>
            </a:prstGeom>
            <a:solidFill>
              <a:srgbClr val="0033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7D42DC2-7BC4-ADBB-DCA6-C804E60B4E6C}"/>
                </a:ext>
              </a:extLst>
            </p:cNvPr>
            <p:cNvGrpSpPr/>
            <p:nvPr/>
          </p:nvGrpSpPr>
          <p:grpSpPr>
            <a:xfrm>
              <a:off x="1963288" y="4781555"/>
              <a:ext cx="8997615" cy="58170"/>
              <a:chOff x="1963288" y="4844615"/>
              <a:chExt cx="8997615" cy="58170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B1FF9D1-6E2E-0811-D7B2-6226D33456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6328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376DCD6-96A7-2E79-2088-6D17A880EC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0935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DC7B2C9-30B8-7CB7-77FF-25DC077DE4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5541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CEBF8FA-91F7-B544-0778-E2D66B02B1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0147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6B4E5E3-5422-6E19-26C0-2AE063B680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4753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29DC514-2C46-D70F-8AF6-4721400E16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03966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DB88BC2-D9EB-2724-07ED-720E360F9A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9359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A5267AD-8B65-D3F0-5E97-95DEB5DA25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8572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AB441D3-C715-FB63-A9E8-36B0A2222E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7784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45A0C49-4EA0-D53E-A33D-952D19439E5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6997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0E71F644-FDD3-A3D9-5B49-58DD546828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6209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1753592-C98A-B8ED-1695-361967C97B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5421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1E7C976-C967-0667-F652-0BEDD58AC6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634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69D45722-33EE-B2F9-0EA2-4105F70FA6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23059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91482ED-5AD5-B11E-47E6-B812B6505B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1483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7DCA1DC-C0CD-6DD0-1ABA-520C24FCAF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3846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72FFB53-5874-5BDF-C533-FAA8AD83D7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92271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1D8C142-C1BA-6933-099C-57C95E9C6B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3178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6686EDE-DFAF-5B62-67AB-26F09C0E09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390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6959167-D160-8A8F-90FA-87137B991BC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11603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A2FE83B-762B-CF47-DC19-1098B26662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0815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67B8037-F61E-4161-8825-9959FB4362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0028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D90463B-91E0-2380-F799-8B3F6E0383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8452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F552B21-FF96-3F63-C653-9CB9BF0829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6877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7EBB184-01AD-6882-E871-ADDFA92C53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9240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24CDBF1-6D9F-BFF6-C546-6E71F5E307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57665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196B6B-57BA-21B7-0713-F87968F37E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960903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" name="Graphic 2">
            <a:extLst>
              <a:ext uri="{FF2B5EF4-FFF2-40B4-BE49-F238E27FC236}">
                <a16:creationId xmlns:a16="http://schemas.microsoft.com/office/drawing/2014/main" id="{5A12FC75-C6D6-C094-048C-CB14E06EB3AA}"/>
              </a:ext>
            </a:extLst>
          </p:cNvPr>
          <p:cNvGrpSpPr/>
          <p:nvPr/>
        </p:nvGrpSpPr>
        <p:grpSpPr>
          <a:xfrm>
            <a:off x="1922646" y="1226506"/>
            <a:ext cx="8668929" cy="2662840"/>
            <a:chOff x="1989320" y="1764037"/>
            <a:chExt cx="8668929" cy="2662840"/>
          </a:xfrm>
          <a:noFill/>
        </p:grpSpPr>
        <p:sp>
          <p:nvSpPr>
            <p:cNvPr id="4" name="Freeform 171">
              <a:extLst>
                <a:ext uri="{FF2B5EF4-FFF2-40B4-BE49-F238E27FC236}">
                  <a16:creationId xmlns:a16="http://schemas.microsoft.com/office/drawing/2014/main" id="{17A100C9-CA75-D6FC-C2D2-5DF3BF5515ED}"/>
                </a:ext>
              </a:extLst>
            </p:cNvPr>
            <p:cNvSpPr/>
            <p:nvPr/>
          </p:nvSpPr>
          <p:spPr>
            <a:xfrm>
              <a:off x="1989320" y="1764037"/>
              <a:ext cx="8631668" cy="2623000"/>
            </a:xfrm>
            <a:custGeom>
              <a:avLst/>
              <a:gdLst>
                <a:gd name="connsiteX0" fmla="*/ 0 w 8631668"/>
                <a:gd name="connsiteY0" fmla="*/ 0 h 2623000"/>
                <a:gd name="connsiteX1" fmla="*/ 165747 w 8631668"/>
                <a:gd name="connsiteY1" fmla="*/ 0 h 2623000"/>
                <a:gd name="connsiteX2" fmla="*/ 165747 w 8631668"/>
                <a:gd name="connsiteY2" fmla="*/ 12852 h 2623000"/>
                <a:gd name="connsiteX3" fmla="*/ 203007 w 8631668"/>
                <a:gd name="connsiteY3" fmla="*/ 12852 h 2623000"/>
                <a:gd name="connsiteX4" fmla="*/ 203007 w 8631668"/>
                <a:gd name="connsiteY4" fmla="*/ 20563 h 2623000"/>
                <a:gd name="connsiteX5" fmla="*/ 232559 w 8631668"/>
                <a:gd name="connsiteY5" fmla="*/ 20563 h 2623000"/>
                <a:gd name="connsiteX6" fmla="*/ 232559 w 8631668"/>
                <a:gd name="connsiteY6" fmla="*/ 34699 h 2623000"/>
                <a:gd name="connsiteX7" fmla="*/ 241553 w 8631668"/>
                <a:gd name="connsiteY7" fmla="*/ 34699 h 2623000"/>
                <a:gd name="connsiteX8" fmla="*/ 241553 w 8631668"/>
                <a:gd name="connsiteY8" fmla="*/ 47551 h 2623000"/>
                <a:gd name="connsiteX9" fmla="*/ 308366 w 8631668"/>
                <a:gd name="connsiteY9" fmla="*/ 47551 h 2623000"/>
                <a:gd name="connsiteX10" fmla="*/ 308366 w 8631668"/>
                <a:gd name="connsiteY10" fmla="*/ 64258 h 2623000"/>
                <a:gd name="connsiteX11" fmla="*/ 331493 w 8631668"/>
                <a:gd name="connsiteY11" fmla="*/ 64258 h 2623000"/>
                <a:gd name="connsiteX12" fmla="*/ 331493 w 8631668"/>
                <a:gd name="connsiteY12" fmla="*/ 73254 h 2623000"/>
                <a:gd name="connsiteX13" fmla="*/ 353336 w 8631668"/>
                <a:gd name="connsiteY13" fmla="*/ 73254 h 2623000"/>
                <a:gd name="connsiteX14" fmla="*/ 353336 w 8631668"/>
                <a:gd name="connsiteY14" fmla="*/ 92531 h 2623000"/>
                <a:gd name="connsiteX15" fmla="*/ 359760 w 8631668"/>
                <a:gd name="connsiteY15" fmla="*/ 92531 h 2623000"/>
                <a:gd name="connsiteX16" fmla="*/ 359760 w 8631668"/>
                <a:gd name="connsiteY16" fmla="*/ 101527 h 2623000"/>
                <a:gd name="connsiteX17" fmla="*/ 389312 w 8631668"/>
                <a:gd name="connsiteY17" fmla="*/ 101527 h 2623000"/>
                <a:gd name="connsiteX18" fmla="*/ 389312 w 8631668"/>
                <a:gd name="connsiteY18" fmla="*/ 116949 h 2623000"/>
                <a:gd name="connsiteX19" fmla="*/ 429142 w 8631668"/>
                <a:gd name="connsiteY19" fmla="*/ 116949 h 2623000"/>
                <a:gd name="connsiteX20" fmla="*/ 429142 w 8631668"/>
                <a:gd name="connsiteY20" fmla="*/ 128515 h 2623000"/>
                <a:gd name="connsiteX21" fmla="*/ 465118 w 8631668"/>
                <a:gd name="connsiteY21" fmla="*/ 128515 h 2623000"/>
                <a:gd name="connsiteX22" fmla="*/ 465118 w 8631668"/>
                <a:gd name="connsiteY22" fmla="*/ 138797 h 2623000"/>
                <a:gd name="connsiteX23" fmla="*/ 546064 w 8631668"/>
                <a:gd name="connsiteY23" fmla="*/ 138797 h 2623000"/>
                <a:gd name="connsiteX24" fmla="*/ 546064 w 8631668"/>
                <a:gd name="connsiteY24" fmla="*/ 164500 h 2623000"/>
                <a:gd name="connsiteX25" fmla="*/ 567907 w 8631668"/>
                <a:gd name="connsiteY25" fmla="*/ 164500 h 2623000"/>
                <a:gd name="connsiteX26" fmla="*/ 567907 w 8631668"/>
                <a:gd name="connsiteY26" fmla="*/ 206910 h 2623000"/>
                <a:gd name="connsiteX27" fmla="*/ 575616 w 8631668"/>
                <a:gd name="connsiteY27" fmla="*/ 206910 h 2623000"/>
                <a:gd name="connsiteX28" fmla="*/ 575616 w 8631668"/>
                <a:gd name="connsiteY28" fmla="*/ 249320 h 2623000"/>
                <a:gd name="connsiteX29" fmla="*/ 583325 w 8631668"/>
                <a:gd name="connsiteY29" fmla="*/ 249320 h 2623000"/>
                <a:gd name="connsiteX30" fmla="*/ 583325 w 8631668"/>
                <a:gd name="connsiteY30" fmla="*/ 313578 h 2623000"/>
                <a:gd name="connsiteX31" fmla="*/ 601313 w 8631668"/>
                <a:gd name="connsiteY31" fmla="*/ 313578 h 2623000"/>
                <a:gd name="connsiteX32" fmla="*/ 601313 w 8631668"/>
                <a:gd name="connsiteY32" fmla="*/ 335425 h 2623000"/>
                <a:gd name="connsiteX33" fmla="*/ 610307 w 8631668"/>
                <a:gd name="connsiteY33" fmla="*/ 335425 h 2623000"/>
                <a:gd name="connsiteX34" fmla="*/ 610307 w 8631668"/>
                <a:gd name="connsiteY34" fmla="*/ 391972 h 2623000"/>
                <a:gd name="connsiteX35" fmla="*/ 620586 w 8631668"/>
                <a:gd name="connsiteY35" fmla="*/ 391972 h 2623000"/>
                <a:gd name="connsiteX36" fmla="*/ 620586 w 8631668"/>
                <a:gd name="connsiteY36" fmla="*/ 458800 h 2623000"/>
                <a:gd name="connsiteX37" fmla="*/ 638574 w 8631668"/>
                <a:gd name="connsiteY37" fmla="*/ 458800 h 2623000"/>
                <a:gd name="connsiteX38" fmla="*/ 638574 w 8631668"/>
                <a:gd name="connsiteY38" fmla="*/ 582175 h 2623000"/>
                <a:gd name="connsiteX39" fmla="*/ 648853 w 8631668"/>
                <a:gd name="connsiteY39" fmla="*/ 582175 h 2623000"/>
                <a:gd name="connsiteX40" fmla="*/ 648853 w 8631668"/>
                <a:gd name="connsiteY40" fmla="*/ 598882 h 2623000"/>
                <a:gd name="connsiteX41" fmla="*/ 661701 w 8631668"/>
                <a:gd name="connsiteY41" fmla="*/ 598882 h 2623000"/>
                <a:gd name="connsiteX42" fmla="*/ 661701 w 8631668"/>
                <a:gd name="connsiteY42" fmla="*/ 625870 h 2623000"/>
                <a:gd name="connsiteX43" fmla="*/ 675835 w 8631668"/>
                <a:gd name="connsiteY43" fmla="*/ 625870 h 2623000"/>
                <a:gd name="connsiteX44" fmla="*/ 675835 w 8631668"/>
                <a:gd name="connsiteY44" fmla="*/ 642577 h 2623000"/>
                <a:gd name="connsiteX45" fmla="*/ 695108 w 8631668"/>
                <a:gd name="connsiteY45" fmla="*/ 642577 h 2623000"/>
                <a:gd name="connsiteX46" fmla="*/ 695108 w 8631668"/>
                <a:gd name="connsiteY46" fmla="*/ 655429 h 2623000"/>
                <a:gd name="connsiteX47" fmla="*/ 715665 w 8631668"/>
                <a:gd name="connsiteY47" fmla="*/ 655429 h 2623000"/>
                <a:gd name="connsiteX48" fmla="*/ 715665 w 8631668"/>
                <a:gd name="connsiteY48" fmla="*/ 665710 h 2623000"/>
                <a:gd name="connsiteX49" fmla="*/ 731084 w 8631668"/>
                <a:gd name="connsiteY49" fmla="*/ 665710 h 2623000"/>
                <a:gd name="connsiteX50" fmla="*/ 731084 w 8631668"/>
                <a:gd name="connsiteY50" fmla="*/ 678562 h 2623000"/>
                <a:gd name="connsiteX51" fmla="*/ 814599 w 8631668"/>
                <a:gd name="connsiteY51" fmla="*/ 678562 h 2623000"/>
                <a:gd name="connsiteX52" fmla="*/ 814599 w 8631668"/>
                <a:gd name="connsiteY52" fmla="*/ 688843 h 2623000"/>
                <a:gd name="connsiteX53" fmla="*/ 874988 w 8631668"/>
                <a:gd name="connsiteY53" fmla="*/ 688843 h 2623000"/>
                <a:gd name="connsiteX54" fmla="*/ 874988 w 8631668"/>
                <a:gd name="connsiteY54" fmla="*/ 696554 h 2623000"/>
                <a:gd name="connsiteX55" fmla="*/ 917388 w 8631668"/>
                <a:gd name="connsiteY55" fmla="*/ 696554 h 2623000"/>
                <a:gd name="connsiteX56" fmla="*/ 917388 w 8631668"/>
                <a:gd name="connsiteY56" fmla="*/ 706835 h 2623000"/>
                <a:gd name="connsiteX57" fmla="*/ 958503 w 8631668"/>
                <a:gd name="connsiteY57" fmla="*/ 706835 h 2623000"/>
                <a:gd name="connsiteX58" fmla="*/ 958503 w 8631668"/>
                <a:gd name="connsiteY58" fmla="*/ 729968 h 2623000"/>
                <a:gd name="connsiteX59" fmla="*/ 971352 w 8631668"/>
                <a:gd name="connsiteY59" fmla="*/ 729968 h 2623000"/>
                <a:gd name="connsiteX60" fmla="*/ 971352 w 8631668"/>
                <a:gd name="connsiteY60" fmla="*/ 740249 h 2623000"/>
                <a:gd name="connsiteX61" fmla="*/ 1006043 w 8631668"/>
                <a:gd name="connsiteY61" fmla="*/ 740249 h 2623000"/>
                <a:gd name="connsiteX62" fmla="*/ 1006043 w 8631668"/>
                <a:gd name="connsiteY62" fmla="*/ 755671 h 2623000"/>
                <a:gd name="connsiteX63" fmla="*/ 1034310 w 8631668"/>
                <a:gd name="connsiteY63" fmla="*/ 755671 h 2623000"/>
                <a:gd name="connsiteX64" fmla="*/ 1034310 w 8631668"/>
                <a:gd name="connsiteY64" fmla="*/ 776233 h 2623000"/>
                <a:gd name="connsiteX65" fmla="*/ 1075425 w 8631668"/>
                <a:gd name="connsiteY65" fmla="*/ 776233 h 2623000"/>
                <a:gd name="connsiteX66" fmla="*/ 1075425 w 8631668"/>
                <a:gd name="connsiteY66" fmla="*/ 787800 h 2623000"/>
                <a:gd name="connsiteX67" fmla="*/ 1111401 w 8631668"/>
                <a:gd name="connsiteY67" fmla="*/ 787800 h 2623000"/>
                <a:gd name="connsiteX68" fmla="*/ 1111401 w 8631668"/>
                <a:gd name="connsiteY68" fmla="*/ 801936 h 2623000"/>
                <a:gd name="connsiteX69" fmla="*/ 1133244 w 8631668"/>
                <a:gd name="connsiteY69" fmla="*/ 801936 h 2623000"/>
                <a:gd name="connsiteX70" fmla="*/ 1133244 w 8631668"/>
                <a:gd name="connsiteY70" fmla="*/ 821214 h 2623000"/>
                <a:gd name="connsiteX71" fmla="*/ 1182068 w 8631668"/>
                <a:gd name="connsiteY71" fmla="*/ 821214 h 2623000"/>
                <a:gd name="connsiteX72" fmla="*/ 1182068 w 8631668"/>
                <a:gd name="connsiteY72" fmla="*/ 832780 h 2623000"/>
                <a:gd name="connsiteX73" fmla="*/ 1189778 w 8631668"/>
                <a:gd name="connsiteY73" fmla="*/ 832780 h 2623000"/>
                <a:gd name="connsiteX74" fmla="*/ 1189778 w 8631668"/>
                <a:gd name="connsiteY74" fmla="*/ 879046 h 2623000"/>
                <a:gd name="connsiteX75" fmla="*/ 1198772 w 8631668"/>
                <a:gd name="connsiteY75" fmla="*/ 879046 h 2623000"/>
                <a:gd name="connsiteX76" fmla="*/ 1198772 w 8631668"/>
                <a:gd name="connsiteY76" fmla="*/ 912460 h 2623000"/>
                <a:gd name="connsiteX77" fmla="*/ 1219329 w 8631668"/>
                <a:gd name="connsiteY77" fmla="*/ 912460 h 2623000"/>
                <a:gd name="connsiteX78" fmla="*/ 1219329 w 8631668"/>
                <a:gd name="connsiteY78" fmla="*/ 924026 h 2623000"/>
                <a:gd name="connsiteX79" fmla="*/ 1232178 w 8631668"/>
                <a:gd name="connsiteY79" fmla="*/ 924026 h 2623000"/>
                <a:gd name="connsiteX80" fmla="*/ 1232178 w 8631668"/>
                <a:gd name="connsiteY80" fmla="*/ 956155 h 2623000"/>
                <a:gd name="connsiteX81" fmla="*/ 1245026 w 8631668"/>
                <a:gd name="connsiteY81" fmla="*/ 956155 h 2623000"/>
                <a:gd name="connsiteX82" fmla="*/ 1245026 w 8631668"/>
                <a:gd name="connsiteY82" fmla="*/ 971577 h 2623000"/>
                <a:gd name="connsiteX83" fmla="*/ 1254020 w 8631668"/>
                <a:gd name="connsiteY83" fmla="*/ 971577 h 2623000"/>
                <a:gd name="connsiteX84" fmla="*/ 1254020 w 8631668"/>
                <a:gd name="connsiteY84" fmla="*/ 984429 h 2623000"/>
                <a:gd name="connsiteX85" fmla="*/ 1261729 w 8631668"/>
                <a:gd name="connsiteY85" fmla="*/ 984429 h 2623000"/>
                <a:gd name="connsiteX86" fmla="*/ 1261729 w 8631668"/>
                <a:gd name="connsiteY86" fmla="*/ 1031979 h 2623000"/>
                <a:gd name="connsiteX87" fmla="*/ 1278433 w 8631668"/>
                <a:gd name="connsiteY87" fmla="*/ 1031979 h 2623000"/>
                <a:gd name="connsiteX88" fmla="*/ 1278433 w 8631668"/>
                <a:gd name="connsiteY88" fmla="*/ 1076959 h 2623000"/>
                <a:gd name="connsiteX89" fmla="*/ 1310554 w 8631668"/>
                <a:gd name="connsiteY89" fmla="*/ 1076959 h 2623000"/>
                <a:gd name="connsiteX90" fmla="*/ 1310554 w 8631668"/>
                <a:gd name="connsiteY90" fmla="*/ 1100092 h 2623000"/>
                <a:gd name="connsiteX91" fmla="*/ 1329827 w 8631668"/>
                <a:gd name="connsiteY91" fmla="*/ 1100092 h 2623000"/>
                <a:gd name="connsiteX92" fmla="*/ 1329827 w 8631668"/>
                <a:gd name="connsiteY92" fmla="*/ 1129651 h 2623000"/>
                <a:gd name="connsiteX93" fmla="*/ 1349100 w 8631668"/>
                <a:gd name="connsiteY93" fmla="*/ 1129651 h 2623000"/>
                <a:gd name="connsiteX94" fmla="*/ 1349100 w 8631668"/>
                <a:gd name="connsiteY94" fmla="*/ 1151499 h 2623000"/>
                <a:gd name="connsiteX95" fmla="*/ 1374797 w 8631668"/>
                <a:gd name="connsiteY95" fmla="*/ 1151499 h 2623000"/>
                <a:gd name="connsiteX96" fmla="*/ 1374797 w 8631668"/>
                <a:gd name="connsiteY96" fmla="*/ 1166920 h 2623000"/>
                <a:gd name="connsiteX97" fmla="*/ 1381221 w 8631668"/>
                <a:gd name="connsiteY97" fmla="*/ 1166920 h 2623000"/>
                <a:gd name="connsiteX98" fmla="*/ 1381221 w 8631668"/>
                <a:gd name="connsiteY98" fmla="*/ 1178487 h 2623000"/>
                <a:gd name="connsiteX99" fmla="*/ 1427476 w 8631668"/>
                <a:gd name="connsiteY99" fmla="*/ 1178487 h 2623000"/>
                <a:gd name="connsiteX100" fmla="*/ 1427476 w 8631668"/>
                <a:gd name="connsiteY100" fmla="*/ 1184913 h 2623000"/>
                <a:gd name="connsiteX101" fmla="*/ 1498143 w 8631668"/>
                <a:gd name="connsiteY101" fmla="*/ 1184913 h 2623000"/>
                <a:gd name="connsiteX102" fmla="*/ 1498143 w 8631668"/>
                <a:gd name="connsiteY102" fmla="*/ 1199049 h 2623000"/>
                <a:gd name="connsiteX103" fmla="*/ 1577804 w 8631668"/>
                <a:gd name="connsiteY103" fmla="*/ 1199049 h 2623000"/>
                <a:gd name="connsiteX104" fmla="*/ 1577804 w 8631668"/>
                <a:gd name="connsiteY104" fmla="*/ 1214471 h 2623000"/>
                <a:gd name="connsiteX105" fmla="*/ 1670314 w 8631668"/>
                <a:gd name="connsiteY105" fmla="*/ 1214471 h 2623000"/>
                <a:gd name="connsiteX106" fmla="*/ 1670314 w 8631668"/>
                <a:gd name="connsiteY106" fmla="*/ 1219612 h 2623000"/>
                <a:gd name="connsiteX107" fmla="*/ 1766678 w 8631668"/>
                <a:gd name="connsiteY107" fmla="*/ 1219612 h 2623000"/>
                <a:gd name="connsiteX108" fmla="*/ 1766678 w 8631668"/>
                <a:gd name="connsiteY108" fmla="*/ 1226037 h 2623000"/>
                <a:gd name="connsiteX109" fmla="*/ 1834776 w 8631668"/>
                <a:gd name="connsiteY109" fmla="*/ 1226037 h 2623000"/>
                <a:gd name="connsiteX110" fmla="*/ 1834776 w 8631668"/>
                <a:gd name="connsiteY110" fmla="*/ 1276158 h 2623000"/>
                <a:gd name="connsiteX111" fmla="*/ 1869467 w 8631668"/>
                <a:gd name="connsiteY111" fmla="*/ 1276158 h 2623000"/>
                <a:gd name="connsiteX112" fmla="*/ 1869467 w 8631668"/>
                <a:gd name="connsiteY112" fmla="*/ 1298006 h 2623000"/>
                <a:gd name="connsiteX113" fmla="*/ 1881030 w 8631668"/>
                <a:gd name="connsiteY113" fmla="*/ 1298006 h 2623000"/>
                <a:gd name="connsiteX114" fmla="*/ 1881030 w 8631668"/>
                <a:gd name="connsiteY114" fmla="*/ 1348127 h 2623000"/>
                <a:gd name="connsiteX115" fmla="*/ 1904158 w 8631668"/>
                <a:gd name="connsiteY115" fmla="*/ 1348127 h 2623000"/>
                <a:gd name="connsiteX116" fmla="*/ 1904158 w 8631668"/>
                <a:gd name="connsiteY116" fmla="*/ 1422666 h 2623000"/>
                <a:gd name="connsiteX117" fmla="*/ 1917007 w 8631668"/>
                <a:gd name="connsiteY117" fmla="*/ 1422666 h 2623000"/>
                <a:gd name="connsiteX118" fmla="*/ 1917007 w 8631668"/>
                <a:gd name="connsiteY118" fmla="*/ 1443229 h 2623000"/>
                <a:gd name="connsiteX119" fmla="*/ 1976110 w 8631668"/>
                <a:gd name="connsiteY119" fmla="*/ 1443229 h 2623000"/>
                <a:gd name="connsiteX120" fmla="*/ 1976110 w 8631668"/>
                <a:gd name="connsiteY120" fmla="*/ 1453510 h 2623000"/>
                <a:gd name="connsiteX121" fmla="*/ 2091747 w 8631668"/>
                <a:gd name="connsiteY121" fmla="*/ 1453510 h 2623000"/>
                <a:gd name="connsiteX122" fmla="*/ 2091747 w 8631668"/>
                <a:gd name="connsiteY122" fmla="*/ 1467647 h 2623000"/>
                <a:gd name="connsiteX123" fmla="*/ 2135432 w 8631668"/>
                <a:gd name="connsiteY123" fmla="*/ 1467647 h 2623000"/>
                <a:gd name="connsiteX124" fmla="*/ 2135432 w 8631668"/>
                <a:gd name="connsiteY124" fmla="*/ 1474073 h 2623000"/>
                <a:gd name="connsiteX125" fmla="*/ 2185542 w 8631668"/>
                <a:gd name="connsiteY125" fmla="*/ 1474073 h 2623000"/>
                <a:gd name="connsiteX126" fmla="*/ 2185542 w 8631668"/>
                <a:gd name="connsiteY126" fmla="*/ 1481783 h 2623000"/>
                <a:gd name="connsiteX127" fmla="*/ 2343579 w 8631668"/>
                <a:gd name="connsiteY127" fmla="*/ 1481783 h 2623000"/>
                <a:gd name="connsiteX128" fmla="*/ 2343579 w 8631668"/>
                <a:gd name="connsiteY128" fmla="*/ 1486924 h 2623000"/>
                <a:gd name="connsiteX129" fmla="*/ 2398828 w 8631668"/>
                <a:gd name="connsiteY129" fmla="*/ 1486924 h 2623000"/>
                <a:gd name="connsiteX130" fmla="*/ 2398828 w 8631668"/>
                <a:gd name="connsiteY130" fmla="*/ 1502346 h 2623000"/>
                <a:gd name="connsiteX131" fmla="*/ 2459216 w 8631668"/>
                <a:gd name="connsiteY131" fmla="*/ 1502346 h 2623000"/>
                <a:gd name="connsiteX132" fmla="*/ 2459216 w 8631668"/>
                <a:gd name="connsiteY132" fmla="*/ 1512627 h 2623000"/>
                <a:gd name="connsiteX133" fmla="*/ 2481059 w 8631668"/>
                <a:gd name="connsiteY133" fmla="*/ 1512627 h 2623000"/>
                <a:gd name="connsiteX134" fmla="*/ 2481059 w 8631668"/>
                <a:gd name="connsiteY134" fmla="*/ 1526764 h 2623000"/>
                <a:gd name="connsiteX135" fmla="*/ 2495192 w 8631668"/>
                <a:gd name="connsiteY135" fmla="*/ 1526764 h 2623000"/>
                <a:gd name="connsiteX136" fmla="*/ 2495192 w 8631668"/>
                <a:gd name="connsiteY136" fmla="*/ 1548611 h 2623000"/>
                <a:gd name="connsiteX137" fmla="*/ 2510610 w 8631668"/>
                <a:gd name="connsiteY137" fmla="*/ 1548611 h 2623000"/>
                <a:gd name="connsiteX138" fmla="*/ 2510610 w 8631668"/>
                <a:gd name="connsiteY138" fmla="*/ 1587166 h 2623000"/>
                <a:gd name="connsiteX139" fmla="*/ 2529883 w 8631668"/>
                <a:gd name="connsiteY139" fmla="*/ 1587166 h 2623000"/>
                <a:gd name="connsiteX140" fmla="*/ 2529883 w 8631668"/>
                <a:gd name="connsiteY140" fmla="*/ 1620580 h 2623000"/>
                <a:gd name="connsiteX141" fmla="*/ 2537592 w 8631668"/>
                <a:gd name="connsiteY141" fmla="*/ 1620580 h 2623000"/>
                <a:gd name="connsiteX142" fmla="*/ 2537592 w 8631668"/>
                <a:gd name="connsiteY142" fmla="*/ 1702830 h 2623000"/>
                <a:gd name="connsiteX143" fmla="*/ 2553011 w 8631668"/>
                <a:gd name="connsiteY143" fmla="*/ 1702830 h 2623000"/>
                <a:gd name="connsiteX144" fmla="*/ 2553011 w 8631668"/>
                <a:gd name="connsiteY144" fmla="*/ 1718252 h 2623000"/>
                <a:gd name="connsiteX145" fmla="*/ 2655799 w 8631668"/>
                <a:gd name="connsiteY145" fmla="*/ 1718252 h 2623000"/>
                <a:gd name="connsiteX146" fmla="*/ 2655799 w 8631668"/>
                <a:gd name="connsiteY146" fmla="*/ 1731103 h 2623000"/>
                <a:gd name="connsiteX147" fmla="*/ 2705909 w 8631668"/>
                <a:gd name="connsiteY147" fmla="*/ 1731103 h 2623000"/>
                <a:gd name="connsiteX148" fmla="*/ 2705909 w 8631668"/>
                <a:gd name="connsiteY148" fmla="*/ 1746525 h 2623000"/>
                <a:gd name="connsiteX149" fmla="*/ 2818976 w 8631668"/>
                <a:gd name="connsiteY149" fmla="*/ 1746525 h 2623000"/>
                <a:gd name="connsiteX150" fmla="*/ 2818976 w 8631668"/>
                <a:gd name="connsiteY150" fmla="*/ 1755521 h 2623000"/>
                <a:gd name="connsiteX151" fmla="*/ 2878080 w 8631668"/>
                <a:gd name="connsiteY151" fmla="*/ 1755521 h 2623000"/>
                <a:gd name="connsiteX152" fmla="*/ 2878080 w 8631668"/>
                <a:gd name="connsiteY152" fmla="*/ 1760662 h 2623000"/>
                <a:gd name="connsiteX153" fmla="*/ 2902492 w 8631668"/>
                <a:gd name="connsiteY153" fmla="*/ 1760662 h 2623000"/>
                <a:gd name="connsiteX154" fmla="*/ 2902492 w 8631668"/>
                <a:gd name="connsiteY154" fmla="*/ 1768373 h 2623000"/>
                <a:gd name="connsiteX155" fmla="*/ 2959025 w 8631668"/>
                <a:gd name="connsiteY155" fmla="*/ 1768373 h 2623000"/>
                <a:gd name="connsiteX156" fmla="*/ 2959025 w 8631668"/>
                <a:gd name="connsiteY156" fmla="*/ 1781224 h 2623000"/>
                <a:gd name="connsiteX157" fmla="*/ 3075947 w 8631668"/>
                <a:gd name="connsiteY157" fmla="*/ 1781224 h 2623000"/>
                <a:gd name="connsiteX158" fmla="*/ 3075947 w 8631668"/>
                <a:gd name="connsiteY158" fmla="*/ 1795361 h 2623000"/>
                <a:gd name="connsiteX159" fmla="*/ 3128627 w 8631668"/>
                <a:gd name="connsiteY159" fmla="*/ 1795361 h 2623000"/>
                <a:gd name="connsiteX160" fmla="*/ 3128627 w 8631668"/>
                <a:gd name="connsiteY160" fmla="*/ 1819779 h 2623000"/>
                <a:gd name="connsiteX161" fmla="*/ 3142760 w 8631668"/>
                <a:gd name="connsiteY161" fmla="*/ 1819779 h 2623000"/>
                <a:gd name="connsiteX162" fmla="*/ 3142760 w 8631668"/>
                <a:gd name="connsiteY162" fmla="*/ 1840342 h 2623000"/>
                <a:gd name="connsiteX163" fmla="*/ 3178736 w 8631668"/>
                <a:gd name="connsiteY163" fmla="*/ 1840342 h 2623000"/>
                <a:gd name="connsiteX164" fmla="*/ 3178736 w 8631668"/>
                <a:gd name="connsiteY164" fmla="*/ 1893033 h 2623000"/>
                <a:gd name="connsiteX165" fmla="*/ 3284094 w 8631668"/>
                <a:gd name="connsiteY165" fmla="*/ 1893033 h 2623000"/>
                <a:gd name="connsiteX166" fmla="*/ 3284094 w 8631668"/>
                <a:gd name="connsiteY166" fmla="*/ 1903314 h 2623000"/>
                <a:gd name="connsiteX167" fmla="*/ 3336774 w 8631668"/>
                <a:gd name="connsiteY167" fmla="*/ 1903314 h 2623000"/>
                <a:gd name="connsiteX168" fmla="*/ 3336774 w 8631668"/>
                <a:gd name="connsiteY168" fmla="*/ 1911025 h 2623000"/>
                <a:gd name="connsiteX169" fmla="*/ 3354762 w 8631668"/>
                <a:gd name="connsiteY169" fmla="*/ 1911025 h 2623000"/>
                <a:gd name="connsiteX170" fmla="*/ 3354762 w 8631668"/>
                <a:gd name="connsiteY170" fmla="*/ 1918736 h 2623000"/>
                <a:gd name="connsiteX171" fmla="*/ 3435707 w 8631668"/>
                <a:gd name="connsiteY171" fmla="*/ 1918736 h 2623000"/>
                <a:gd name="connsiteX172" fmla="*/ 3435707 w 8631668"/>
                <a:gd name="connsiteY172" fmla="*/ 1934158 h 2623000"/>
                <a:gd name="connsiteX173" fmla="*/ 3571902 w 8631668"/>
                <a:gd name="connsiteY173" fmla="*/ 1934158 h 2623000"/>
                <a:gd name="connsiteX174" fmla="*/ 3571902 w 8631668"/>
                <a:gd name="connsiteY174" fmla="*/ 1963716 h 2623000"/>
                <a:gd name="connsiteX175" fmla="*/ 3647709 w 8631668"/>
                <a:gd name="connsiteY175" fmla="*/ 1963716 h 2623000"/>
                <a:gd name="connsiteX176" fmla="*/ 3647709 w 8631668"/>
                <a:gd name="connsiteY176" fmla="*/ 1970142 h 2623000"/>
                <a:gd name="connsiteX177" fmla="*/ 3706812 w 8631668"/>
                <a:gd name="connsiteY177" fmla="*/ 1970142 h 2623000"/>
                <a:gd name="connsiteX178" fmla="*/ 3706812 w 8631668"/>
                <a:gd name="connsiteY178" fmla="*/ 1980423 h 2623000"/>
                <a:gd name="connsiteX179" fmla="*/ 3737649 w 8631668"/>
                <a:gd name="connsiteY179" fmla="*/ 1980423 h 2623000"/>
                <a:gd name="connsiteX180" fmla="*/ 3737649 w 8631668"/>
                <a:gd name="connsiteY180" fmla="*/ 2000986 h 2623000"/>
                <a:gd name="connsiteX181" fmla="*/ 3759491 w 8631668"/>
                <a:gd name="connsiteY181" fmla="*/ 2000986 h 2623000"/>
                <a:gd name="connsiteX182" fmla="*/ 3759491 w 8631668"/>
                <a:gd name="connsiteY182" fmla="*/ 2024119 h 2623000"/>
                <a:gd name="connsiteX183" fmla="*/ 3773625 w 8631668"/>
                <a:gd name="connsiteY183" fmla="*/ 2024119 h 2623000"/>
                <a:gd name="connsiteX184" fmla="*/ 3773625 w 8631668"/>
                <a:gd name="connsiteY184" fmla="*/ 2036970 h 2623000"/>
                <a:gd name="connsiteX185" fmla="*/ 3798037 w 8631668"/>
                <a:gd name="connsiteY185" fmla="*/ 2036970 h 2623000"/>
                <a:gd name="connsiteX186" fmla="*/ 3798037 w 8631668"/>
                <a:gd name="connsiteY186" fmla="*/ 2044681 h 2623000"/>
                <a:gd name="connsiteX187" fmla="*/ 3814740 w 8631668"/>
                <a:gd name="connsiteY187" fmla="*/ 2044681 h 2623000"/>
                <a:gd name="connsiteX188" fmla="*/ 3814740 w 8631668"/>
                <a:gd name="connsiteY188" fmla="*/ 2111509 h 2623000"/>
                <a:gd name="connsiteX189" fmla="*/ 3836583 w 8631668"/>
                <a:gd name="connsiteY189" fmla="*/ 2111509 h 2623000"/>
                <a:gd name="connsiteX190" fmla="*/ 3836583 w 8631668"/>
                <a:gd name="connsiteY190" fmla="*/ 2121790 h 2623000"/>
                <a:gd name="connsiteX191" fmla="*/ 3845577 w 8631668"/>
                <a:gd name="connsiteY191" fmla="*/ 2121790 h 2623000"/>
                <a:gd name="connsiteX192" fmla="*/ 3845577 w 8631668"/>
                <a:gd name="connsiteY192" fmla="*/ 2135927 h 2623000"/>
                <a:gd name="connsiteX193" fmla="*/ 3941941 w 8631668"/>
                <a:gd name="connsiteY193" fmla="*/ 2135927 h 2623000"/>
                <a:gd name="connsiteX194" fmla="*/ 3941941 w 8631668"/>
                <a:gd name="connsiteY194" fmla="*/ 2144923 h 2623000"/>
                <a:gd name="connsiteX195" fmla="*/ 3984341 w 8631668"/>
                <a:gd name="connsiteY195" fmla="*/ 2144923 h 2623000"/>
                <a:gd name="connsiteX196" fmla="*/ 3984341 w 8631668"/>
                <a:gd name="connsiteY196" fmla="*/ 2150064 h 2623000"/>
                <a:gd name="connsiteX197" fmla="*/ 4126961 w 8631668"/>
                <a:gd name="connsiteY197" fmla="*/ 2150064 h 2623000"/>
                <a:gd name="connsiteX198" fmla="*/ 4126961 w 8631668"/>
                <a:gd name="connsiteY198" fmla="*/ 2162915 h 2623000"/>
                <a:gd name="connsiteX199" fmla="*/ 4249022 w 8631668"/>
                <a:gd name="connsiteY199" fmla="*/ 2162915 h 2623000"/>
                <a:gd name="connsiteX200" fmla="*/ 4249022 w 8631668"/>
                <a:gd name="connsiteY200" fmla="*/ 2171911 h 2623000"/>
                <a:gd name="connsiteX201" fmla="*/ 4368514 w 8631668"/>
                <a:gd name="connsiteY201" fmla="*/ 2171911 h 2623000"/>
                <a:gd name="connsiteX202" fmla="*/ 4368514 w 8631668"/>
                <a:gd name="connsiteY202" fmla="*/ 2184763 h 2623000"/>
                <a:gd name="connsiteX203" fmla="*/ 4404490 w 8631668"/>
                <a:gd name="connsiteY203" fmla="*/ 2184763 h 2623000"/>
                <a:gd name="connsiteX204" fmla="*/ 4404490 w 8631668"/>
                <a:gd name="connsiteY204" fmla="*/ 2207896 h 2623000"/>
                <a:gd name="connsiteX205" fmla="*/ 4450744 w 8631668"/>
                <a:gd name="connsiteY205" fmla="*/ 2207896 h 2623000"/>
                <a:gd name="connsiteX206" fmla="*/ 4450744 w 8631668"/>
                <a:gd name="connsiteY206" fmla="*/ 2233599 h 2623000"/>
                <a:gd name="connsiteX207" fmla="*/ 4484151 w 8631668"/>
                <a:gd name="connsiteY207" fmla="*/ 2233599 h 2623000"/>
                <a:gd name="connsiteX208" fmla="*/ 4484151 w 8631668"/>
                <a:gd name="connsiteY208" fmla="*/ 2252876 h 2623000"/>
                <a:gd name="connsiteX209" fmla="*/ 4768104 w 8631668"/>
                <a:gd name="connsiteY209" fmla="*/ 2252876 h 2623000"/>
                <a:gd name="connsiteX210" fmla="*/ 4768104 w 8631668"/>
                <a:gd name="connsiteY210" fmla="*/ 2274724 h 2623000"/>
                <a:gd name="connsiteX211" fmla="*/ 4788662 w 8631668"/>
                <a:gd name="connsiteY211" fmla="*/ 2274724 h 2623000"/>
                <a:gd name="connsiteX212" fmla="*/ 4788662 w 8631668"/>
                <a:gd name="connsiteY212" fmla="*/ 2294001 h 2623000"/>
                <a:gd name="connsiteX213" fmla="*/ 5084179 w 8631668"/>
                <a:gd name="connsiteY213" fmla="*/ 2294001 h 2623000"/>
                <a:gd name="connsiteX214" fmla="*/ 5084179 w 8631668"/>
                <a:gd name="connsiteY214" fmla="*/ 2313278 h 2623000"/>
                <a:gd name="connsiteX215" fmla="*/ 5100882 w 8631668"/>
                <a:gd name="connsiteY215" fmla="*/ 2313278 h 2623000"/>
                <a:gd name="connsiteX216" fmla="*/ 5100882 w 8631668"/>
                <a:gd name="connsiteY216" fmla="*/ 2323560 h 2623000"/>
                <a:gd name="connsiteX217" fmla="*/ 5192107 w 8631668"/>
                <a:gd name="connsiteY217" fmla="*/ 2323560 h 2623000"/>
                <a:gd name="connsiteX218" fmla="*/ 5192107 w 8631668"/>
                <a:gd name="connsiteY218" fmla="*/ 2336411 h 2623000"/>
                <a:gd name="connsiteX219" fmla="*/ 5599406 w 8631668"/>
                <a:gd name="connsiteY219" fmla="*/ 2336411 h 2623000"/>
                <a:gd name="connsiteX220" fmla="*/ 5599406 w 8631668"/>
                <a:gd name="connsiteY220" fmla="*/ 2372396 h 2623000"/>
                <a:gd name="connsiteX221" fmla="*/ 5682922 w 8631668"/>
                <a:gd name="connsiteY221" fmla="*/ 2372396 h 2623000"/>
                <a:gd name="connsiteX222" fmla="*/ 5682922 w 8631668"/>
                <a:gd name="connsiteY222" fmla="*/ 2389102 h 2623000"/>
                <a:gd name="connsiteX223" fmla="*/ 5749735 w 8631668"/>
                <a:gd name="connsiteY223" fmla="*/ 2389102 h 2623000"/>
                <a:gd name="connsiteX224" fmla="*/ 5749735 w 8631668"/>
                <a:gd name="connsiteY224" fmla="*/ 2413520 h 2623000"/>
                <a:gd name="connsiteX225" fmla="*/ 6370321 w 8631668"/>
                <a:gd name="connsiteY225" fmla="*/ 2413520 h 2623000"/>
                <a:gd name="connsiteX226" fmla="*/ 6370321 w 8631668"/>
                <a:gd name="connsiteY226" fmla="*/ 2441794 h 2623000"/>
                <a:gd name="connsiteX227" fmla="*/ 6682541 w 8631668"/>
                <a:gd name="connsiteY227" fmla="*/ 2441794 h 2623000"/>
                <a:gd name="connsiteX228" fmla="*/ 6682541 w 8631668"/>
                <a:gd name="connsiteY228" fmla="*/ 2472638 h 2623000"/>
                <a:gd name="connsiteX229" fmla="*/ 7336533 w 8631668"/>
                <a:gd name="connsiteY229" fmla="*/ 2472638 h 2623000"/>
                <a:gd name="connsiteX230" fmla="*/ 7336533 w 8631668"/>
                <a:gd name="connsiteY230" fmla="*/ 2542036 h 2623000"/>
                <a:gd name="connsiteX231" fmla="*/ 7567807 w 8631668"/>
                <a:gd name="connsiteY231" fmla="*/ 2542036 h 2623000"/>
                <a:gd name="connsiteX232" fmla="*/ 7567807 w 8631668"/>
                <a:gd name="connsiteY232" fmla="*/ 2578020 h 2623000"/>
                <a:gd name="connsiteX233" fmla="*/ 7575516 w 8631668"/>
                <a:gd name="connsiteY233" fmla="*/ 2578020 h 2623000"/>
                <a:gd name="connsiteX234" fmla="*/ 7575516 w 8631668"/>
                <a:gd name="connsiteY234" fmla="*/ 2623001 h 2623000"/>
                <a:gd name="connsiteX235" fmla="*/ 8631668 w 8631668"/>
                <a:gd name="connsiteY235" fmla="*/ 2623001 h 262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8631668" h="2623000">
                  <a:moveTo>
                    <a:pt x="0" y="0"/>
                  </a:moveTo>
                  <a:lnTo>
                    <a:pt x="165747" y="0"/>
                  </a:lnTo>
                  <a:lnTo>
                    <a:pt x="165747" y="12852"/>
                  </a:lnTo>
                  <a:lnTo>
                    <a:pt x="203007" y="12852"/>
                  </a:lnTo>
                  <a:lnTo>
                    <a:pt x="203007" y="20563"/>
                  </a:lnTo>
                  <a:lnTo>
                    <a:pt x="232559" y="20563"/>
                  </a:lnTo>
                  <a:lnTo>
                    <a:pt x="232559" y="34699"/>
                  </a:lnTo>
                  <a:lnTo>
                    <a:pt x="241553" y="34699"/>
                  </a:lnTo>
                  <a:lnTo>
                    <a:pt x="241553" y="47551"/>
                  </a:lnTo>
                  <a:lnTo>
                    <a:pt x="308366" y="47551"/>
                  </a:lnTo>
                  <a:lnTo>
                    <a:pt x="308366" y="64258"/>
                  </a:lnTo>
                  <a:lnTo>
                    <a:pt x="331493" y="64258"/>
                  </a:lnTo>
                  <a:lnTo>
                    <a:pt x="331493" y="73254"/>
                  </a:lnTo>
                  <a:lnTo>
                    <a:pt x="353336" y="73254"/>
                  </a:lnTo>
                  <a:lnTo>
                    <a:pt x="353336" y="92531"/>
                  </a:lnTo>
                  <a:lnTo>
                    <a:pt x="359760" y="92531"/>
                  </a:lnTo>
                  <a:lnTo>
                    <a:pt x="359760" y="101527"/>
                  </a:lnTo>
                  <a:lnTo>
                    <a:pt x="389312" y="101527"/>
                  </a:lnTo>
                  <a:lnTo>
                    <a:pt x="389312" y="116949"/>
                  </a:lnTo>
                  <a:lnTo>
                    <a:pt x="429142" y="116949"/>
                  </a:lnTo>
                  <a:lnTo>
                    <a:pt x="429142" y="128515"/>
                  </a:lnTo>
                  <a:lnTo>
                    <a:pt x="465118" y="128515"/>
                  </a:lnTo>
                  <a:lnTo>
                    <a:pt x="465118" y="138797"/>
                  </a:lnTo>
                  <a:lnTo>
                    <a:pt x="546064" y="138797"/>
                  </a:lnTo>
                  <a:lnTo>
                    <a:pt x="546064" y="164500"/>
                  </a:lnTo>
                  <a:lnTo>
                    <a:pt x="567907" y="164500"/>
                  </a:lnTo>
                  <a:lnTo>
                    <a:pt x="567907" y="206910"/>
                  </a:lnTo>
                  <a:lnTo>
                    <a:pt x="575616" y="206910"/>
                  </a:lnTo>
                  <a:lnTo>
                    <a:pt x="575616" y="249320"/>
                  </a:lnTo>
                  <a:lnTo>
                    <a:pt x="583325" y="249320"/>
                  </a:lnTo>
                  <a:lnTo>
                    <a:pt x="583325" y="313578"/>
                  </a:lnTo>
                  <a:lnTo>
                    <a:pt x="601313" y="313578"/>
                  </a:lnTo>
                  <a:lnTo>
                    <a:pt x="601313" y="335425"/>
                  </a:lnTo>
                  <a:lnTo>
                    <a:pt x="610307" y="335425"/>
                  </a:lnTo>
                  <a:lnTo>
                    <a:pt x="610307" y="391972"/>
                  </a:lnTo>
                  <a:lnTo>
                    <a:pt x="620586" y="391972"/>
                  </a:lnTo>
                  <a:lnTo>
                    <a:pt x="620586" y="458800"/>
                  </a:lnTo>
                  <a:lnTo>
                    <a:pt x="638574" y="458800"/>
                  </a:lnTo>
                  <a:lnTo>
                    <a:pt x="638574" y="582175"/>
                  </a:lnTo>
                  <a:lnTo>
                    <a:pt x="648853" y="582175"/>
                  </a:lnTo>
                  <a:lnTo>
                    <a:pt x="648853" y="598882"/>
                  </a:lnTo>
                  <a:lnTo>
                    <a:pt x="661701" y="598882"/>
                  </a:lnTo>
                  <a:lnTo>
                    <a:pt x="661701" y="625870"/>
                  </a:lnTo>
                  <a:lnTo>
                    <a:pt x="675835" y="625870"/>
                  </a:lnTo>
                  <a:lnTo>
                    <a:pt x="675835" y="642577"/>
                  </a:lnTo>
                  <a:lnTo>
                    <a:pt x="695108" y="642577"/>
                  </a:lnTo>
                  <a:lnTo>
                    <a:pt x="695108" y="655429"/>
                  </a:lnTo>
                  <a:lnTo>
                    <a:pt x="715665" y="655429"/>
                  </a:lnTo>
                  <a:lnTo>
                    <a:pt x="715665" y="665710"/>
                  </a:lnTo>
                  <a:lnTo>
                    <a:pt x="731084" y="665710"/>
                  </a:lnTo>
                  <a:lnTo>
                    <a:pt x="731084" y="678562"/>
                  </a:lnTo>
                  <a:lnTo>
                    <a:pt x="814599" y="678562"/>
                  </a:lnTo>
                  <a:lnTo>
                    <a:pt x="814599" y="688843"/>
                  </a:lnTo>
                  <a:lnTo>
                    <a:pt x="874988" y="688843"/>
                  </a:lnTo>
                  <a:lnTo>
                    <a:pt x="874988" y="696554"/>
                  </a:lnTo>
                  <a:lnTo>
                    <a:pt x="917388" y="696554"/>
                  </a:lnTo>
                  <a:lnTo>
                    <a:pt x="917388" y="706835"/>
                  </a:lnTo>
                  <a:lnTo>
                    <a:pt x="958503" y="706835"/>
                  </a:lnTo>
                  <a:lnTo>
                    <a:pt x="958503" y="729968"/>
                  </a:lnTo>
                  <a:lnTo>
                    <a:pt x="971352" y="729968"/>
                  </a:lnTo>
                  <a:lnTo>
                    <a:pt x="971352" y="740249"/>
                  </a:lnTo>
                  <a:lnTo>
                    <a:pt x="1006043" y="740249"/>
                  </a:lnTo>
                  <a:lnTo>
                    <a:pt x="1006043" y="755671"/>
                  </a:lnTo>
                  <a:lnTo>
                    <a:pt x="1034310" y="755671"/>
                  </a:lnTo>
                  <a:lnTo>
                    <a:pt x="1034310" y="776233"/>
                  </a:lnTo>
                  <a:lnTo>
                    <a:pt x="1075425" y="776233"/>
                  </a:lnTo>
                  <a:lnTo>
                    <a:pt x="1075425" y="787800"/>
                  </a:lnTo>
                  <a:lnTo>
                    <a:pt x="1111401" y="787800"/>
                  </a:lnTo>
                  <a:lnTo>
                    <a:pt x="1111401" y="801936"/>
                  </a:lnTo>
                  <a:lnTo>
                    <a:pt x="1133244" y="801936"/>
                  </a:lnTo>
                  <a:lnTo>
                    <a:pt x="1133244" y="821214"/>
                  </a:lnTo>
                  <a:lnTo>
                    <a:pt x="1182068" y="821214"/>
                  </a:lnTo>
                  <a:lnTo>
                    <a:pt x="1182068" y="832780"/>
                  </a:lnTo>
                  <a:lnTo>
                    <a:pt x="1189778" y="832780"/>
                  </a:lnTo>
                  <a:lnTo>
                    <a:pt x="1189778" y="879046"/>
                  </a:lnTo>
                  <a:lnTo>
                    <a:pt x="1198772" y="879046"/>
                  </a:lnTo>
                  <a:lnTo>
                    <a:pt x="1198772" y="912460"/>
                  </a:lnTo>
                  <a:lnTo>
                    <a:pt x="1219329" y="912460"/>
                  </a:lnTo>
                  <a:lnTo>
                    <a:pt x="1219329" y="924026"/>
                  </a:lnTo>
                  <a:lnTo>
                    <a:pt x="1232178" y="924026"/>
                  </a:lnTo>
                  <a:lnTo>
                    <a:pt x="1232178" y="956155"/>
                  </a:lnTo>
                  <a:lnTo>
                    <a:pt x="1245026" y="956155"/>
                  </a:lnTo>
                  <a:lnTo>
                    <a:pt x="1245026" y="971577"/>
                  </a:lnTo>
                  <a:lnTo>
                    <a:pt x="1254020" y="971577"/>
                  </a:lnTo>
                  <a:lnTo>
                    <a:pt x="1254020" y="984429"/>
                  </a:lnTo>
                  <a:lnTo>
                    <a:pt x="1261729" y="984429"/>
                  </a:lnTo>
                  <a:lnTo>
                    <a:pt x="1261729" y="1031979"/>
                  </a:lnTo>
                  <a:lnTo>
                    <a:pt x="1278433" y="1031979"/>
                  </a:lnTo>
                  <a:lnTo>
                    <a:pt x="1278433" y="1076959"/>
                  </a:lnTo>
                  <a:lnTo>
                    <a:pt x="1310554" y="1076959"/>
                  </a:lnTo>
                  <a:lnTo>
                    <a:pt x="1310554" y="1100092"/>
                  </a:lnTo>
                  <a:lnTo>
                    <a:pt x="1329827" y="1100092"/>
                  </a:lnTo>
                  <a:lnTo>
                    <a:pt x="1329827" y="1129651"/>
                  </a:lnTo>
                  <a:lnTo>
                    <a:pt x="1349100" y="1129651"/>
                  </a:lnTo>
                  <a:lnTo>
                    <a:pt x="1349100" y="1151499"/>
                  </a:lnTo>
                  <a:lnTo>
                    <a:pt x="1374797" y="1151499"/>
                  </a:lnTo>
                  <a:lnTo>
                    <a:pt x="1374797" y="1166920"/>
                  </a:lnTo>
                  <a:lnTo>
                    <a:pt x="1381221" y="1166920"/>
                  </a:lnTo>
                  <a:lnTo>
                    <a:pt x="1381221" y="1178487"/>
                  </a:lnTo>
                  <a:lnTo>
                    <a:pt x="1427476" y="1178487"/>
                  </a:lnTo>
                  <a:lnTo>
                    <a:pt x="1427476" y="1184913"/>
                  </a:lnTo>
                  <a:lnTo>
                    <a:pt x="1498143" y="1184913"/>
                  </a:lnTo>
                  <a:lnTo>
                    <a:pt x="1498143" y="1199049"/>
                  </a:lnTo>
                  <a:lnTo>
                    <a:pt x="1577804" y="1199049"/>
                  </a:lnTo>
                  <a:lnTo>
                    <a:pt x="1577804" y="1214471"/>
                  </a:lnTo>
                  <a:lnTo>
                    <a:pt x="1670314" y="1214471"/>
                  </a:lnTo>
                  <a:lnTo>
                    <a:pt x="1670314" y="1219612"/>
                  </a:lnTo>
                  <a:lnTo>
                    <a:pt x="1766678" y="1219612"/>
                  </a:lnTo>
                  <a:lnTo>
                    <a:pt x="1766678" y="1226037"/>
                  </a:lnTo>
                  <a:lnTo>
                    <a:pt x="1834776" y="1226037"/>
                  </a:lnTo>
                  <a:lnTo>
                    <a:pt x="1834776" y="1276158"/>
                  </a:lnTo>
                  <a:lnTo>
                    <a:pt x="1869467" y="1276158"/>
                  </a:lnTo>
                  <a:lnTo>
                    <a:pt x="1869467" y="1298006"/>
                  </a:lnTo>
                  <a:lnTo>
                    <a:pt x="1881030" y="1298006"/>
                  </a:lnTo>
                  <a:lnTo>
                    <a:pt x="1881030" y="1348127"/>
                  </a:lnTo>
                  <a:lnTo>
                    <a:pt x="1904158" y="1348127"/>
                  </a:lnTo>
                  <a:lnTo>
                    <a:pt x="1904158" y="1422666"/>
                  </a:lnTo>
                  <a:lnTo>
                    <a:pt x="1917007" y="1422666"/>
                  </a:lnTo>
                  <a:lnTo>
                    <a:pt x="1917007" y="1443229"/>
                  </a:lnTo>
                  <a:lnTo>
                    <a:pt x="1976110" y="1443229"/>
                  </a:lnTo>
                  <a:lnTo>
                    <a:pt x="1976110" y="1453510"/>
                  </a:lnTo>
                  <a:lnTo>
                    <a:pt x="2091747" y="1453510"/>
                  </a:lnTo>
                  <a:lnTo>
                    <a:pt x="2091747" y="1467647"/>
                  </a:lnTo>
                  <a:lnTo>
                    <a:pt x="2135432" y="1467647"/>
                  </a:lnTo>
                  <a:lnTo>
                    <a:pt x="2135432" y="1474073"/>
                  </a:lnTo>
                  <a:lnTo>
                    <a:pt x="2185542" y="1474073"/>
                  </a:lnTo>
                  <a:lnTo>
                    <a:pt x="2185542" y="1481783"/>
                  </a:lnTo>
                  <a:lnTo>
                    <a:pt x="2343579" y="1481783"/>
                  </a:lnTo>
                  <a:lnTo>
                    <a:pt x="2343579" y="1486924"/>
                  </a:lnTo>
                  <a:lnTo>
                    <a:pt x="2398828" y="1486924"/>
                  </a:lnTo>
                  <a:lnTo>
                    <a:pt x="2398828" y="1502346"/>
                  </a:lnTo>
                  <a:lnTo>
                    <a:pt x="2459216" y="1502346"/>
                  </a:lnTo>
                  <a:lnTo>
                    <a:pt x="2459216" y="1512627"/>
                  </a:lnTo>
                  <a:lnTo>
                    <a:pt x="2481059" y="1512627"/>
                  </a:lnTo>
                  <a:lnTo>
                    <a:pt x="2481059" y="1526764"/>
                  </a:lnTo>
                  <a:lnTo>
                    <a:pt x="2495192" y="1526764"/>
                  </a:lnTo>
                  <a:lnTo>
                    <a:pt x="2495192" y="1548611"/>
                  </a:lnTo>
                  <a:lnTo>
                    <a:pt x="2510610" y="1548611"/>
                  </a:lnTo>
                  <a:lnTo>
                    <a:pt x="2510610" y="1587166"/>
                  </a:lnTo>
                  <a:lnTo>
                    <a:pt x="2529883" y="1587166"/>
                  </a:lnTo>
                  <a:lnTo>
                    <a:pt x="2529883" y="1620580"/>
                  </a:lnTo>
                  <a:lnTo>
                    <a:pt x="2537592" y="1620580"/>
                  </a:lnTo>
                  <a:lnTo>
                    <a:pt x="2537592" y="1702830"/>
                  </a:lnTo>
                  <a:lnTo>
                    <a:pt x="2553011" y="1702830"/>
                  </a:lnTo>
                  <a:lnTo>
                    <a:pt x="2553011" y="1718252"/>
                  </a:lnTo>
                  <a:lnTo>
                    <a:pt x="2655799" y="1718252"/>
                  </a:lnTo>
                  <a:lnTo>
                    <a:pt x="2655799" y="1731103"/>
                  </a:lnTo>
                  <a:lnTo>
                    <a:pt x="2705909" y="1731103"/>
                  </a:lnTo>
                  <a:lnTo>
                    <a:pt x="2705909" y="1746525"/>
                  </a:lnTo>
                  <a:lnTo>
                    <a:pt x="2818976" y="1746525"/>
                  </a:lnTo>
                  <a:lnTo>
                    <a:pt x="2818976" y="1755521"/>
                  </a:lnTo>
                  <a:lnTo>
                    <a:pt x="2878080" y="1755521"/>
                  </a:lnTo>
                  <a:lnTo>
                    <a:pt x="2878080" y="1760662"/>
                  </a:lnTo>
                  <a:lnTo>
                    <a:pt x="2902492" y="1760662"/>
                  </a:lnTo>
                  <a:lnTo>
                    <a:pt x="2902492" y="1768373"/>
                  </a:lnTo>
                  <a:lnTo>
                    <a:pt x="2959025" y="1768373"/>
                  </a:lnTo>
                  <a:lnTo>
                    <a:pt x="2959025" y="1781224"/>
                  </a:lnTo>
                  <a:lnTo>
                    <a:pt x="3075947" y="1781224"/>
                  </a:lnTo>
                  <a:lnTo>
                    <a:pt x="3075947" y="1795361"/>
                  </a:lnTo>
                  <a:lnTo>
                    <a:pt x="3128627" y="1795361"/>
                  </a:lnTo>
                  <a:lnTo>
                    <a:pt x="3128627" y="1819779"/>
                  </a:lnTo>
                  <a:lnTo>
                    <a:pt x="3142760" y="1819779"/>
                  </a:lnTo>
                  <a:lnTo>
                    <a:pt x="3142760" y="1840342"/>
                  </a:lnTo>
                  <a:lnTo>
                    <a:pt x="3178736" y="1840342"/>
                  </a:lnTo>
                  <a:lnTo>
                    <a:pt x="3178736" y="1893033"/>
                  </a:lnTo>
                  <a:lnTo>
                    <a:pt x="3284094" y="1893033"/>
                  </a:lnTo>
                  <a:lnTo>
                    <a:pt x="3284094" y="1903314"/>
                  </a:lnTo>
                  <a:lnTo>
                    <a:pt x="3336774" y="1903314"/>
                  </a:lnTo>
                  <a:lnTo>
                    <a:pt x="3336774" y="1911025"/>
                  </a:lnTo>
                  <a:lnTo>
                    <a:pt x="3354762" y="1911025"/>
                  </a:lnTo>
                  <a:lnTo>
                    <a:pt x="3354762" y="1918736"/>
                  </a:lnTo>
                  <a:lnTo>
                    <a:pt x="3435707" y="1918736"/>
                  </a:lnTo>
                  <a:lnTo>
                    <a:pt x="3435707" y="1934158"/>
                  </a:lnTo>
                  <a:lnTo>
                    <a:pt x="3571902" y="1934158"/>
                  </a:lnTo>
                  <a:lnTo>
                    <a:pt x="3571902" y="1963716"/>
                  </a:lnTo>
                  <a:lnTo>
                    <a:pt x="3647709" y="1963716"/>
                  </a:lnTo>
                  <a:lnTo>
                    <a:pt x="3647709" y="1970142"/>
                  </a:lnTo>
                  <a:lnTo>
                    <a:pt x="3706812" y="1970142"/>
                  </a:lnTo>
                  <a:lnTo>
                    <a:pt x="3706812" y="1980423"/>
                  </a:lnTo>
                  <a:lnTo>
                    <a:pt x="3737649" y="1980423"/>
                  </a:lnTo>
                  <a:lnTo>
                    <a:pt x="3737649" y="2000986"/>
                  </a:lnTo>
                  <a:lnTo>
                    <a:pt x="3759491" y="2000986"/>
                  </a:lnTo>
                  <a:lnTo>
                    <a:pt x="3759491" y="2024119"/>
                  </a:lnTo>
                  <a:lnTo>
                    <a:pt x="3773625" y="2024119"/>
                  </a:lnTo>
                  <a:lnTo>
                    <a:pt x="3773625" y="2036970"/>
                  </a:lnTo>
                  <a:lnTo>
                    <a:pt x="3798037" y="2036970"/>
                  </a:lnTo>
                  <a:lnTo>
                    <a:pt x="3798037" y="2044681"/>
                  </a:lnTo>
                  <a:lnTo>
                    <a:pt x="3814740" y="2044681"/>
                  </a:lnTo>
                  <a:lnTo>
                    <a:pt x="3814740" y="2111509"/>
                  </a:lnTo>
                  <a:lnTo>
                    <a:pt x="3836583" y="2111509"/>
                  </a:lnTo>
                  <a:lnTo>
                    <a:pt x="3836583" y="2121790"/>
                  </a:lnTo>
                  <a:lnTo>
                    <a:pt x="3845577" y="2121790"/>
                  </a:lnTo>
                  <a:lnTo>
                    <a:pt x="3845577" y="2135927"/>
                  </a:lnTo>
                  <a:lnTo>
                    <a:pt x="3941941" y="2135927"/>
                  </a:lnTo>
                  <a:lnTo>
                    <a:pt x="3941941" y="2144923"/>
                  </a:lnTo>
                  <a:lnTo>
                    <a:pt x="3984341" y="2144923"/>
                  </a:lnTo>
                  <a:lnTo>
                    <a:pt x="3984341" y="2150064"/>
                  </a:lnTo>
                  <a:lnTo>
                    <a:pt x="4126961" y="2150064"/>
                  </a:lnTo>
                  <a:lnTo>
                    <a:pt x="4126961" y="2162915"/>
                  </a:lnTo>
                  <a:lnTo>
                    <a:pt x="4249022" y="2162915"/>
                  </a:lnTo>
                  <a:lnTo>
                    <a:pt x="4249022" y="2171911"/>
                  </a:lnTo>
                  <a:lnTo>
                    <a:pt x="4368514" y="2171911"/>
                  </a:lnTo>
                  <a:lnTo>
                    <a:pt x="4368514" y="2184763"/>
                  </a:lnTo>
                  <a:lnTo>
                    <a:pt x="4404490" y="2184763"/>
                  </a:lnTo>
                  <a:lnTo>
                    <a:pt x="4404490" y="2207896"/>
                  </a:lnTo>
                  <a:lnTo>
                    <a:pt x="4450744" y="2207896"/>
                  </a:lnTo>
                  <a:lnTo>
                    <a:pt x="4450744" y="2233599"/>
                  </a:lnTo>
                  <a:lnTo>
                    <a:pt x="4484151" y="2233599"/>
                  </a:lnTo>
                  <a:lnTo>
                    <a:pt x="4484151" y="2252876"/>
                  </a:lnTo>
                  <a:lnTo>
                    <a:pt x="4768104" y="2252876"/>
                  </a:lnTo>
                  <a:lnTo>
                    <a:pt x="4768104" y="2274724"/>
                  </a:lnTo>
                  <a:lnTo>
                    <a:pt x="4788662" y="2274724"/>
                  </a:lnTo>
                  <a:lnTo>
                    <a:pt x="4788662" y="2294001"/>
                  </a:lnTo>
                  <a:lnTo>
                    <a:pt x="5084179" y="2294001"/>
                  </a:lnTo>
                  <a:lnTo>
                    <a:pt x="5084179" y="2313278"/>
                  </a:lnTo>
                  <a:lnTo>
                    <a:pt x="5100882" y="2313278"/>
                  </a:lnTo>
                  <a:lnTo>
                    <a:pt x="5100882" y="2323560"/>
                  </a:lnTo>
                  <a:lnTo>
                    <a:pt x="5192107" y="2323560"/>
                  </a:lnTo>
                  <a:lnTo>
                    <a:pt x="5192107" y="2336411"/>
                  </a:lnTo>
                  <a:lnTo>
                    <a:pt x="5599406" y="2336411"/>
                  </a:lnTo>
                  <a:lnTo>
                    <a:pt x="5599406" y="2372396"/>
                  </a:lnTo>
                  <a:lnTo>
                    <a:pt x="5682922" y="2372396"/>
                  </a:lnTo>
                  <a:lnTo>
                    <a:pt x="5682922" y="2389102"/>
                  </a:lnTo>
                  <a:lnTo>
                    <a:pt x="5749735" y="2389102"/>
                  </a:lnTo>
                  <a:lnTo>
                    <a:pt x="5749735" y="2413520"/>
                  </a:lnTo>
                  <a:lnTo>
                    <a:pt x="6370321" y="2413520"/>
                  </a:lnTo>
                  <a:lnTo>
                    <a:pt x="6370321" y="2441794"/>
                  </a:lnTo>
                  <a:lnTo>
                    <a:pt x="6682541" y="2441794"/>
                  </a:lnTo>
                  <a:lnTo>
                    <a:pt x="6682541" y="2472638"/>
                  </a:lnTo>
                  <a:lnTo>
                    <a:pt x="7336533" y="2472638"/>
                  </a:lnTo>
                  <a:lnTo>
                    <a:pt x="7336533" y="2542036"/>
                  </a:lnTo>
                  <a:lnTo>
                    <a:pt x="7567807" y="2542036"/>
                  </a:lnTo>
                  <a:lnTo>
                    <a:pt x="7567807" y="2578020"/>
                  </a:lnTo>
                  <a:lnTo>
                    <a:pt x="7575516" y="2578020"/>
                  </a:lnTo>
                  <a:lnTo>
                    <a:pt x="7575516" y="2623001"/>
                  </a:lnTo>
                  <a:lnTo>
                    <a:pt x="8631668" y="2623001"/>
                  </a:lnTo>
                </a:path>
              </a:pathLst>
            </a:custGeom>
            <a:noFill/>
            <a:ln w="28575" cap="flat">
              <a:solidFill>
                <a:srgbClr val="83005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8DA515A7-3C96-7FE7-A67D-1522431561EB}"/>
                </a:ext>
              </a:extLst>
            </p:cNvPr>
            <p:cNvGrpSpPr/>
            <p:nvPr/>
          </p:nvGrpSpPr>
          <p:grpSpPr>
            <a:xfrm>
              <a:off x="2499408" y="1889982"/>
              <a:ext cx="8158841" cy="2536895"/>
              <a:chOff x="2499408" y="1889982"/>
              <a:chExt cx="8158841" cy="2536895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id="{086CC3AC-0F32-A92B-8CD9-C92ED3F50A44}"/>
                  </a:ext>
                </a:extLst>
              </p:cNvPr>
              <p:cNvGrpSpPr/>
              <p:nvPr/>
            </p:nvGrpSpPr>
            <p:grpSpPr>
              <a:xfrm>
                <a:off x="2499408" y="1889982"/>
                <a:ext cx="80945" cy="80964"/>
                <a:chOff x="2499408" y="1889982"/>
                <a:chExt cx="80945" cy="80964"/>
              </a:xfrm>
            </p:grpSpPr>
            <p:sp>
              <p:nvSpPr>
                <p:cNvPr id="257" name="Freeform 174">
                  <a:extLst>
                    <a:ext uri="{FF2B5EF4-FFF2-40B4-BE49-F238E27FC236}">
                      <a16:creationId xmlns:a16="http://schemas.microsoft.com/office/drawing/2014/main" id="{3DBBCC89-EAFF-B4F6-B636-4D19DBB6A7CA}"/>
                    </a:ext>
                  </a:extLst>
                </p:cNvPr>
                <p:cNvSpPr/>
                <p:nvPr/>
              </p:nvSpPr>
              <p:spPr>
                <a:xfrm>
                  <a:off x="2540524" y="188998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Freeform 175">
                  <a:extLst>
                    <a:ext uri="{FF2B5EF4-FFF2-40B4-BE49-F238E27FC236}">
                      <a16:creationId xmlns:a16="http://schemas.microsoft.com/office/drawing/2014/main" id="{2BA0F9C0-948C-E016-3C8C-6801025E5EDB}"/>
                    </a:ext>
                  </a:extLst>
                </p:cNvPr>
                <p:cNvSpPr/>
                <p:nvPr/>
              </p:nvSpPr>
              <p:spPr>
                <a:xfrm>
                  <a:off x="2499408" y="192982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D137B2A6-19ED-5C86-3B2C-9EA3E25A5A47}"/>
                  </a:ext>
                </a:extLst>
              </p:cNvPr>
              <p:cNvGrpSpPr/>
              <p:nvPr/>
            </p:nvGrpSpPr>
            <p:grpSpPr>
              <a:xfrm>
                <a:off x="2586778" y="2299947"/>
                <a:ext cx="80945" cy="80964"/>
                <a:chOff x="2586778" y="2299947"/>
                <a:chExt cx="80945" cy="80964"/>
              </a:xfrm>
            </p:grpSpPr>
            <p:sp>
              <p:nvSpPr>
                <p:cNvPr id="255" name="Freeform 177">
                  <a:extLst>
                    <a:ext uri="{FF2B5EF4-FFF2-40B4-BE49-F238E27FC236}">
                      <a16:creationId xmlns:a16="http://schemas.microsoft.com/office/drawing/2014/main" id="{4E6B3D95-B746-C7CF-C231-4BD41B810E3C}"/>
                    </a:ext>
                  </a:extLst>
                </p:cNvPr>
                <p:cNvSpPr/>
                <p:nvPr/>
              </p:nvSpPr>
              <p:spPr>
                <a:xfrm>
                  <a:off x="2627894" y="229994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178">
                  <a:extLst>
                    <a:ext uri="{FF2B5EF4-FFF2-40B4-BE49-F238E27FC236}">
                      <a16:creationId xmlns:a16="http://schemas.microsoft.com/office/drawing/2014/main" id="{376BF51A-65BF-D55D-2F38-4F35513BED55}"/>
                    </a:ext>
                  </a:extLst>
                </p:cNvPr>
                <p:cNvSpPr/>
                <p:nvPr/>
              </p:nvSpPr>
              <p:spPr>
                <a:xfrm>
                  <a:off x="2586778" y="233978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aphic 2">
                <a:extLst>
                  <a:ext uri="{FF2B5EF4-FFF2-40B4-BE49-F238E27FC236}">
                    <a16:creationId xmlns:a16="http://schemas.microsoft.com/office/drawing/2014/main" id="{332355CD-0733-E7AE-340B-C06B607251A4}"/>
                  </a:ext>
                </a:extLst>
              </p:cNvPr>
              <p:cNvGrpSpPr/>
              <p:nvPr/>
            </p:nvGrpSpPr>
            <p:grpSpPr>
              <a:xfrm>
                <a:off x="3131558" y="2550552"/>
                <a:ext cx="80945" cy="80964"/>
                <a:chOff x="3131558" y="2550552"/>
                <a:chExt cx="80945" cy="80964"/>
              </a:xfrm>
            </p:grpSpPr>
            <p:sp>
              <p:nvSpPr>
                <p:cNvPr id="253" name="Freeform 180">
                  <a:extLst>
                    <a:ext uri="{FF2B5EF4-FFF2-40B4-BE49-F238E27FC236}">
                      <a16:creationId xmlns:a16="http://schemas.microsoft.com/office/drawing/2014/main" id="{EC5147DC-33B6-1170-7003-9410FB03DF07}"/>
                    </a:ext>
                  </a:extLst>
                </p:cNvPr>
                <p:cNvSpPr/>
                <p:nvPr/>
              </p:nvSpPr>
              <p:spPr>
                <a:xfrm>
                  <a:off x="3171388" y="255055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181">
                  <a:extLst>
                    <a:ext uri="{FF2B5EF4-FFF2-40B4-BE49-F238E27FC236}">
                      <a16:creationId xmlns:a16="http://schemas.microsoft.com/office/drawing/2014/main" id="{610554A4-B0F4-140E-0C6C-D6E8663AC184}"/>
                    </a:ext>
                  </a:extLst>
                </p:cNvPr>
                <p:cNvSpPr/>
                <p:nvPr/>
              </p:nvSpPr>
              <p:spPr>
                <a:xfrm>
                  <a:off x="3131558" y="259167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2">
                <a:extLst>
                  <a:ext uri="{FF2B5EF4-FFF2-40B4-BE49-F238E27FC236}">
                    <a16:creationId xmlns:a16="http://schemas.microsoft.com/office/drawing/2014/main" id="{E879AFE3-2CFD-6E84-5FDF-F605A03D71A1}"/>
                  </a:ext>
                </a:extLst>
              </p:cNvPr>
              <p:cNvGrpSpPr/>
              <p:nvPr/>
            </p:nvGrpSpPr>
            <p:grpSpPr>
              <a:xfrm>
                <a:off x="3479754" y="2921961"/>
                <a:ext cx="80945" cy="80964"/>
                <a:chOff x="3479754" y="2921961"/>
                <a:chExt cx="80945" cy="80964"/>
              </a:xfrm>
            </p:grpSpPr>
            <p:sp>
              <p:nvSpPr>
                <p:cNvPr id="251" name="Freeform 183">
                  <a:extLst>
                    <a:ext uri="{FF2B5EF4-FFF2-40B4-BE49-F238E27FC236}">
                      <a16:creationId xmlns:a16="http://schemas.microsoft.com/office/drawing/2014/main" id="{8753DECB-690C-0E77-7FAB-1D3C6301FA47}"/>
                    </a:ext>
                  </a:extLst>
                </p:cNvPr>
                <p:cNvSpPr/>
                <p:nvPr/>
              </p:nvSpPr>
              <p:spPr>
                <a:xfrm>
                  <a:off x="3520869" y="292196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184">
                  <a:extLst>
                    <a:ext uri="{FF2B5EF4-FFF2-40B4-BE49-F238E27FC236}">
                      <a16:creationId xmlns:a16="http://schemas.microsoft.com/office/drawing/2014/main" id="{C4384900-825E-2E32-E8F2-178ABD8C1433}"/>
                    </a:ext>
                  </a:extLst>
                </p:cNvPr>
                <p:cNvSpPr/>
                <p:nvPr/>
              </p:nvSpPr>
              <p:spPr>
                <a:xfrm>
                  <a:off x="3479754" y="296180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E649CA2D-AD7D-C644-F80F-110477374A03}"/>
                  </a:ext>
                </a:extLst>
              </p:cNvPr>
              <p:cNvGrpSpPr/>
              <p:nvPr/>
            </p:nvGrpSpPr>
            <p:grpSpPr>
              <a:xfrm>
                <a:off x="3928169" y="3177707"/>
                <a:ext cx="80945" cy="80964"/>
                <a:chOff x="3928169" y="3177707"/>
                <a:chExt cx="80945" cy="80964"/>
              </a:xfrm>
            </p:grpSpPr>
            <p:sp>
              <p:nvSpPr>
                <p:cNvPr id="249" name="Freeform 186">
                  <a:extLst>
                    <a:ext uri="{FF2B5EF4-FFF2-40B4-BE49-F238E27FC236}">
                      <a16:creationId xmlns:a16="http://schemas.microsoft.com/office/drawing/2014/main" id="{DA47C858-4C3A-526A-F1DB-399468465CE5}"/>
                    </a:ext>
                  </a:extLst>
                </p:cNvPr>
                <p:cNvSpPr/>
                <p:nvPr/>
              </p:nvSpPr>
              <p:spPr>
                <a:xfrm>
                  <a:off x="3968000" y="317770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187">
                  <a:extLst>
                    <a:ext uri="{FF2B5EF4-FFF2-40B4-BE49-F238E27FC236}">
                      <a16:creationId xmlns:a16="http://schemas.microsoft.com/office/drawing/2014/main" id="{91FF448C-6DC8-3529-D92E-052781CDDA82}"/>
                    </a:ext>
                  </a:extLst>
                </p:cNvPr>
                <p:cNvSpPr/>
                <p:nvPr/>
              </p:nvSpPr>
              <p:spPr>
                <a:xfrm>
                  <a:off x="3928169" y="321883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2">
                <a:extLst>
                  <a:ext uri="{FF2B5EF4-FFF2-40B4-BE49-F238E27FC236}">
                    <a16:creationId xmlns:a16="http://schemas.microsoft.com/office/drawing/2014/main" id="{98A03B53-EC26-697F-58DD-636F15FEA273}"/>
                  </a:ext>
                </a:extLst>
              </p:cNvPr>
              <p:cNvGrpSpPr/>
              <p:nvPr/>
            </p:nvGrpSpPr>
            <p:grpSpPr>
              <a:xfrm>
                <a:off x="4171007" y="3207266"/>
                <a:ext cx="80945" cy="80964"/>
                <a:chOff x="4171007" y="3207266"/>
                <a:chExt cx="80945" cy="80964"/>
              </a:xfrm>
            </p:grpSpPr>
            <p:sp>
              <p:nvSpPr>
                <p:cNvPr id="247" name="Freeform 189">
                  <a:extLst>
                    <a:ext uri="{FF2B5EF4-FFF2-40B4-BE49-F238E27FC236}">
                      <a16:creationId xmlns:a16="http://schemas.microsoft.com/office/drawing/2014/main" id="{6B70FB84-545A-4352-82B9-41BE070CC718}"/>
                    </a:ext>
                  </a:extLst>
                </p:cNvPr>
                <p:cNvSpPr/>
                <p:nvPr/>
              </p:nvSpPr>
              <p:spPr>
                <a:xfrm>
                  <a:off x="4212122" y="320726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190">
                  <a:extLst>
                    <a:ext uri="{FF2B5EF4-FFF2-40B4-BE49-F238E27FC236}">
                      <a16:creationId xmlns:a16="http://schemas.microsoft.com/office/drawing/2014/main" id="{90F58116-376E-023C-5024-7190683FB3DA}"/>
                    </a:ext>
                  </a:extLst>
                </p:cNvPr>
                <p:cNvSpPr/>
                <p:nvPr/>
              </p:nvSpPr>
              <p:spPr>
                <a:xfrm>
                  <a:off x="4171007" y="324839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aphic 2">
                <a:extLst>
                  <a:ext uri="{FF2B5EF4-FFF2-40B4-BE49-F238E27FC236}">
                    <a16:creationId xmlns:a16="http://schemas.microsoft.com/office/drawing/2014/main" id="{F8ED6E05-1E4E-6AE4-DFA0-C84D82E702F9}"/>
                  </a:ext>
                </a:extLst>
              </p:cNvPr>
              <p:cNvGrpSpPr/>
              <p:nvPr/>
            </p:nvGrpSpPr>
            <p:grpSpPr>
              <a:xfrm>
                <a:off x="4478088" y="3342207"/>
                <a:ext cx="80945" cy="80964"/>
                <a:chOff x="4478088" y="3342207"/>
                <a:chExt cx="80945" cy="80964"/>
              </a:xfrm>
            </p:grpSpPr>
            <p:sp>
              <p:nvSpPr>
                <p:cNvPr id="245" name="Freeform 192">
                  <a:extLst>
                    <a:ext uri="{FF2B5EF4-FFF2-40B4-BE49-F238E27FC236}">
                      <a16:creationId xmlns:a16="http://schemas.microsoft.com/office/drawing/2014/main" id="{1D771448-04B5-F633-5A8F-AC42C6302664}"/>
                    </a:ext>
                  </a:extLst>
                </p:cNvPr>
                <p:cNvSpPr/>
                <p:nvPr/>
              </p:nvSpPr>
              <p:spPr>
                <a:xfrm>
                  <a:off x="4519203" y="334220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193">
                  <a:extLst>
                    <a:ext uri="{FF2B5EF4-FFF2-40B4-BE49-F238E27FC236}">
                      <a16:creationId xmlns:a16="http://schemas.microsoft.com/office/drawing/2014/main" id="{586E6700-CD23-970B-F2C1-C0A1121C8053}"/>
                    </a:ext>
                  </a:extLst>
                </p:cNvPr>
                <p:cNvSpPr/>
                <p:nvPr/>
              </p:nvSpPr>
              <p:spPr>
                <a:xfrm>
                  <a:off x="4478088" y="338204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aphic 2">
                <a:extLst>
                  <a:ext uri="{FF2B5EF4-FFF2-40B4-BE49-F238E27FC236}">
                    <a16:creationId xmlns:a16="http://schemas.microsoft.com/office/drawing/2014/main" id="{0A11C833-4DD6-8C83-84B1-162E74233D2C}"/>
                  </a:ext>
                </a:extLst>
              </p:cNvPr>
              <p:cNvGrpSpPr/>
              <p:nvPr/>
            </p:nvGrpSpPr>
            <p:grpSpPr>
              <a:xfrm>
                <a:off x="4548755" y="3446305"/>
                <a:ext cx="80945" cy="80964"/>
                <a:chOff x="4548755" y="3446305"/>
                <a:chExt cx="80945" cy="80964"/>
              </a:xfrm>
            </p:grpSpPr>
            <p:sp>
              <p:nvSpPr>
                <p:cNvPr id="243" name="Freeform 195">
                  <a:extLst>
                    <a:ext uri="{FF2B5EF4-FFF2-40B4-BE49-F238E27FC236}">
                      <a16:creationId xmlns:a16="http://schemas.microsoft.com/office/drawing/2014/main" id="{C443BB18-FFDB-C255-53A0-03A1464B9E22}"/>
                    </a:ext>
                  </a:extLst>
                </p:cNvPr>
                <p:cNvSpPr/>
                <p:nvPr/>
              </p:nvSpPr>
              <p:spPr>
                <a:xfrm>
                  <a:off x="4589870" y="344630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196">
                  <a:extLst>
                    <a:ext uri="{FF2B5EF4-FFF2-40B4-BE49-F238E27FC236}">
                      <a16:creationId xmlns:a16="http://schemas.microsoft.com/office/drawing/2014/main" id="{89E081CB-C772-6541-548D-F123CEDCF4CC}"/>
                    </a:ext>
                  </a:extLst>
                </p:cNvPr>
                <p:cNvSpPr/>
                <p:nvPr/>
              </p:nvSpPr>
              <p:spPr>
                <a:xfrm>
                  <a:off x="4548755" y="348743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2">
                <a:extLst>
                  <a:ext uri="{FF2B5EF4-FFF2-40B4-BE49-F238E27FC236}">
                    <a16:creationId xmlns:a16="http://schemas.microsoft.com/office/drawing/2014/main" id="{7A3F3A7B-8E45-3DC6-75F0-9618C9AFBFFB}"/>
                  </a:ext>
                </a:extLst>
              </p:cNvPr>
              <p:cNvGrpSpPr/>
              <p:nvPr/>
            </p:nvGrpSpPr>
            <p:grpSpPr>
              <a:xfrm>
                <a:off x="5074261" y="3520844"/>
                <a:ext cx="79661" cy="80964"/>
                <a:chOff x="5074261" y="3520844"/>
                <a:chExt cx="79661" cy="80964"/>
              </a:xfrm>
            </p:grpSpPr>
            <p:sp>
              <p:nvSpPr>
                <p:cNvPr id="241" name="Freeform 198">
                  <a:extLst>
                    <a:ext uri="{FF2B5EF4-FFF2-40B4-BE49-F238E27FC236}">
                      <a16:creationId xmlns:a16="http://schemas.microsoft.com/office/drawing/2014/main" id="{36B2DBB7-4AE8-FAF9-73D5-4FDB5F86C57D}"/>
                    </a:ext>
                  </a:extLst>
                </p:cNvPr>
                <p:cNvSpPr/>
                <p:nvPr/>
              </p:nvSpPr>
              <p:spPr>
                <a:xfrm>
                  <a:off x="5114092" y="352084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199">
                  <a:extLst>
                    <a:ext uri="{FF2B5EF4-FFF2-40B4-BE49-F238E27FC236}">
                      <a16:creationId xmlns:a16="http://schemas.microsoft.com/office/drawing/2014/main" id="{AE25B7F5-A4E8-7963-B2B6-1620B1219AE0}"/>
                    </a:ext>
                  </a:extLst>
                </p:cNvPr>
                <p:cNvSpPr/>
                <p:nvPr/>
              </p:nvSpPr>
              <p:spPr>
                <a:xfrm>
                  <a:off x="5074261" y="3561968"/>
                  <a:ext cx="79661" cy="12851"/>
                </a:xfrm>
                <a:custGeom>
                  <a:avLst/>
                  <a:gdLst>
                    <a:gd name="connsiteX0" fmla="*/ 79661 w 79661"/>
                    <a:gd name="connsiteY0" fmla="*/ 0 h 12851"/>
                    <a:gd name="connsiteX1" fmla="*/ 0 w 79661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661" h="12851">
                      <a:moveTo>
                        <a:pt x="79661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aphic 2">
                <a:extLst>
                  <a:ext uri="{FF2B5EF4-FFF2-40B4-BE49-F238E27FC236}">
                    <a16:creationId xmlns:a16="http://schemas.microsoft.com/office/drawing/2014/main" id="{30B09925-75E9-94C8-1DC2-45BE1F000B06}"/>
                  </a:ext>
                </a:extLst>
              </p:cNvPr>
              <p:cNvGrpSpPr/>
              <p:nvPr/>
            </p:nvGrpSpPr>
            <p:grpSpPr>
              <a:xfrm>
                <a:off x="5169341" y="3614660"/>
                <a:ext cx="80945" cy="80964"/>
                <a:chOff x="5169341" y="3614660"/>
                <a:chExt cx="80945" cy="80964"/>
              </a:xfrm>
            </p:grpSpPr>
            <p:sp>
              <p:nvSpPr>
                <p:cNvPr id="239" name="Freeform 201">
                  <a:extLst>
                    <a:ext uri="{FF2B5EF4-FFF2-40B4-BE49-F238E27FC236}">
                      <a16:creationId xmlns:a16="http://schemas.microsoft.com/office/drawing/2014/main" id="{0764CB8D-2B10-536E-344D-B2C695C152E1}"/>
                    </a:ext>
                  </a:extLst>
                </p:cNvPr>
                <p:cNvSpPr/>
                <p:nvPr/>
              </p:nvSpPr>
              <p:spPr>
                <a:xfrm>
                  <a:off x="5209171" y="361466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202">
                  <a:extLst>
                    <a:ext uri="{FF2B5EF4-FFF2-40B4-BE49-F238E27FC236}">
                      <a16:creationId xmlns:a16="http://schemas.microsoft.com/office/drawing/2014/main" id="{4822A633-01A9-8941-0C22-43FD32A01B1C}"/>
                    </a:ext>
                  </a:extLst>
                </p:cNvPr>
                <p:cNvSpPr/>
                <p:nvPr/>
              </p:nvSpPr>
              <p:spPr>
                <a:xfrm>
                  <a:off x="5169341" y="365450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aphic 2">
                <a:extLst>
                  <a:ext uri="{FF2B5EF4-FFF2-40B4-BE49-F238E27FC236}">
                    <a16:creationId xmlns:a16="http://schemas.microsoft.com/office/drawing/2014/main" id="{8AA7A02F-60C4-BCC0-944C-916DF49909A4}"/>
                  </a:ext>
                </a:extLst>
              </p:cNvPr>
              <p:cNvGrpSpPr/>
              <p:nvPr/>
            </p:nvGrpSpPr>
            <p:grpSpPr>
              <a:xfrm>
                <a:off x="5193753" y="3614660"/>
                <a:ext cx="80945" cy="80964"/>
                <a:chOff x="5193753" y="3614660"/>
                <a:chExt cx="80945" cy="80964"/>
              </a:xfrm>
            </p:grpSpPr>
            <p:sp>
              <p:nvSpPr>
                <p:cNvPr id="237" name="Freeform 204">
                  <a:extLst>
                    <a:ext uri="{FF2B5EF4-FFF2-40B4-BE49-F238E27FC236}">
                      <a16:creationId xmlns:a16="http://schemas.microsoft.com/office/drawing/2014/main" id="{5BD3CF36-D33D-09C0-71BB-C3B2D73906A5}"/>
                    </a:ext>
                  </a:extLst>
                </p:cNvPr>
                <p:cNvSpPr/>
                <p:nvPr/>
              </p:nvSpPr>
              <p:spPr>
                <a:xfrm>
                  <a:off x="5233584" y="361466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205">
                  <a:extLst>
                    <a:ext uri="{FF2B5EF4-FFF2-40B4-BE49-F238E27FC236}">
                      <a16:creationId xmlns:a16="http://schemas.microsoft.com/office/drawing/2014/main" id="{61306370-B3D8-0A1A-C85E-F327957F2CAA}"/>
                    </a:ext>
                  </a:extLst>
                </p:cNvPr>
                <p:cNvSpPr/>
                <p:nvPr/>
              </p:nvSpPr>
              <p:spPr>
                <a:xfrm>
                  <a:off x="5193753" y="365450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aphic 2">
                <a:extLst>
                  <a:ext uri="{FF2B5EF4-FFF2-40B4-BE49-F238E27FC236}">
                    <a16:creationId xmlns:a16="http://schemas.microsoft.com/office/drawing/2014/main" id="{E6A44BF7-B2C0-ECD5-104F-3FEE448A4529}"/>
                  </a:ext>
                </a:extLst>
              </p:cNvPr>
              <p:cNvGrpSpPr/>
              <p:nvPr/>
            </p:nvGrpSpPr>
            <p:grpSpPr>
              <a:xfrm>
                <a:off x="5423742" y="3654500"/>
                <a:ext cx="80945" cy="79679"/>
                <a:chOff x="5423742" y="3654500"/>
                <a:chExt cx="80945" cy="79679"/>
              </a:xfrm>
            </p:grpSpPr>
            <p:sp>
              <p:nvSpPr>
                <p:cNvPr id="235" name="Freeform 207">
                  <a:extLst>
                    <a:ext uri="{FF2B5EF4-FFF2-40B4-BE49-F238E27FC236}">
                      <a16:creationId xmlns:a16="http://schemas.microsoft.com/office/drawing/2014/main" id="{2AF70615-0CDF-04D0-69CF-CB2294DA4424}"/>
                    </a:ext>
                  </a:extLst>
                </p:cNvPr>
                <p:cNvSpPr/>
                <p:nvPr/>
              </p:nvSpPr>
              <p:spPr>
                <a:xfrm>
                  <a:off x="5463573" y="3654500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79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79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208">
                  <a:extLst>
                    <a:ext uri="{FF2B5EF4-FFF2-40B4-BE49-F238E27FC236}">
                      <a16:creationId xmlns:a16="http://schemas.microsoft.com/office/drawing/2014/main" id="{83286BDF-BE42-AB68-A1CE-1847B2703D51}"/>
                    </a:ext>
                  </a:extLst>
                </p:cNvPr>
                <p:cNvSpPr/>
                <p:nvPr/>
              </p:nvSpPr>
              <p:spPr>
                <a:xfrm>
                  <a:off x="5423742" y="369433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aphic 2">
                <a:extLst>
                  <a:ext uri="{FF2B5EF4-FFF2-40B4-BE49-F238E27FC236}">
                    <a16:creationId xmlns:a16="http://schemas.microsoft.com/office/drawing/2014/main" id="{F13FE32C-8D85-F9F5-D40E-C9AC4E93B48A}"/>
                  </a:ext>
                </a:extLst>
              </p:cNvPr>
              <p:cNvGrpSpPr/>
              <p:nvPr/>
            </p:nvGrpSpPr>
            <p:grpSpPr>
              <a:xfrm>
                <a:off x="5651162" y="3690484"/>
                <a:ext cx="80945" cy="80964"/>
                <a:chOff x="5651162" y="3690484"/>
                <a:chExt cx="80945" cy="80964"/>
              </a:xfrm>
            </p:grpSpPr>
            <p:sp>
              <p:nvSpPr>
                <p:cNvPr id="233" name="Freeform 210">
                  <a:extLst>
                    <a:ext uri="{FF2B5EF4-FFF2-40B4-BE49-F238E27FC236}">
                      <a16:creationId xmlns:a16="http://schemas.microsoft.com/office/drawing/2014/main" id="{CC9E5645-09B9-6D34-199F-0E8FCEAF9FD5}"/>
                    </a:ext>
                  </a:extLst>
                </p:cNvPr>
                <p:cNvSpPr/>
                <p:nvPr/>
              </p:nvSpPr>
              <p:spPr>
                <a:xfrm>
                  <a:off x="5690993" y="369048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211">
                  <a:extLst>
                    <a:ext uri="{FF2B5EF4-FFF2-40B4-BE49-F238E27FC236}">
                      <a16:creationId xmlns:a16="http://schemas.microsoft.com/office/drawing/2014/main" id="{60545D8C-FAA4-593A-8E5C-66EB668737FF}"/>
                    </a:ext>
                  </a:extLst>
                </p:cNvPr>
                <p:cNvSpPr/>
                <p:nvPr/>
              </p:nvSpPr>
              <p:spPr>
                <a:xfrm>
                  <a:off x="5651162" y="373032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aphic 2">
                <a:extLst>
                  <a:ext uri="{FF2B5EF4-FFF2-40B4-BE49-F238E27FC236}">
                    <a16:creationId xmlns:a16="http://schemas.microsoft.com/office/drawing/2014/main" id="{83EAD21A-E160-8F13-5CAF-F5DF8818121F}"/>
                  </a:ext>
                </a:extLst>
              </p:cNvPr>
              <p:cNvGrpSpPr/>
              <p:nvPr/>
            </p:nvGrpSpPr>
            <p:grpSpPr>
              <a:xfrm>
                <a:off x="5685853" y="3708476"/>
                <a:ext cx="79661" cy="80964"/>
                <a:chOff x="5685853" y="3708476"/>
                <a:chExt cx="79661" cy="80964"/>
              </a:xfrm>
            </p:grpSpPr>
            <p:sp>
              <p:nvSpPr>
                <p:cNvPr id="231" name="Freeform 213">
                  <a:extLst>
                    <a:ext uri="{FF2B5EF4-FFF2-40B4-BE49-F238E27FC236}">
                      <a16:creationId xmlns:a16="http://schemas.microsoft.com/office/drawing/2014/main" id="{477F8629-21F6-0126-E807-7398B119134E}"/>
                    </a:ext>
                  </a:extLst>
                </p:cNvPr>
                <p:cNvSpPr/>
                <p:nvPr/>
              </p:nvSpPr>
              <p:spPr>
                <a:xfrm>
                  <a:off x="5725684" y="370847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214">
                  <a:extLst>
                    <a:ext uri="{FF2B5EF4-FFF2-40B4-BE49-F238E27FC236}">
                      <a16:creationId xmlns:a16="http://schemas.microsoft.com/office/drawing/2014/main" id="{998CE0A5-17D5-4C47-84F3-BD7B9DAFCE09}"/>
                    </a:ext>
                  </a:extLst>
                </p:cNvPr>
                <p:cNvSpPr/>
                <p:nvPr/>
              </p:nvSpPr>
              <p:spPr>
                <a:xfrm>
                  <a:off x="5685853" y="3749601"/>
                  <a:ext cx="79661" cy="12851"/>
                </a:xfrm>
                <a:custGeom>
                  <a:avLst/>
                  <a:gdLst>
                    <a:gd name="connsiteX0" fmla="*/ 79661 w 79661"/>
                    <a:gd name="connsiteY0" fmla="*/ 0 h 12851"/>
                    <a:gd name="connsiteX1" fmla="*/ 0 w 79661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661" h="12851">
                      <a:moveTo>
                        <a:pt x="79661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aphic 2">
                <a:extLst>
                  <a:ext uri="{FF2B5EF4-FFF2-40B4-BE49-F238E27FC236}">
                    <a16:creationId xmlns:a16="http://schemas.microsoft.com/office/drawing/2014/main" id="{145E5F48-EAAF-7163-2EEA-0522D1717186}"/>
                  </a:ext>
                </a:extLst>
              </p:cNvPr>
              <p:cNvGrpSpPr/>
              <p:nvPr/>
            </p:nvGrpSpPr>
            <p:grpSpPr>
              <a:xfrm>
                <a:off x="5697417" y="3718757"/>
                <a:ext cx="80945" cy="79679"/>
                <a:chOff x="5697417" y="3718757"/>
                <a:chExt cx="80945" cy="79679"/>
              </a:xfrm>
            </p:grpSpPr>
            <p:sp>
              <p:nvSpPr>
                <p:cNvPr id="229" name="Freeform 216">
                  <a:extLst>
                    <a:ext uri="{FF2B5EF4-FFF2-40B4-BE49-F238E27FC236}">
                      <a16:creationId xmlns:a16="http://schemas.microsoft.com/office/drawing/2014/main" id="{2B37FE9A-758D-1C4E-B99D-5E7161E33285}"/>
                    </a:ext>
                  </a:extLst>
                </p:cNvPr>
                <p:cNvSpPr/>
                <p:nvPr/>
              </p:nvSpPr>
              <p:spPr>
                <a:xfrm>
                  <a:off x="5738532" y="3718757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79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79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217">
                  <a:extLst>
                    <a:ext uri="{FF2B5EF4-FFF2-40B4-BE49-F238E27FC236}">
                      <a16:creationId xmlns:a16="http://schemas.microsoft.com/office/drawing/2014/main" id="{3437114C-1CED-BC62-B575-346AFFAEFF73}"/>
                    </a:ext>
                  </a:extLst>
                </p:cNvPr>
                <p:cNvSpPr/>
                <p:nvPr/>
              </p:nvSpPr>
              <p:spPr>
                <a:xfrm>
                  <a:off x="5697417" y="375859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aphic 2">
                <a:extLst>
                  <a:ext uri="{FF2B5EF4-FFF2-40B4-BE49-F238E27FC236}">
                    <a16:creationId xmlns:a16="http://schemas.microsoft.com/office/drawing/2014/main" id="{CF0BF268-B1CA-0392-3CE5-077A2F8221B6}"/>
                  </a:ext>
                </a:extLst>
              </p:cNvPr>
              <p:cNvGrpSpPr/>
              <p:nvPr/>
            </p:nvGrpSpPr>
            <p:grpSpPr>
              <a:xfrm>
                <a:off x="5716690" y="3730324"/>
                <a:ext cx="80945" cy="80964"/>
                <a:chOff x="5716690" y="3730324"/>
                <a:chExt cx="80945" cy="80964"/>
              </a:xfrm>
            </p:grpSpPr>
            <p:sp>
              <p:nvSpPr>
                <p:cNvPr id="227" name="Freeform 219">
                  <a:extLst>
                    <a:ext uri="{FF2B5EF4-FFF2-40B4-BE49-F238E27FC236}">
                      <a16:creationId xmlns:a16="http://schemas.microsoft.com/office/drawing/2014/main" id="{B399994F-CC83-9430-3467-55884D62AD24}"/>
                    </a:ext>
                  </a:extLst>
                </p:cNvPr>
                <p:cNvSpPr/>
                <p:nvPr/>
              </p:nvSpPr>
              <p:spPr>
                <a:xfrm>
                  <a:off x="5756520" y="373032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220">
                  <a:extLst>
                    <a:ext uri="{FF2B5EF4-FFF2-40B4-BE49-F238E27FC236}">
                      <a16:creationId xmlns:a16="http://schemas.microsoft.com/office/drawing/2014/main" id="{7ED51D02-51F6-1BFC-0DED-FAC663CF300C}"/>
                    </a:ext>
                  </a:extLst>
                </p:cNvPr>
                <p:cNvSpPr/>
                <p:nvPr/>
              </p:nvSpPr>
              <p:spPr>
                <a:xfrm>
                  <a:off x="5716690" y="377016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aphic 2">
                <a:extLst>
                  <a:ext uri="{FF2B5EF4-FFF2-40B4-BE49-F238E27FC236}">
                    <a16:creationId xmlns:a16="http://schemas.microsoft.com/office/drawing/2014/main" id="{115B31BD-B95E-43A7-0FB4-59FD0BBCEACC}"/>
                  </a:ext>
                </a:extLst>
              </p:cNvPr>
              <p:cNvGrpSpPr/>
              <p:nvPr/>
            </p:nvGrpSpPr>
            <p:grpSpPr>
              <a:xfrm>
                <a:off x="5720544" y="3750886"/>
                <a:ext cx="80945" cy="80964"/>
                <a:chOff x="5720544" y="3750886"/>
                <a:chExt cx="80945" cy="80964"/>
              </a:xfrm>
            </p:grpSpPr>
            <p:sp>
              <p:nvSpPr>
                <p:cNvPr id="225" name="Freeform 222">
                  <a:extLst>
                    <a:ext uri="{FF2B5EF4-FFF2-40B4-BE49-F238E27FC236}">
                      <a16:creationId xmlns:a16="http://schemas.microsoft.com/office/drawing/2014/main" id="{F13C8B7C-77B2-CB03-2301-200D527130F2}"/>
                    </a:ext>
                  </a:extLst>
                </p:cNvPr>
                <p:cNvSpPr/>
                <p:nvPr/>
              </p:nvSpPr>
              <p:spPr>
                <a:xfrm>
                  <a:off x="5761660" y="375088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223">
                  <a:extLst>
                    <a:ext uri="{FF2B5EF4-FFF2-40B4-BE49-F238E27FC236}">
                      <a16:creationId xmlns:a16="http://schemas.microsoft.com/office/drawing/2014/main" id="{527E306C-D2D9-9A90-8916-5ED320BA664E}"/>
                    </a:ext>
                  </a:extLst>
                </p:cNvPr>
                <p:cNvSpPr/>
                <p:nvPr/>
              </p:nvSpPr>
              <p:spPr>
                <a:xfrm>
                  <a:off x="5720544" y="379201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aphic 2">
                <a:extLst>
                  <a:ext uri="{FF2B5EF4-FFF2-40B4-BE49-F238E27FC236}">
                    <a16:creationId xmlns:a16="http://schemas.microsoft.com/office/drawing/2014/main" id="{AB1EAEC9-B3D3-C881-EBAB-8CB06C19B7D8}"/>
                  </a:ext>
                </a:extLst>
              </p:cNvPr>
              <p:cNvGrpSpPr/>
              <p:nvPr/>
            </p:nvGrpSpPr>
            <p:grpSpPr>
              <a:xfrm>
                <a:off x="5764230" y="3804863"/>
                <a:ext cx="80945" cy="80964"/>
                <a:chOff x="5764230" y="3804863"/>
                <a:chExt cx="80945" cy="80964"/>
              </a:xfrm>
            </p:grpSpPr>
            <p:sp>
              <p:nvSpPr>
                <p:cNvPr id="223" name="Freeform 225">
                  <a:extLst>
                    <a:ext uri="{FF2B5EF4-FFF2-40B4-BE49-F238E27FC236}">
                      <a16:creationId xmlns:a16="http://schemas.microsoft.com/office/drawing/2014/main" id="{45BA4815-F0EC-0414-B7F8-F701141452F4}"/>
                    </a:ext>
                  </a:extLst>
                </p:cNvPr>
                <p:cNvSpPr/>
                <p:nvPr/>
              </p:nvSpPr>
              <p:spPr>
                <a:xfrm>
                  <a:off x="5805345" y="380486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226">
                  <a:extLst>
                    <a:ext uri="{FF2B5EF4-FFF2-40B4-BE49-F238E27FC236}">
                      <a16:creationId xmlns:a16="http://schemas.microsoft.com/office/drawing/2014/main" id="{7D01D3FB-AAEB-9DB2-4655-9AAEE5125EF9}"/>
                    </a:ext>
                  </a:extLst>
                </p:cNvPr>
                <p:cNvSpPr/>
                <p:nvPr/>
              </p:nvSpPr>
              <p:spPr>
                <a:xfrm>
                  <a:off x="5764230" y="384470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aphic 2">
                <a:extLst>
                  <a:ext uri="{FF2B5EF4-FFF2-40B4-BE49-F238E27FC236}">
                    <a16:creationId xmlns:a16="http://schemas.microsoft.com/office/drawing/2014/main" id="{24753DAD-81DD-C8C7-F598-3505F8377BA2}"/>
                  </a:ext>
                </a:extLst>
              </p:cNvPr>
              <p:cNvGrpSpPr/>
              <p:nvPr/>
            </p:nvGrpSpPr>
            <p:grpSpPr>
              <a:xfrm>
                <a:off x="5824618" y="3857554"/>
                <a:ext cx="80945" cy="80964"/>
                <a:chOff x="5824618" y="3857554"/>
                <a:chExt cx="80945" cy="80964"/>
              </a:xfrm>
            </p:grpSpPr>
            <p:sp>
              <p:nvSpPr>
                <p:cNvPr id="221" name="Freeform 228">
                  <a:extLst>
                    <a:ext uri="{FF2B5EF4-FFF2-40B4-BE49-F238E27FC236}">
                      <a16:creationId xmlns:a16="http://schemas.microsoft.com/office/drawing/2014/main" id="{E391F68F-4854-7F00-A44F-17F05ED78947}"/>
                    </a:ext>
                  </a:extLst>
                </p:cNvPr>
                <p:cNvSpPr/>
                <p:nvPr/>
              </p:nvSpPr>
              <p:spPr>
                <a:xfrm>
                  <a:off x="5865733" y="385755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229">
                  <a:extLst>
                    <a:ext uri="{FF2B5EF4-FFF2-40B4-BE49-F238E27FC236}">
                      <a16:creationId xmlns:a16="http://schemas.microsoft.com/office/drawing/2014/main" id="{97181C11-D9E0-C55A-6199-F41447A585E7}"/>
                    </a:ext>
                  </a:extLst>
                </p:cNvPr>
                <p:cNvSpPr/>
                <p:nvPr/>
              </p:nvSpPr>
              <p:spPr>
                <a:xfrm>
                  <a:off x="5824618" y="389739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id="{57246E42-FFD6-5E2A-3A4D-E2859D636AA9}"/>
                  </a:ext>
                </a:extLst>
              </p:cNvPr>
              <p:cNvGrpSpPr/>
              <p:nvPr/>
            </p:nvGrpSpPr>
            <p:grpSpPr>
              <a:xfrm>
                <a:off x="5940255" y="3866550"/>
                <a:ext cx="80945" cy="80964"/>
                <a:chOff x="5940255" y="3866550"/>
                <a:chExt cx="80945" cy="80964"/>
              </a:xfrm>
            </p:grpSpPr>
            <p:sp>
              <p:nvSpPr>
                <p:cNvPr id="219" name="Freeform 231">
                  <a:extLst>
                    <a:ext uri="{FF2B5EF4-FFF2-40B4-BE49-F238E27FC236}">
                      <a16:creationId xmlns:a16="http://schemas.microsoft.com/office/drawing/2014/main" id="{D2212874-EFDB-3B3D-F559-938FF773326A}"/>
                    </a:ext>
                  </a:extLst>
                </p:cNvPr>
                <p:cNvSpPr/>
                <p:nvPr/>
              </p:nvSpPr>
              <p:spPr>
                <a:xfrm>
                  <a:off x="5981370" y="386655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232">
                  <a:extLst>
                    <a:ext uri="{FF2B5EF4-FFF2-40B4-BE49-F238E27FC236}">
                      <a16:creationId xmlns:a16="http://schemas.microsoft.com/office/drawing/2014/main" id="{FBB0A758-28A7-DA48-C113-27ECAB728955}"/>
                    </a:ext>
                  </a:extLst>
                </p:cNvPr>
                <p:cNvSpPr/>
                <p:nvPr/>
              </p:nvSpPr>
              <p:spPr>
                <a:xfrm>
                  <a:off x="5940255" y="390767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" name="Graphic 2">
                <a:extLst>
                  <a:ext uri="{FF2B5EF4-FFF2-40B4-BE49-F238E27FC236}">
                    <a16:creationId xmlns:a16="http://schemas.microsoft.com/office/drawing/2014/main" id="{6FAAF674-6586-1A07-D513-7C4B223679C6}"/>
                  </a:ext>
                </a:extLst>
              </p:cNvPr>
              <p:cNvGrpSpPr/>
              <p:nvPr/>
            </p:nvGrpSpPr>
            <p:grpSpPr>
              <a:xfrm>
                <a:off x="5965952" y="3875546"/>
                <a:ext cx="80945" cy="80964"/>
                <a:chOff x="5965952" y="3875546"/>
                <a:chExt cx="80945" cy="80964"/>
              </a:xfrm>
            </p:grpSpPr>
            <p:sp>
              <p:nvSpPr>
                <p:cNvPr id="217" name="Freeform 234">
                  <a:extLst>
                    <a:ext uri="{FF2B5EF4-FFF2-40B4-BE49-F238E27FC236}">
                      <a16:creationId xmlns:a16="http://schemas.microsoft.com/office/drawing/2014/main" id="{817DDA51-D8B3-B785-227E-E71CE0B3DFD2}"/>
                    </a:ext>
                  </a:extLst>
                </p:cNvPr>
                <p:cNvSpPr/>
                <p:nvPr/>
              </p:nvSpPr>
              <p:spPr>
                <a:xfrm>
                  <a:off x="6005783" y="387554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235">
                  <a:extLst>
                    <a:ext uri="{FF2B5EF4-FFF2-40B4-BE49-F238E27FC236}">
                      <a16:creationId xmlns:a16="http://schemas.microsoft.com/office/drawing/2014/main" id="{86E7FC68-C71A-5E98-68F7-5E5E74CD4B32}"/>
                    </a:ext>
                  </a:extLst>
                </p:cNvPr>
                <p:cNvSpPr/>
                <p:nvPr/>
              </p:nvSpPr>
              <p:spPr>
                <a:xfrm>
                  <a:off x="5965952" y="391667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aphic 2">
                <a:extLst>
                  <a:ext uri="{FF2B5EF4-FFF2-40B4-BE49-F238E27FC236}">
                    <a16:creationId xmlns:a16="http://schemas.microsoft.com/office/drawing/2014/main" id="{A8C4ECE2-8374-D0FC-02A9-812300207ADC}"/>
                  </a:ext>
                </a:extLst>
              </p:cNvPr>
              <p:cNvGrpSpPr/>
              <p:nvPr/>
            </p:nvGrpSpPr>
            <p:grpSpPr>
              <a:xfrm>
                <a:off x="5992934" y="3875546"/>
                <a:ext cx="80945" cy="80964"/>
                <a:chOff x="5992934" y="3875546"/>
                <a:chExt cx="80945" cy="80964"/>
              </a:xfrm>
            </p:grpSpPr>
            <p:sp>
              <p:nvSpPr>
                <p:cNvPr id="215" name="Freeform 237">
                  <a:extLst>
                    <a:ext uri="{FF2B5EF4-FFF2-40B4-BE49-F238E27FC236}">
                      <a16:creationId xmlns:a16="http://schemas.microsoft.com/office/drawing/2014/main" id="{B91B33A3-A00F-79AC-EDEE-8870FEB62A46}"/>
                    </a:ext>
                  </a:extLst>
                </p:cNvPr>
                <p:cNvSpPr/>
                <p:nvPr/>
              </p:nvSpPr>
              <p:spPr>
                <a:xfrm>
                  <a:off x="6032765" y="387554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238">
                  <a:extLst>
                    <a:ext uri="{FF2B5EF4-FFF2-40B4-BE49-F238E27FC236}">
                      <a16:creationId xmlns:a16="http://schemas.microsoft.com/office/drawing/2014/main" id="{8F1332EC-4961-A2A0-9D2A-A5DFA2663D7D}"/>
                    </a:ext>
                  </a:extLst>
                </p:cNvPr>
                <p:cNvSpPr/>
                <p:nvPr/>
              </p:nvSpPr>
              <p:spPr>
                <a:xfrm>
                  <a:off x="5992934" y="391667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aphic 2">
                <a:extLst>
                  <a:ext uri="{FF2B5EF4-FFF2-40B4-BE49-F238E27FC236}">
                    <a16:creationId xmlns:a16="http://schemas.microsoft.com/office/drawing/2014/main" id="{9A1F0190-6EF1-F0D3-445D-60431A6953E8}"/>
                  </a:ext>
                </a:extLst>
              </p:cNvPr>
              <p:cNvGrpSpPr/>
              <p:nvPr/>
            </p:nvGrpSpPr>
            <p:grpSpPr>
              <a:xfrm>
                <a:off x="6316718" y="3908960"/>
                <a:ext cx="80945" cy="80964"/>
                <a:chOff x="6316718" y="3908960"/>
                <a:chExt cx="80945" cy="80964"/>
              </a:xfrm>
            </p:grpSpPr>
            <p:sp>
              <p:nvSpPr>
                <p:cNvPr id="213" name="Freeform 240">
                  <a:extLst>
                    <a:ext uri="{FF2B5EF4-FFF2-40B4-BE49-F238E27FC236}">
                      <a16:creationId xmlns:a16="http://schemas.microsoft.com/office/drawing/2014/main" id="{C7F9E6A6-0976-72DA-516B-9A85CB7A95BE}"/>
                    </a:ext>
                  </a:extLst>
                </p:cNvPr>
                <p:cNvSpPr/>
                <p:nvPr/>
              </p:nvSpPr>
              <p:spPr>
                <a:xfrm>
                  <a:off x="6356549" y="390896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241">
                  <a:extLst>
                    <a:ext uri="{FF2B5EF4-FFF2-40B4-BE49-F238E27FC236}">
                      <a16:creationId xmlns:a16="http://schemas.microsoft.com/office/drawing/2014/main" id="{EC77AC13-AD9A-6AB1-C96C-237218744155}"/>
                    </a:ext>
                  </a:extLst>
                </p:cNvPr>
                <p:cNvSpPr/>
                <p:nvPr/>
              </p:nvSpPr>
              <p:spPr>
                <a:xfrm>
                  <a:off x="6316718" y="394880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aphic 2">
                <a:extLst>
                  <a:ext uri="{FF2B5EF4-FFF2-40B4-BE49-F238E27FC236}">
                    <a16:creationId xmlns:a16="http://schemas.microsoft.com/office/drawing/2014/main" id="{AB0DEFB8-9D24-1B01-1963-C613CD15557F}"/>
                  </a:ext>
                </a:extLst>
              </p:cNvPr>
              <p:cNvGrpSpPr/>
              <p:nvPr/>
            </p:nvGrpSpPr>
            <p:grpSpPr>
              <a:xfrm>
                <a:off x="6386100" y="3939804"/>
                <a:ext cx="80945" cy="80964"/>
                <a:chOff x="6386100" y="3939804"/>
                <a:chExt cx="80945" cy="80964"/>
              </a:xfrm>
            </p:grpSpPr>
            <p:sp>
              <p:nvSpPr>
                <p:cNvPr id="211" name="Freeform 243">
                  <a:extLst>
                    <a:ext uri="{FF2B5EF4-FFF2-40B4-BE49-F238E27FC236}">
                      <a16:creationId xmlns:a16="http://schemas.microsoft.com/office/drawing/2014/main" id="{77DE59A8-392C-2B13-C133-B8B814D9001F}"/>
                    </a:ext>
                  </a:extLst>
                </p:cNvPr>
                <p:cNvSpPr/>
                <p:nvPr/>
              </p:nvSpPr>
              <p:spPr>
                <a:xfrm>
                  <a:off x="6427216" y="393980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244">
                  <a:extLst>
                    <a:ext uri="{FF2B5EF4-FFF2-40B4-BE49-F238E27FC236}">
                      <a16:creationId xmlns:a16="http://schemas.microsoft.com/office/drawing/2014/main" id="{0E20574F-0546-34ED-B94F-9F36C4BA2CC3}"/>
                    </a:ext>
                  </a:extLst>
                </p:cNvPr>
                <p:cNvSpPr/>
                <p:nvPr/>
              </p:nvSpPr>
              <p:spPr>
                <a:xfrm>
                  <a:off x="6386100" y="398092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" name="Graphic 2">
                <a:extLst>
                  <a:ext uri="{FF2B5EF4-FFF2-40B4-BE49-F238E27FC236}">
                    <a16:creationId xmlns:a16="http://schemas.microsoft.com/office/drawing/2014/main" id="{E985436A-A3C5-3878-7EF9-739DFF3EC008}"/>
                  </a:ext>
                </a:extLst>
              </p:cNvPr>
              <p:cNvGrpSpPr/>
              <p:nvPr/>
            </p:nvGrpSpPr>
            <p:grpSpPr>
              <a:xfrm>
                <a:off x="6393809" y="3973218"/>
                <a:ext cx="80945" cy="80964"/>
                <a:chOff x="6393809" y="3973218"/>
                <a:chExt cx="80945" cy="80964"/>
              </a:xfrm>
            </p:grpSpPr>
            <p:sp>
              <p:nvSpPr>
                <p:cNvPr id="209" name="Freeform 246">
                  <a:extLst>
                    <a:ext uri="{FF2B5EF4-FFF2-40B4-BE49-F238E27FC236}">
                      <a16:creationId xmlns:a16="http://schemas.microsoft.com/office/drawing/2014/main" id="{EF516A8B-C98C-2AAA-423C-649E7A6CBCBA}"/>
                    </a:ext>
                  </a:extLst>
                </p:cNvPr>
                <p:cNvSpPr/>
                <p:nvPr/>
              </p:nvSpPr>
              <p:spPr>
                <a:xfrm>
                  <a:off x="6434925" y="397321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247">
                  <a:extLst>
                    <a:ext uri="{FF2B5EF4-FFF2-40B4-BE49-F238E27FC236}">
                      <a16:creationId xmlns:a16="http://schemas.microsoft.com/office/drawing/2014/main" id="{9A6071AE-CC74-6826-844A-5A33851F1F8E}"/>
                    </a:ext>
                  </a:extLst>
                </p:cNvPr>
                <p:cNvSpPr/>
                <p:nvPr/>
              </p:nvSpPr>
              <p:spPr>
                <a:xfrm>
                  <a:off x="6393809" y="401434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aphic 2">
                <a:extLst>
                  <a:ext uri="{FF2B5EF4-FFF2-40B4-BE49-F238E27FC236}">
                    <a16:creationId xmlns:a16="http://schemas.microsoft.com/office/drawing/2014/main" id="{F4DDC933-493B-2B22-3318-EDA2D8B86BE2}"/>
                  </a:ext>
                </a:extLst>
              </p:cNvPr>
              <p:cNvGrpSpPr/>
              <p:nvPr/>
            </p:nvGrpSpPr>
            <p:grpSpPr>
              <a:xfrm>
                <a:off x="6429785" y="3978359"/>
                <a:ext cx="186304" cy="80964"/>
                <a:chOff x="6429785" y="3978359"/>
                <a:chExt cx="186304" cy="80964"/>
              </a:xfrm>
            </p:grpSpPr>
            <p:sp>
              <p:nvSpPr>
                <p:cNvPr id="195" name="Freeform 249">
                  <a:extLst>
                    <a:ext uri="{FF2B5EF4-FFF2-40B4-BE49-F238E27FC236}">
                      <a16:creationId xmlns:a16="http://schemas.microsoft.com/office/drawing/2014/main" id="{3DB81E29-050E-16CC-E242-1577E9ED3C0D}"/>
                    </a:ext>
                  </a:extLst>
                </p:cNvPr>
                <p:cNvSpPr/>
                <p:nvPr/>
              </p:nvSpPr>
              <p:spPr>
                <a:xfrm>
                  <a:off x="6574974" y="397835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250">
                  <a:extLst>
                    <a:ext uri="{FF2B5EF4-FFF2-40B4-BE49-F238E27FC236}">
                      <a16:creationId xmlns:a16="http://schemas.microsoft.com/office/drawing/2014/main" id="{DF56E802-F569-EEAA-2B3F-64EF75AAFCF7}"/>
                    </a:ext>
                  </a:extLst>
                </p:cNvPr>
                <p:cNvSpPr/>
                <p:nvPr/>
              </p:nvSpPr>
              <p:spPr>
                <a:xfrm>
                  <a:off x="6535144" y="401948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251">
                  <a:extLst>
                    <a:ext uri="{FF2B5EF4-FFF2-40B4-BE49-F238E27FC236}">
                      <a16:creationId xmlns:a16="http://schemas.microsoft.com/office/drawing/2014/main" id="{E0DEC9DE-A697-1389-6501-7B2CADBA83EE}"/>
                    </a:ext>
                  </a:extLst>
                </p:cNvPr>
                <p:cNvSpPr/>
                <p:nvPr/>
              </p:nvSpPr>
              <p:spPr>
                <a:xfrm>
                  <a:off x="6505592" y="397835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252">
                  <a:extLst>
                    <a:ext uri="{FF2B5EF4-FFF2-40B4-BE49-F238E27FC236}">
                      <a16:creationId xmlns:a16="http://schemas.microsoft.com/office/drawing/2014/main" id="{07F85510-ACDF-2B66-5302-3EEEB88EBEEA}"/>
                    </a:ext>
                  </a:extLst>
                </p:cNvPr>
                <p:cNvSpPr/>
                <p:nvPr/>
              </p:nvSpPr>
              <p:spPr>
                <a:xfrm>
                  <a:off x="6464477" y="401948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253">
                  <a:extLst>
                    <a:ext uri="{FF2B5EF4-FFF2-40B4-BE49-F238E27FC236}">
                      <a16:creationId xmlns:a16="http://schemas.microsoft.com/office/drawing/2014/main" id="{25B263CE-556A-BD26-23AD-77E0262E1D9D}"/>
                    </a:ext>
                  </a:extLst>
                </p:cNvPr>
                <p:cNvSpPr/>
                <p:nvPr/>
              </p:nvSpPr>
              <p:spPr>
                <a:xfrm>
                  <a:off x="6497883" y="397835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254">
                  <a:extLst>
                    <a:ext uri="{FF2B5EF4-FFF2-40B4-BE49-F238E27FC236}">
                      <a16:creationId xmlns:a16="http://schemas.microsoft.com/office/drawing/2014/main" id="{6C424417-4CF3-6EDC-EEAA-40932195F07C}"/>
                    </a:ext>
                  </a:extLst>
                </p:cNvPr>
                <p:cNvSpPr/>
                <p:nvPr/>
              </p:nvSpPr>
              <p:spPr>
                <a:xfrm>
                  <a:off x="6458052" y="401948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255">
                  <a:extLst>
                    <a:ext uri="{FF2B5EF4-FFF2-40B4-BE49-F238E27FC236}">
                      <a16:creationId xmlns:a16="http://schemas.microsoft.com/office/drawing/2014/main" id="{2D5A5F7A-98DC-C080-CA75-EA2EC4C7AEBA}"/>
                    </a:ext>
                  </a:extLst>
                </p:cNvPr>
                <p:cNvSpPr/>
                <p:nvPr/>
              </p:nvSpPr>
              <p:spPr>
                <a:xfrm>
                  <a:off x="6491459" y="397835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256">
                  <a:extLst>
                    <a:ext uri="{FF2B5EF4-FFF2-40B4-BE49-F238E27FC236}">
                      <a16:creationId xmlns:a16="http://schemas.microsoft.com/office/drawing/2014/main" id="{80A0C943-EDEB-CDEB-A699-92CB6D0B39CC}"/>
                    </a:ext>
                  </a:extLst>
                </p:cNvPr>
                <p:cNvSpPr/>
                <p:nvPr/>
              </p:nvSpPr>
              <p:spPr>
                <a:xfrm>
                  <a:off x="6450343" y="401948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257">
                  <a:extLst>
                    <a:ext uri="{FF2B5EF4-FFF2-40B4-BE49-F238E27FC236}">
                      <a16:creationId xmlns:a16="http://schemas.microsoft.com/office/drawing/2014/main" id="{A3433BA2-23F9-9838-E00C-92068EDE87AC}"/>
                    </a:ext>
                  </a:extLst>
                </p:cNvPr>
                <p:cNvSpPr/>
                <p:nvPr/>
              </p:nvSpPr>
              <p:spPr>
                <a:xfrm>
                  <a:off x="6483749" y="397835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258">
                  <a:extLst>
                    <a:ext uri="{FF2B5EF4-FFF2-40B4-BE49-F238E27FC236}">
                      <a16:creationId xmlns:a16="http://schemas.microsoft.com/office/drawing/2014/main" id="{CEEAFA82-067B-FCEE-08F6-003ECD112FF0}"/>
                    </a:ext>
                  </a:extLst>
                </p:cNvPr>
                <p:cNvSpPr/>
                <p:nvPr/>
              </p:nvSpPr>
              <p:spPr>
                <a:xfrm>
                  <a:off x="6443919" y="401948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259">
                  <a:extLst>
                    <a:ext uri="{FF2B5EF4-FFF2-40B4-BE49-F238E27FC236}">
                      <a16:creationId xmlns:a16="http://schemas.microsoft.com/office/drawing/2014/main" id="{0A3FF1F8-24CB-FACF-ACCD-5834E96895C2}"/>
                    </a:ext>
                  </a:extLst>
                </p:cNvPr>
                <p:cNvSpPr/>
                <p:nvPr/>
              </p:nvSpPr>
              <p:spPr>
                <a:xfrm>
                  <a:off x="6477325" y="397835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260">
                  <a:extLst>
                    <a:ext uri="{FF2B5EF4-FFF2-40B4-BE49-F238E27FC236}">
                      <a16:creationId xmlns:a16="http://schemas.microsoft.com/office/drawing/2014/main" id="{75D898BA-EE90-D458-F2DA-72E338A8666E}"/>
                    </a:ext>
                  </a:extLst>
                </p:cNvPr>
                <p:cNvSpPr/>
                <p:nvPr/>
              </p:nvSpPr>
              <p:spPr>
                <a:xfrm>
                  <a:off x="6436210" y="401948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261">
                  <a:extLst>
                    <a:ext uri="{FF2B5EF4-FFF2-40B4-BE49-F238E27FC236}">
                      <a16:creationId xmlns:a16="http://schemas.microsoft.com/office/drawing/2014/main" id="{FB5CA559-FA8D-C1BA-0EE4-1521FFCEAE1F}"/>
                    </a:ext>
                  </a:extLst>
                </p:cNvPr>
                <p:cNvSpPr/>
                <p:nvPr/>
              </p:nvSpPr>
              <p:spPr>
                <a:xfrm>
                  <a:off x="6469616" y="397835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262">
                  <a:extLst>
                    <a:ext uri="{FF2B5EF4-FFF2-40B4-BE49-F238E27FC236}">
                      <a16:creationId xmlns:a16="http://schemas.microsoft.com/office/drawing/2014/main" id="{A0903D5B-F985-A8A7-4BBA-685A47783072}"/>
                    </a:ext>
                  </a:extLst>
                </p:cNvPr>
                <p:cNvSpPr/>
                <p:nvPr/>
              </p:nvSpPr>
              <p:spPr>
                <a:xfrm>
                  <a:off x="6429785" y="401948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aphic 2">
                <a:extLst>
                  <a:ext uri="{FF2B5EF4-FFF2-40B4-BE49-F238E27FC236}">
                    <a16:creationId xmlns:a16="http://schemas.microsoft.com/office/drawing/2014/main" id="{D5923CFB-DCE4-E7AB-6B6E-3239389EF2BC}"/>
                  </a:ext>
                </a:extLst>
              </p:cNvPr>
              <p:cNvGrpSpPr/>
              <p:nvPr/>
            </p:nvGrpSpPr>
            <p:grpSpPr>
              <a:xfrm>
                <a:off x="6717593" y="3992495"/>
                <a:ext cx="80945" cy="80964"/>
                <a:chOff x="6717593" y="3992495"/>
                <a:chExt cx="80945" cy="80964"/>
              </a:xfrm>
            </p:grpSpPr>
            <p:sp>
              <p:nvSpPr>
                <p:cNvPr id="193" name="Freeform 264">
                  <a:extLst>
                    <a:ext uri="{FF2B5EF4-FFF2-40B4-BE49-F238E27FC236}">
                      <a16:creationId xmlns:a16="http://schemas.microsoft.com/office/drawing/2014/main" id="{1410E2C5-9814-5563-0C73-B6E79DC6EF2D}"/>
                    </a:ext>
                  </a:extLst>
                </p:cNvPr>
                <p:cNvSpPr/>
                <p:nvPr/>
              </p:nvSpPr>
              <p:spPr>
                <a:xfrm>
                  <a:off x="6757424" y="399249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265">
                  <a:extLst>
                    <a:ext uri="{FF2B5EF4-FFF2-40B4-BE49-F238E27FC236}">
                      <a16:creationId xmlns:a16="http://schemas.microsoft.com/office/drawing/2014/main" id="{03247E27-E2BC-3133-3076-E85F8500256E}"/>
                    </a:ext>
                  </a:extLst>
                </p:cNvPr>
                <p:cNvSpPr/>
                <p:nvPr/>
              </p:nvSpPr>
              <p:spPr>
                <a:xfrm>
                  <a:off x="6717593" y="403233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2">
                <a:extLst>
                  <a:ext uri="{FF2B5EF4-FFF2-40B4-BE49-F238E27FC236}">
                    <a16:creationId xmlns:a16="http://schemas.microsoft.com/office/drawing/2014/main" id="{C1245402-88CF-D3F1-AAFB-B1EF6C839595}"/>
                  </a:ext>
                </a:extLst>
              </p:cNvPr>
              <p:cNvGrpSpPr/>
              <p:nvPr/>
            </p:nvGrpSpPr>
            <p:grpSpPr>
              <a:xfrm>
                <a:off x="6955292" y="4018198"/>
                <a:ext cx="80945" cy="80964"/>
                <a:chOff x="6955292" y="4018198"/>
                <a:chExt cx="80945" cy="80964"/>
              </a:xfrm>
            </p:grpSpPr>
            <p:sp>
              <p:nvSpPr>
                <p:cNvPr id="191" name="Freeform 267">
                  <a:extLst>
                    <a:ext uri="{FF2B5EF4-FFF2-40B4-BE49-F238E27FC236}">
                      <a16:creationId xmlns:a16="http://schemas.microsoft.com/office/drawing/2014/main" id="{BBD50149-C67C-4F1B-9DF3-4C8B36B688AE}"/>
                    </a:ext>
                  </a:extLst>
                </p:cNvPr>
                <p:cNvSpPr/>
                <p:nvPr/>
              </p:nvSpPr>
              <p:spPr>
                <a:xfrm>
                  <a:off x="6995122" y="401819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268">
                  <a:extLst>
                    <a:ext uri="{FF2B5EF4-FFF2-40B4-BE49-F238E27FC236}">
                      <a16:creationId xmlns:a16="http://schemas.microsoft.com/office/drawing/2014/main" id="{100F31AF-ED6D-2D3B-472D-22CA7DEC6A42}"/>
                    </a:ext>
                  </a:extLst>
                </p:cNvPr>
                <p:cNvSpPr/>
                <p:nvPr/>
              </p:nvSpPr>
              <p:spPr>
                <a:xfrm>
                  <a:off x="6955292" y="405932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aphic 2">
                <a:extLst>
                  <a:ext uri="{FF2B5EF4-FFF2-40B4-BE49-F238E27FC236}">
                    <a16:creationId xmlns:a16="http://schemas.microsoft.com/office/drawing/2014/main" id="{8B9B0AA5-7990-F23B-F0BB-73270BA173B4}"/>
                  </a:ext>
                </a:extLst>
              </p:cNvPr>
              <p:cNvGrpSpPr/>
              <p:nvPr/>
            </p:nvGrpSpPr>
            <p:grpSpPr>
              <a:xfrm>
                <a:off x="6989983" y="4018198"/>
                <a:ext cx="80945" cy="80964"/>
                <a:chOff x="6989983" y="4018198"/>
                <a:chExt cx="80945" cy="80964"/>
              </a:xfrm>
            </p:grpSpPr>
            <p:sp>
              <p:nvSpPr>
                <p:cNvPr id="189" name="Freeform 270">
                  <a:extLst>
                    <a:ext uri="{FF2B5EF4-FFF2-40B4-BE49-F238E27FC236}">
                      <a16:creationId xmlns:a16="http://schemas.microsoft.com/office/drawing/2014/main" id="{5753A8DC-1441-4881-6D18-7D08C117CD45}"/>
                    </a:ext>
                  </a:extLst>
                </p:cNvPr>
                <p:cNvSpPr/>
                <p:nvPr/>
              </p:nvSpPr>
              <p:spPr>
                <a:xfrm>
                  <a:off x="7029814" y="401819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271">
                  <a:extLst>
                    <a:ext uri="{FF2B5EF4-FFF2-40B4-BE49-F238E27FC236}">
                      <a16:creationId xmlns:a16="http://schemas.microsoft.com/office/drawing/2014/main" id="{B61E4A62-EC5F-4F5B-CCED-51FB736DBB26}"/>
                    </a:ext>
                  </a:extLst>
                </p:cNvPr>
                <p:cNvSpPr/>
                <p:nvPr/>
              </p:nvSpPr>
              <p:spPr>
                <a:xfrm>
                  <a:off x="6989983" y="405932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" name="Graphic 2">
                <a:extLst>
                  <a:ext uri="{FF2B5EF4-FFF2-40B4-BE49-F238E27FC236}">
                    <a16:creationId xmlns:a16="http://schemas.microsoft.com/office/drawing/2014/main" id="{793A8B7F-5EDE-AEDE-54C5-1B00BFBEA907}"/>
                  </a:ext>
                </a:extLst>
              </p:cNvPr>
              <p:cNvGrpSpPr/>
              <p:nvPr/>
            </p:nvGrpSpPr>
            <p:grpSpPr>
              <a:xfrm>
                <a:off x="7007971" y="4034905"/>
                <a:ext cx="80945" cy="80964"/>
                <a:chOff x="7007971" y="4034905"/>
                <a:chExt cx="80945" cy="80964"/>
              </a:xfrm>
            </p:grpSpPr>
            <p:sp>
              <p:nvSpPr>
                <p:cNvPr id="187" name="Freeform 273">
                  <a:extLst>
                    <a:ext uri="{FF2B5EF4-FFF2-40B4-BE49-F238E27FC236}">
                      <a16:creationId xmlns:a16="http://schemas.microsoft.com/office/drawing/2014/main" id="{ECDF1C61-8851-8890-34DD-355B3B822807}"/>
                    </a:ext>
                  </a:extLst>
                </p:cNvPr>
                <p:cNvSpPr/>
                <p:nvPr/>
              </p:nvSpPr>
              <p:spPr>
                <a:xfrm>
                  <a:off x="7049086" y="403490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274">
                  <a:extLst>
                    <a:ext uri="{FF2B5EF4-FFF2-40B4-BE49-F238E27FC236}">
                      <a16:creationId xmlns:a16="http://schemas.microsoft.com/office/drawing/2014/main" id="{3354C9D0-3CA0-E92D-7347-0884F612A428}"/>
                    </a:ext>
                  </a:extLst>
                </p:cNvPr>
                <p:cNvSpPr/>
                <p:nvPr/>
              </p:nvSpPr>
              <p:spPr>
                <a:xfrm>
                  <a:off x="7007971" y="40747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5" name="Graphic 2">
                <a:extLst>
                  <a:ext uri="{FF2B5EF4-FFF2-40B4-BE49-F238E27FC236}">
                    <a16:creationId xmlns:a16="http://schemas.microsoft.com/office/drawing/2014/main" id="{C9B7CC8F-307A-E747-1FB2-F3900B513C7C}"/>
                  </a:ext>
                </a:extLst>
              </p:cNvPr>
              <p:cNvGrpSpPr/>
              <p:nvPr/>
            </p:nvGrpSpPr>
            <p:grpSpPr>
              <a:xfrm>
                <a:off x="7033668" y="4046472"/>
                <a:ext cx="80945" cy="80964"/>
                <a:chOff x="7033668" y="4046472"/>
                <a:chExt cx="80945" cy="80964"/>
              </a:xfrm>
            </p:grpSpPr>
            <p:sp>
              <p:nvSpPr>
                <p:cNvPr id="185" name="Freeform 276">
                  <a:extLst>
                    <a:ext uri="{FF2B5EF4-FFF2-40B4-BE49-F238E27FC236}">
                      <a16:creationId xmlns:a16="http://schemas.microsoft.com/office/drawing/2014/main" id="{7F88C6AA-8241-AF6D-43F7-23C4A3810090}"/>
                    </a:ext>
                  </a:extLst>
                </p:cNvPr>
                <p:cNvSpPr/>
                <p:nvPr/>
              </p:nvSpPr>
              <p:spPr>
                <a:xfrm>
                  <a:off x="7074784" y="404647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277">
                  <a:extLst>
                    <a:ext uri="{FF2B5EF4-FFF2-40B4-BE49-F238E27FC236}">
                      <a16:creationId xmlns:a16="http://schemas.microsoft.com/office/drawing/2014/main" id="{BFC5C2F5-417C-C653-39FA-84EB2CF16912}"/>
                    </a:ext>
                  </a:extLst>
                </p:cNvPr>
                <p:cNvSpPr/>
                <p:nvPr/>
              </p:nvSpPr>
              <p:spPr>
                <a:xfrm>
                  <a:off x="7033668" y="408759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" name="Graphic 2">
                <a:extLst>
                  <a:ext uri="{FF2B5EF4-FFF2-40B4-BE49-F238E27FC236}">
                    <a16:creationId xmlns:a16="http://schemas.microsoft.com/office/drawing/2014/main" id="{0F93DB5C-8B9C-8FA0-13A6-2B4E5BE35CDB}"/>
                  </a:ext>
                </a:extLst>
              </p:cNvPr>
              <p:cNvGrpSpPr/>
              <p:nvPr/>
            </p:nvGrpSpPr>
            <p:grpSpPr>
              <a:xfrm>
                <a:off x="7086347" y="4046472"/>
                <a:ext cx="80945" cy="80964"/>
                <a:chOff x="7086347" y="4046472"/>
                <a:chExt cx="80945" cy="80964"/>
              </a:xfrm>
            </p:grpSpPr>
            <p:sp>
              <p:nvSpPr>
                <p:cNvPr id="183" name="Freeform 279">
                  <a:extLst>
                    <a:ext uri="{FF2B5EF4-FFF2-40B4-BE49-F238E27FC236}">
                      <a16:creationId xmlns:a16="http://schemas.microsoft.com/office/drawing/2014/main" id="{910ABACD-9383-94B7-9B3E-BA0F03C09A54}"/>
                    </a:ext>
                  </a:extLst>
                </p:cNvPr>
                <p:cNvSpPr/>
                <p:nvPr/>
              </p:nvSpPr>
              <p:spPr>
                <a:xfrm>
                  <a:off x="7126178" y="404647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280">
                  <a:extLst>
                    <a:ext uri="{FF2B5EF4-FFF2-40B4-BE49-F238E27FC236}">
                      <a16:creationId xmlns:a16="http://schemas.microsoft.com/office/drawing/2014/main" id="{F576BFDA-5BCB-864A-573F-1C5C8242B43C}"/>
                    </a:ext>
                  </a:extLst>
                </p:cNvPr>
                <p:cNvSpPr/>
                <p:nvPr/>
              </p:nvSpPr>
              <p:spPr>
                <a:xfrm>
                  <a:off x="7086347" y="408759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" name="Graphic 2">
                <a:extLst>
                  <a:ext uri="{FF2B5EF4-FFF2-40B4-BE49-F238E27FC236}">
                    <a16:creationId xmlns:a16="http://schemas.microsoft.com/office/drawing/2014/main" id="{6298F2F4-3A73-B811-F7F4-86900FD69DCB}"/>
                  </a:ext>
                </a:extLst>
              </p:cNvPr>
              <p:cNvGrpSpPr/>
              <p:nvPr/>
            </p:nvGrpSpPr>
            <p:grpSpPr>
              <a:xfrm>
                <a:off x="7591296" y="4094023"/>
                <a:ext cx="80945" cy="80964"/>
                <a:chOff x="7591296" y="4094023"/>
                <a:chExt cx="80945" cy="80964"/>
              </a:xfrm>
            </p:grpSpPr>
            <p:sp>
              <p:nvSpPr>
                <p:cNvPr id="181" name="Freeform 282">
                  <a:extLst>
                    <a:ext uri="{FF2B5EF4-FFF2-40B4-BE49-F238E27FC236}">
                      <a16:creationId xmlns:a16="http://schemas.microsoft.com/office/drawing/2014/main" id="{494D6B60-7AD8-81C2-7C11-4871F96FA195}"/>
                    </a:ext>
                  </a:extLst>
                </p:cNvPr>
                <p:cNvSpPr/>
                <p:nvPr/>
              </p:nvSpPr>
              <p:spPr>
                <a:xfrm>
                  <a:off x="7632411" y="409402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283">
                  <a:extLst>
                    <a:ext uri="{FF2B5EF4-FFF2-40B4-BE49-F238E27FC236}">
                      <a16:creationId xmlns:a16="http://schemas.microsoft.com/office/drawing/2014/main" id="{DBD42911-CCE1-E840-AFA8-FF948843D8B9}"/>
                    </a:ext>
                  </a:extLst>
                </p:cNvPr>
                <p:cNvSpPr/>
                <p:nvPr/>
              </p:nvSpPr>
              <p:spPr>
                <a:xfrm>
                  <a:off x="7591296" y="413514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2">
                <a:extLst>
                  <a:ext uri="{FF2B5EF4-FFF2-40B4-BE49-F238E27FC236}">
                    <a16:creationId xmlns:a16="http://schemas.microsoft.com/office/drawing/2014/main" id="{C35DD942-35D2-367D-E494-42E3E77DF646}"/>
                  </a:ext>
                </a:extLst>
              </p:cNvPr>
              <p:cNvGrpSpPr/>
              <p:nvPr/>
            </p:nvGrpSpPr>
            <p:grpSpPr>
              <a:xfrm>
                <a:off x="7604145" y="4094023"/>
                <a:ext cx="80945" cy="80964"/>
                <a:chOff x="7604145" y="4094023"/>
                <a:chExt cx="80945" cy="80964"/>
              </a:xfrm>
            </p:grpSpPr>
            <p:sp>
              <p:nvSpPr>
                <p:cNvPr id="179" name="Freeform 285">
                  <a:extLst>
                    <a:ext uri="{FF2B5EF4-FFF2-40B4-BE49-F238E27FC236}">
                      <a16:creationId xmlns:a16="http://schemas.microsoft.com/office/drawing/2014/main" id="{A8672E91-E5A0-F507-250D-1E174B010C5E}"/>
                    </a:ext>
                  </a:extLst>
                </p:cNvPr>
                <p:cNvSpPr/>
                <p:nvPr/>
              </p:nvSpPr>
              <p:spPr>
                <a:xfrm>
                  <a:off x="7645260" y="409402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286">
                  <a:extLst>
                    <a:ext uri="{FF2B5EF4-FFF2-40B4-BE49-F238E27FC236}">
                      <a16:creationId xmlns:a16="http://schemas.microsoft.com/office/drawing/2014/main" id="{C9AA58A1-D81A-C17C-15AA-ABBBECE1819B}"/>
                    </a:ext>
                  </a:extLst>
                </p:cNvPr>
                <p:cNvSpPr/>
                <p:nvPr/>
              </p:nvSpPr>
              <p:spPr>
                <a:xfrm>
                  <a:off x="7604145" y="413514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" name="Graphic 2">
                <a:extLst>
                  <a:ext uri="{FF2B5EF4-FFF2-40B4-BE49-F238E27FC236}">
                    <a16:creationId xmlns:a16="http://schemas.microsoft.com/office/drawing/2014/main" id="{6D5890AA-8ABA-3107-6F15-567AE9D313AD}"/>
                  </a:ext>
                </a:extLst>
              </p:cNvPr>
              <p:cNvGrpSpPr/>
              <p:nvPr/>
            </p:nvGrpSpPr>
            <p:grpSpPr>
              <a:xfrm>
                <a:off x="7637551" y="4094023"/>
                <a:ext cx="80945" cy="80964"/>
                <a:chOff x="7637551" y="4094023"/>
                <a:chExt cx="80945" cy="80964"/>
              </a:xfrm>
            </p:grpSpPr>
            <p:sp>
              <p:nvSpPr>
                <p:cNvPr id="177" name="Freeform 288">
                  <a:extLst>
                    <a:ext uri="{FF2B5EF4-FFF2-40B4-BE49-F238E27FC236}">
                      <a16:creationId xmlns:a16="http://schemas.microsoft.com/office/drawing/2014/main" id="{40031385-678B-057C-4CB1-6F3A8F36336D}"/>
                    </a:ext>
                  </a:extLst>
                </p:cNvPr>
                <p:cNvSpPr/>
                <p:nvPr/>
              </p:nvSpPr>
              <p:spPr>
                <a:xfrm>
                  <a:off x="7677381" y="409402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289">
                  <a:extLst>
                    <a:ext uri="{FF2B5EF4-FFF2-40B4-BE49-F238E27FC236}">
                      <a16:creationId xmlns:a16="http://schemas.microsoft.com/office/drawing/2014/main" id="{97D61847-C28D-6F13-0567-F96BB284DDC9}"/>
                    </a:ext>
                  </a:extLst>
                </p:cNvPr>
                <p:cNvSpPr/>
                <p:nvPr/>
              </p:nvSpPr>
              <p:spPr>
                <a:xfrm>
                  <a:off x="7637551" y="413514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" name="Graphic 2">
                <a:extLst>
                  <a:ext uri="{FF2B5EF4-FFF2-40B4-BE49-F238E27FC236}">
                    <a16:creationId xmlns:a16="http://schemas.microsoft.com/office/drawing/2014/main" id="{D59C7D77-46C6-C35A-0EF5-0139BDA3B619}"/>
                  </a:ext>
                </a:extLst>
              </p:cNvPr>
              <p:cNvGrpSpPr/>
              <p:nvPr/>
            </p:nvGrpSpPr>
            <p:grpSpPr>
              <a:xfrm>
                <a:off x="7673527" y="4115870"/>
                <a:ext cx="80945" cy="80964"/>
                <a:chOff x="7673527" y="4115870"/>
                <a:chExt cx="80945" cy="80964"/>
              </a:xfrm>
            </p:grpSpPr>
            <p:sp>
              <p:nvSpPr>
                <p:cNvPr id="175" name="Freeform 291">
                  <a:extLst>
                    <a:ext uri="{FF2B5EF4-FFF2-40B4-BE49-F238E27FC236}">
                      <a16:creationId xmlns:a16="http://schemas.microsoft.com/office/drawing/2014/main" id="{B8B8D594-1618-98F3-1575-579137DCBC4C}"/>
                    </a:ext>
                  </a:extLst>
                </p:cNvPr>
                <p:cNvSpPr/>
                <p:nvPr/>
              </p:nvSpPr>
              <p:spPr>
                <a:xfrm>
                  <a:off x="7713357" y="411587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292">
                  <a:extLst>
                    <a:ext uri="{FF2B5EF4-FFF2-40B4-BE49-F238E27FC236}">
                      <a16:creationId xmlns:a16="http://schemas.microsoft.com/office/drawing/2014/main" id="{678BA50D-FC11-6843-9A40-B04C5F38BD1D}"/>
                    </a:ext>
                  </a:extLst>
                </p:cNvPr>
                <p:cNvSpPr/>
                <p:nvPr/>
              </p:nvSpPr>
              <p:spPr>
                <a:xfrm>
                  <a:off x="7673527" y="415699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Graphic 2">
                <a:extLst>
                  <a:ext uri="{FF2B5EF4-FFF2-40B4-BE49-F238E27FC236}">
                    <a16:creationId xmlns:a16="http://schemas.microsoft.com/office/drawing/2014/main" id="{C60D5D40-D765-D658-032D-93DC2A65BC90}"/>
                  </a:ext>
                </a:extLst>
              </p:cNvPr>
              <p:cNvGrpSpPr/>
              <p:nvPr/>
            </p:nvGrpSpPr>
            <p:grpSpPr>
              <a:xfrm>
                <a:off x="7683806" y="4115870"/>
                <a:ext cx="80945" cy="80964"/>
                <a:chOff x="7683806" y="4115870"/>
                <a:chExt cx="80945" cy="80964"/>
              </a:xfrm>
            </p:grpSpPr>
            <p:sp>
              <p:nvSpPr>
                <p:cNvPr id="173" name="Freeform 294">
                  <a:extLst>
                    <a:ext uri="{FF2B5EF4-FFF2-40B4-BE49-F238E27FC236}">
                      <a16:creationId xmlns:a16="http://schemas.microsoft.com/office/drawing/2014/main" id="{E6C0E8EB-D352-334B-3A44-0EB7C0EE1796}"/>
                    </a:ext>
                  </a:extLst>
                </p:cNvPr>
                <p:cNvSpPr/>
                <p:nvPr/>
              </p:nvSpPr>
              <p:spPr>
                <a:xfrm>
                  <a:off x="7724921" y="411587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295">
                  <a:extLst>
                    <a:ext uri="{FF2B5EF4-FFF2-40B4-BE49-F238E27FC236}">
                      <a16:creationId xmlns:a16="http://schemas.microsoft.com/office/drawing/2014/main" id="{A414E206-44BB-904B-174B-840904F49E98}"/>
                    </a:ext>
                  </a:extLst>
                </p:cNvPr>
                <p:cNvSpPr/>
                <p:nvPr/>
              </p:nvSpPr>
              <p:spPr>
                <a:xfrm>
                  <a:off x="7683806" y="415699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2">
                <a:extLst>
                  <a:ext uri="{FF2B5EF4-FFF2-40B4-BE49-F238E27FC236}">
                    <a16:creationId xmlns:a16="http://schemas.microsoft.com/office/drawing/2014/main" id="{03C268B7-44E7-23F1-6E97-659421732626}"/>
                  </a:ext>
                </a:extLst>
              </p:cNvPr>
              <p:cNvGrpSpPr/>
              <p:nvPr/>
            </p:nvGrpSpPr>
            <p:grpSpPr>
              <a:xfrm>
                <a:off x="7692800" y="4115870"/>
                <a:ext cx="80945" cy="80964"/>
                <a:chOff x="7692800" y="4115870"/>
                <a:chExt cx="80945" cy="80964"/>
              </a:xfrm>
            </p:grpSpPr>
            <p:sp>
              <p:nvSpPr>
                <p:cNvPr id="171" name="Freeform 297">
                  <a:extLst>
                    <a:ext uri="{FF2B5EF4-FFF2-40B4-BE49-F238E27FC236}">
                      <a16:creationId xmlns:a16="http://schemas.microsoft.com/office/drawing/2014/main" id="{2B77D53E-61DE-3276-54D8-081B7BD191EA}"/>
                    </a:ext>
                  </a:extLst>
                </p:cNvPr>
                <p:cNvSpPr/>
                <p:nvPr/>
              </p:nvSpPr>
              <p:spPr>
                <a:xfrm>
                  <a:off x="7732630" y="411587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298">
                  <a:extLst>
                    <a:ext uri="{FF2B5EF4-FFF2-40B4-BE49-F238E27FC236}">
                      <a16:creationId xmlns:a16="http://schemas.microsoft.com/office/drawing/2014/main" id="{05632E7D-6599-A096-752A-F5ED317F4AB3}"/>
                    </a:ext>
                  </a:extLst>
                </p:cNvPr>
                <p:cNvSpPr/>
                <p:nvPr/>
              </p:nvSpPr>
              <p:spPr>
                <a:xfrm>
                  <a:off x="7692800" y="415699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aphic 2">
                <a:extLst>
                  <a:ext uri="{FF2B5EF4-FFF2-40B4-BE49-F238E27FC236}">
                    <a16:creationId xmlns:a16="http://schemas.microsoft.com/office/drawing/2014/main" id="{C0EECF9F-2795-9120-29FB-C012A06C7132}"/>
                  </a:ext>
                </a:extLst>
              </p:cNvPr>
              <p:cNvGrpSpPr/>
              <p:nvPr/>
            </p:nvGrpSpPr>
            <p:grpSpPr>
              <a:xfrm>
                <a:off x="7717212" y="4136433"/>
                <a:ext cx="79661" cy="80964"/>
                <a:chOff x="7717212" y="4136433"/>
                <a:chExt cx="79661" cy="80964"/>
              </a:xfrm>
            </p:grpSpPr>
            <p:sp>
              <p:nvSpPr>
                <p:cNvPr id="169" name="Freeform 300">
                  <a:extLst>
                    <a:ext uri="{FF2B5EF4-FFF2-40B4-BE49-F238E27FC236}">
                      <a16:creationId xmlns:a16="http://schemas.microsoft.com/office/drawing/2014/main" id="{8744F015-A553-CC6D-48B6-EFBEB46D585D}"/>
                    </a:ext>
                  </a:extLst>
                </p:cNvPr>
                <p:cNvSpPr/>
                <p:nvPr/>
              </p:nvSpPr>
              <p:spPr>
                <a:xfrm>
                  <a:off x="7757043" y="413643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301">
                  <a:extLst>
                    <a:ext uri="{FF2B5EF4-FFF2-40B4-BE49-F238E27FC236}">
                      <a16:creationId xmlns:a16="http://schemas.microsoft.com/office/drawing/2014/main" id="{59B965B3-7C55-AA78-629A-924538AB26D2}"/>
                    </a:ext>
                  </a:extLst>
                </p:cNvPr>
                <p:cNvSpPr/>
                <p:nvPr/>
              </p:nvSpPr>
              <p:spPr>
                <a:xfrm>
                  <a:off x="7717212" y="4177558"/>
                  <a:ext cx="79661" cy="12851"/>
                </a:xfrm>
                <a:custGeom>
                  <a:avLst/>
                  <a:gdLst>
                    <a:gd name="connsiteX0" fmla="*/ 79661 w 79661"/>
                    <a:gd name="connsiteY0" fmla="*/ 0 h 12851"/>
                    <a:gd name="connsiteX1" fmla="*/ 0 w 79661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661" h="12851">
                      <a:moveTo>
                        <a:pt x="79661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" name="Graphic 2">
                <a:extLst>
                  <a:ext uri="{FF2B5EF4-FFF2-40B4-BE49-F238E27FC236}">
                    <a16:creationId xmlns:a16="http://schemas.microsoft.com/office/drawing/2014/main" id="{DB025C22-4545-328C-429F-DD8C66C60032}"/>
                  </a:ext>
                </a:extLst>
              </p:cNvPr>
              <p:cNvGrpSpPr/>
              <p:nvPr/>
            </p:nvGrpSpPr>
            <p:grpSpPr>
              <a:xfrm>
                <a:off x="7750618" y="4136433"/>
                <a:ext cx="80945" cy="80964"/>
                <a:chOff x="7750618" y="4136433"/>
                <a:chExt cx="80945" cy="80964"/>
              </a:xfrm>
            </p:grpSpPr>
            <p:sp>
              <p:nvSpPr>
                <p:cNvPr id="167" name="Freeform 303">
                  <a:extLst>
                    <a:ext uri="{FF2B5EF4-FFF2-40B4-BE49-F238E27FC236}">
                      <a16:creationId xmlns:a16="http://schemas.microsoft.com/office/drawing/2014/main" id="{27C259DB-B29A-07EC-8D51-8435A328FE36}"/>
                    </a:ext>
                  </a:extLst>
                </p:cNvPr>
                <p:cNvSpPr/>
                <p:nvPr/>
              </p:nvSpPr>
              <p:spPr>
                <a:xfrm>
                  <a:off x="7790449" y="413643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304">
                  <a:extLst>
                    <a:ext uri="{FF2B5EF4-FFF2-40B4-BE49-F238E27FC236}">
                      <a16:creationId xmlns:a16="http://schemas.microsoft.com/office/drawing/2014/main" id="{689A3A31-706A-051F-DA1A-8040E5C74BD7}"/>
                    </a:ext>
                  </a:extLst>
                </p:cNvPr>
                <p:cNvSpPr/>
                <p:nvPr/>
              </p:nvSpPr>
              <p:spPr>
                <a:xfrm>
                  <a:off x="7750618" y="417755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" name="Graphic 2">
                <a:extLst>
                  <a:ext uri="{FF2B5EF4-FFF2-40B4-BE49-F238E27FC236}">
                    <a16:creationId xmlns:a16="http://schemas.microsoft.com/office/drawing/2014/main" id="{1FA4C48B-A33A-4B27-262F-B4ED6DFCB40C}"/>
                  </a:ext>
                </a:extLst>
              </p:cNvPr>
              <p:cNvGrpSpPr/>
              <p:nvPr/>
            </p:nvGrpSpPr>
            <p:grpSpPr>
              <a:xfrm>
                <a:off x="7784025" y="4136433"/>
                <a:ext cx="80945" cy="80964"/>
                <a:chOff x="7784025" y="4136433"/>
                <a:chExt cx="80945" cy="80964"/>
              </a:xfrm>
            </p:grpSpPr>
            <p:sp>
              <p:nvSpPr>
                <p:cNvPr id="165" name="Freeform 306">
                  <a:extLst>
                    <a:ext uri="{FF2B5EF4-FFF2-40B4-BE49-F238E27FC236}">
                      <a16:creationId xmlns:a16="http://schemas.microsoft.com/office/drawing/2014/main" id="{C8C98942-1F89-A365-FEB4-D0B33EFE35C4}"/>
                    </a:ext>
                  </a:extLst>
                </p:cNvPr>
                <p:cNvSpPr/>
                <p:nvPr/>
              </p:nvSpPr>
              <p:spPr>
                <a:xfrm>
                  <a:off x="7825140" y="413643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307">
                  <a:extLst>
                    <a:ext uri="{FF2B5EF4-FFF2-40B4-BE49-F238E27FC236}">
                      <a16:creationId xmlns:a16="http://schemas.microsoft.com/office/drawing/2014/main" id="{059C0BE9-2656-B266-D542-50DC59B38981}"/>
                    </a:ext>
                  </a:extLst>
                </p:cNvPr>
                <p:cNvSpPr/>
                <p:nvPr/>
              </p:nvSpPr>
              <p:spPr>
                <a:xfrm>
                  <a:off x="7784025" y="417755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Graphic 2">
                <a:extLst>
                  <a:ext uri="{FF2B5EF4-FFF2-40B4-BE49-F238E27FC236}">
                    <a16:creationId xmlns:a16="http://schemas.microsoft.com/office/drawing/2014/main" id="{31FD4604-2A7E-82F3-B330-F498F2E5CCF9}"/>
                  </a:ext>
                </a:extLst>
              </p:cNvPr>
              <p:cNvGrpSpPr/>
              <p:nvPr/>
            </p:nvGrpSpPr>
            <p:grpSpPr>
              <a:xfrm>
                <a:off x="8268416" y="4136433"/>
                <a:ext cx="80945" cy="80964"/>
                <a:chOff x="8268416" y="4136433"/>
                <a:chExt cx="80945" cy="80964"/>
              </a:xfrm>
            </p:grpSpPr>
            <p:sp>
              <p:nvSpPr>
                <p:cNvPr id="163" name="Freeform 309">
                  <a:extLst>
                    <a:ext uri="{FF2B5EF4-FFF2-40B4-BE49-F238E27FC236}">
                      <a16:creationId xmlns:a16="http://schemas.microsoft.com/office/drawing/2014/main" id="{6FD59E49-054C-9F03-C57D-778D3581C02A}"/>
                    </a:ext>
                  </a:extLst>
                </p:cNvPr>
                <p:cNvSpPr/>
                <p:nvPr/>
              </p:nvSpPr>
              <p:spPr>
                <a:xfrm>
                  <a:off x="8308246" y="413643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310">
                  <a:extLst>
                    <a:ext uri="{FF2B5EF4-FFF2-40B4-BE49-F238E27FC236}">
                      <a16:creationId xmlns:a16="http://schemas.microsoft.com/office/drawing/2014/main" id="{14B1AEBB-76CD-350A-2ED5-1467204C4C27}"/>
                    </a:ext>
                  </a:extLst>
                </p:cNvPr>
                <p:cNvSpPr/>
                <p:nvPr/>
              </p:nvSpPr>
              <p:spPr>
                <a:xfrm>
                  <a:off x="8268416" y="417755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7" name="Graphic 2">
                <a:extLst>
                  <a:ext uri="{FF2B5EF4-FFF2-40B4-BE49-F238E27FC236}">
                    <a16:creationId xmlns:a16="http://schemas.microsoft.com/office/drawing/2014/main" id="{93C436F0-D7BD-FC3C-3DE9-077C71C39E64}"/>
                  </a:ext>
                </a:extLst>
              </p:cNvPr>
              <p:cNvGrpSpPr/>
              <p:nvPr/>
            </p:nvGrpSpPr>
            <p:grpSpPr>
              <a:xfrm>
                <a:off x="8303107" y="4136433"/>
                <a:ext cx="80945" cy="80964"/>
                <a:chOff x="8303107" y="4136433"/>
                <a:chExt cx="80945" cy="80964"/>
              </a:xfrm>
            </p:grpSpPr>
            <p:sp>
              <p:nvSpPr>
                <p:cNvPr id="161" name="Freeform 312">
                  <a:extLst>
                    <a:ext uri="{FF2B5EF4-FFF2-40B4-BE49-F238E27FC236}">
                      <a16:creationId xmlns:a16="http://schemas.microsoft.com/office/drawing/2014/main" id="{84BA40E9-C8D7-D7BC-F188-93BF6C8F88D5}"/>
                    </a:ext>
                  </a:extLst>
                </p:cNvPr>
                <p:cNvSpPr/>
                <p:nvPr/>
              </p:nvSpPr>
              <p:spPr>
                <a:xfrm>
                  <a:off x="8344222" y="413643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313">
                  <a:extLst>
                    <a:ext uri="{FF2B5EF4-FFF2-40B4-BE49-F238E27FC236}">
                      <a16:creationId xmlns:a16="http://schemas.microsoft.com/office/drawing/2014/main" id="{35C3BF57-1D9B-D57A-317B-648FFB5B2266}"/>
                    </a:ext>
                  </a:extLst>
                </p:cNvPr>
                <p:cNvSpPr/>
                <p:nvPr/>
              </p:nvSpPr>
              <p:spPr>
                <a:xfrm>
                  <a:off x="8303107" y="417755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2">
                <a:extLst>
                  <a:ext uri="{FF2B5EF4-FFF2-40B4-BE49-F238E27FC236}">
                    <a16:creationId xmlns:a16="http://schemas.microsoft.com/office/drawing/2014/main" id="{73DE60E2-805B-9B3F-B14B-13B94A8E3CD6}"/>
                  </a:ext>
                </a:extLst>
              </p:cNvPr>
              <p:cNvGrpSpPr/>
              <p:nvPr/>
            </p:nvGrpSpPr>
            <p:grpSpPr>
              <a:xfrm>
                <a:off x="8339083" y="4164706"/>
                <a:ext cx="79661" cy="80964"/>
                <a:chOff x="8339083" y="4164706"/>
                <a:chExt cx="79661" cy="80964"/>
              </a:xfrm>
            </p:grpSpPr>
            <p:sp>
              <p:nvSpPr>
                <p:cNvPr id="159" name="Freeform 315">
                  <a:extLst>
                    <a:ext uri="{FF2B5EF4-FFF2-40B4-BE49-F238E27FC236}">
                      <a16:creationId xmlns:a16="http://schemas.microsoft.com/office/drawing/2014/main" id="{1BB55731-23EE-8922-5085-1F96BE081762}"/>
                    </a:ext>
                  </a:extLst>
                </p:cNvPr>
                <p:cNvSpPr/>
                <p:nvPr/>
              </p:nvSpPr>
              <p:spPr>
                <a:xfrm>
                  <a:off x="8378913" y="416470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316">
                  <a:extLst>
                    <a:ext uri="{FF2B5EF4-FFF2-40B4-BE49-F238E27FC236}">
                      <a16:creationId xmlns:a16="http://schemas.microsoft.com/office/drawing/2014/main" id="{F37EA55A-C685-B419-10F9-50E03739985C}"/>
                    </a:ext>
                  </a:extLst>
                </p:cNvPr>
                <p:cNvSpPr/>
                <p:nvPr/>
              </p:nvSpPr>
              <p:spPr>
                <a:xfrm>
                  <a:off x="8339083" y="4204546"/>
                  <a:ext cx="79661" cy="12851"/>
                </a:xfrm>
                <a:custGeom>
                  <a:avLst/>
                  <a:gdLst>
                    <a:gd name="connsiteX0" fmla="*/ 79661 w 79661"/>
                    <a:gd name="connsiteY0" fmla="*/ 0 h 12851"/>
                    <a:gd name="connsiteX1" fmla="*/ 0 w 79661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661" h="12851">
                      <a:moveTo>
                        <a:pt x="79661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2">
                <a:extLst>
                  <a:ext uri="{FF2B5EF4-FFF2-40B4-BE49-F238E27FC236}">
                    <a16:creationId xmlns:a16="http://schemas.microsoft.com/office/drawing/2014/main" id="{1C4FBBDF-BB66-7842-B9E6-0C5D967E7212}"/>
                  </a:ext>
                </a:extLst>
              </p:cNvPr>
              <p:cNvGrpSpPr/>
              <p:nvPr/>
            </p:nvGrpSpPr>
            <p:grpSpPr>
              <a:xfrm>
                <a:off x="8553654" y="4164706"/>
                <a:ext cx="80945" cy="80964"/>
                <a:chOff x="8553654" y="4164706"/>
                <a:chExt cx="80945" cy="80964"/>
              </a:xfrm>
            </p:grpSpPr>
            <p:sp>
              <p:nvSpPr>
                <p:cNvPr id="157" name="Freeform 318">
                  <a:extLst>
                    <a:ext uri="{FF2B5EF4-FFF2-40B4-BE49-F238E27FC236}">
                      <a16:creationId xmlns:a16="http://schemas.microsoft.com/office/drawing/2014/main" id="{48C4A859-CCC0-0361-46D8-F449AAFCAFF5}"/>
                    </a:ext>
                  </a:extLst>
                </p:cNvPr>
                <p:cNvSpPr/>
                <p:nvPr/>
              </p:nvSpPr>
              <p:spPr>
                <a:xfrm>
                  <a:off x="8593484" y="416470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319">
                  <a:extLst>
                    <a:ext uri="{FF2B5EF4-FFF2-40B4-BE49-F238E27FC236}">
                      <a16:creationId xmlns:a16="http://schemas.microsoft.com/office/drawing/2014/main" id="{F0B17E29-03C7-9D43-4897-887860DAD66F}"/>
                    </a:ext>
                  </a:extLst>
                </p:cNvPr>
                <p:cNvSpPr/>
                <p:nvPr/>
              </p:nvSpPr>
              <p:spPr>
                <a:xfrm>
                  <a:off x="8553654" y="420454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2">
                <a:extLst>
                  <a:ext uri="{FF2B5EF4-FFF2-40B4-BE49-F238E27FC236}">
                    <a16:creationId xmlns:a16="http://schemas.microsoft.com/office/drawing/2014/main" id="{643AD96B-6288-D362-8779-793284F69605}"/>
                  </a:ext>
                </a:extLst>
              </p:cNvPr>
              <p:cNvGrpSpPr/>
              <p:nvPr/>
            </p:nvGrpSpPr>
            <p:grpSpPr>
              <a:xfrm>
                <a:off x="8566502" y="4164706"/>
                <a:ext cx="80945" cy="80964"/>
                <a:chOff x="8566502" y="4164706"/>
                <a:chExt cx="80945" cy="80964"/>
              </a:xfrm>
            </p:grpSpPr>
            <p:sp>
              <p:nvSpPr>
                <p:cNvPr id="155" name="Freeform 321">
                  <a:extLst>
                    <a:ext uri="{FF2B5EF4-FFF2-40B4-BE49-F238E27FC236}">
                      <a16:creationId xmlns:a16="http://schemas.microsoft.com/office/drawing/2014/main" id="{C14ACAE4-007E-A37A-ACEB-D93C6ABB9699}"/>
                    </a:ext>
                  </a:extLst>
                </p:cNvPr>
                <p:cNvSpPr/>
                <p:nvPr/>
              </p:nvSpPr>
              <p:spPr>
                <a:xfrm>
                  <a:off x="8606333" y="416470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322">
                  <a:extLst>
                    <a:ext uri="{FF2B5EF4-FFF2-40B4-BE49-F238E27FC236}">
                      <a16:creationId xmlns:a16="http://schemas.microsoft.com/office/drawing/2014/main" id="{A07977BB-AC1E-5B63-0BFE-2149C5345307}"/>
                    </a:ext>
                  </a:extLst>
                </p:cNvPr>
                <p:cNvSpPr/>
                <p:nvPr/>
              </p:nvSpPr>
              <p:spPr>
                <a:xfrm>
                  <a:off x="8566502" y="420454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2">
                <a:extLst>
                  <a:ext uri="{FF2B5EF4-FFF2-40B4-BE49-F238E27FC236}">
                    <a16:creationId xmlns:a16="http://schemas.microsoft.com/office/drawing/2014/main" id="{6DB4412D-5084-0FE3-267E-4B63D2EA0E4F}"/>
                  </a:ext>
                </a:extLst>
              </p:cNvPr>
              <p:cNvGrpSpPr/>
              <p:nvPr/>
            </p:nvGrpSpPr>
            <p:grpSpPr>
              <a:xfrm>
                <a:off x="8601194" y="4198120"/>
                <a:ext cx="80945" cy="80964"/>
                <a:chOff x="8601194" y="4198120"/>
                <a:chExt cx="80945" cy="80964"/>
              </a:xfrm>
            </p:grpSpPr>
            <p:sp>
              <p:nvSpPr>
                <p:cNvPr id="153" name="Freeform 324">
                  <a:extLst>
                    <a:ext uri="{FF2B5EF4-FFF2-40B4-BE49-F238E27FC236}">
                      <a16:creationId xmlns:a16="http://schemas.microsoft.com/office/drawing/2014/main" id="{D53C88ED-7DA6-E8EC-99A3-908D8B1557BB}"/>
                    </a:ext>
                  </a:extLst>
                </p:cNvPr>
                <p:cNvSpPr/>
                <p:nvPr/>
              </p:nvSpPr>
              <p:spPr>
                <a:xfrm>
                  <a:off x="8641024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325">
                  <a:extLst>
                    <a:ext uri="{FF2B5EF4-FFF2-40B4-BE49-F238E27FC236}">
                      <a16:creationId xmlns:a16="http://schemas.microsoft.com/office/drawing/2014/main" id="{729477A6-19B8-66DE-F788-C06ABC5C76FF}"/>
                    </a:ext>
                  </a:extLst>
                </p:cNvPr>
                <p:cNvSpPr/>
                <p:nvPr/>
              </p:nvSpPr>
              <p:spPr>
                <a:xfrm>
                  <a:off x="8601194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2">
                <a:extLst>
                  <a:ext uri="{FF2B5EF4-FFF2-40B4-BE49-F238E27FC236}">
                    <a16:creationId xmlns:a16="http://schemas.microsoft.com/office/drawing/2014/main" id="{A332740F-2B24-8982-C6E3-90469EE3EBC6}"/>
                  </a:ext>
                </a:extLst>
              </p:cNvPr>
              <p:cNvGrpSpPr/>
              <p:nvPr/>
            </p:nvGrpSpPr>
            <p:grpSpPr>
              <a:xfrm>
                <a:off x="8608903" y="4198120"/>
                <a:ext cx="80945" cy="80964"/>
                <a:chOff x="8608903" y="4198120"/>
                <a:chExt cx="80945" cy="80964"/>
              </a:xfrm>
            </p:grpSpPr>
            <p:sp>
              <p:nvSpPr>
                <p:cNvPr id="151" name="Freeform 327">
                  <a:extLst>
                    <a:ext uri="{FF2B5EF4-FFF2-40B4-BE49-F238E27FC236}">
                      <a16:creationId xmlns:a16="http://schemas.microsoft.com/office/drawing/2014/main" id="{716461E0-D958-012D-8132-CA91009C1B7D}"/>
                    </a:ext>
                  </a:extLst>
                </p:cNvPr>
                <p:cNvSpPr/>
                <p:nvPr/>
              </p:nvSpPr>
              <p:spPr>
                <a:xfrm>
                  <a:off x="8650018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328">
                  <a:extLst>
                    <a:ext uri="{FF2B5EF4-FFF2-40B4-BE49-F238E27FC236}">
                      <a16:creationId xmlns:a16="http://schemas.microsoft.com/office/drawing/2014/main" id="{10313E48-E985-A90C-11F8-3D160B28DAFA}"/>
                    </a:ext>
                  </a:extLst>
                </p:cNvPr>
                <p:cNvSpPr/>
                <p:nvPr/>
              </p:nvSpPr>
              <p:spPr>
                <a:xfrm>
                  <a:off x="8608903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2">
                <a:extLst>
                  <a:ext uri="{FF2B5EF4-FFF2-40B4-BE49-F238E27FC236}">
                    <a16:creationId xmlns:a16="http://schemas.microsoft.com/office/drawing/2014/main" id="{C7B412AA-A3C9-1ECF-8F85-7F1CD22C35B4}"/>
                  </a:ext>
                </a:extLst>
              </p:cNvPr>
              <p:cNvGrpSpPr/>
              <p:nvPr/>
            </p:nvGrpSpPr>
            <p:grpSpPr>
              <a:xfrm>
                <a:off x="8617897" y="4198120"/>
                <a:ext cx="80945" cy="80964"/>
                <a:chOff x="8617897" y="4198120"/>
                <a:chExt cx="80945" cy="80964"/>
              </a:xfrm>
            </p:grpSpPr>
            <p:sp>
              <p:nvSpPr>
                <p:cNvPr id="149" name="Freeform 330">
                  <a:extLst>
                    <a:ext uri="{FF2B5EF4-FFF2-40B4-BE49-F238E27FC236}">
                      <a16:creationId xmlns:a16="http://schemas.microsoft.com/office/drawing/2014/main" id="{82C341EE-18C9-854B-085A-8764743CDFFF}"/>
                    </a:ext>
                  </a:extLst>
                </p:cNvPr>
                <p:cNvSpPr/>
                <p:nvPr/>
              </p:nvSpPr>
              <p:spPr>
                <a:xfrm>
                  <a:off x="8657727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331">
                  <a:extLst>
                    <a:ext uri="{FF2B5EF4-FFF2-40B4-BE49-F238E27FC236}">
                      <a16:creationId xmlns:a16="http://schemas.microsoft.com/office/drawing/2014/main" id="{1949E344-3908-542A-6D72-D9A3DCD8CB3D}"/>
                    </a:ext>
                  </a:extLst>
                </p:cNvPr>
                <p:cNvSpPr/>
                <p:nvPr/>
              </p:nvSpPr>
              <p:spPr>
                <a:xfrm>
                  <a:off x="8617897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2">
                <a:extLst>
                  <a:ext uri="{FF2B5EF4-FFF2-40B4-BE49-F238E27FC236}">
                    <a16:creationId xmlns:a16="http://schemas.microsoft.com/office/drawing/2014/main" id="{C67022A5-11EA-E3CF-8499-380F123FAC04}"/>
                  </a:ext>
                </a:extLst>
              </p:cNvPr>
              <p:cNvGrpSpPr/>
              <p:nvPr/>
            </p:nvGrpSpPr>
            <p:grpSpPr>
              <a:xfrm>
                <a:off x="8625606" y="4198120"/>
                <a:ext cx="80945" cy="80964"/>
                <a:chOff x="8625606" y="4198120"/>
                <a:chExt cx="80945" cy="80964"/>
              </a:xfrm>
            </p:grpSpPr>
            <p:sp>
              <p:nvSpPr>
                <p:cNvPr id="147" name="Freeform 333">
                  <a:extLst>
                    <a:ext uri="{FF2B5EF4-FFF2-40B4-BE49-F238E27FC236}">
                      <a16:creationId xmlns:a16="http://schemas.microsoft.com/office/drawing/2014/main" id="{7AA89B42-399E-94B0-A283-4418B2E0F5D4}"/>
                    </a:ext>
                  </a:extLst>
                </p:cNvPr>
                <p:cNvSpPr/>
                <p:nvPr/>
              </p:nvSpPr>
              <p:spPr>
                <a:xfrm>
                  <a:off x="8665436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334">
                  <a:extLst>
                    <a:ext uri="{FF2B5EF4-FFF2-40B4-BE49-F238E27FC236}">
                      <a16:creationId xmlns:a16="http://schemas.microsoft.com/office/drawing/2014/main" id="{B93C56B0-A053-A39B-1D6C-BF6583225496}"/>
                    </a:ext>
                  </a:extLst>
                </p:cNvPr>
                <p:cNvSpPr/>
                <p:nvPr/>
              </p:nvSpPr>
              <p:spPr>
                <a:xfrm>
                  <a:off x="8625606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2">
                <a:extLst>
                  <a:ext uri="{FF2B5EF4-FFF2-40B4-BE49-F238E27FC236}">
                    <a16:creationId xmlns:a16="http://schemas.microsoft.com/office/drawing/2014/main" id="{331D21B6-3827-7A51-F74B-0261F86B6C33}"/>
                  </a:ext>
                </a:extLst>
              </p:cNvPr>
              <p:cNvGrpSpPr/>
              <p:nvPr/>
            </p:nvGrpSpPr>
            <p:grpSpPr>
              <a:xfrm>
                <a:off x="8633315" y="4198120"/>
                <a:ext cx="80945" cy="80964"/>
                <a:chOff x="8633315" y="4198120"/>
                <a:chExt cx="80945" cy="80964"/>
              </a:xfrm>
            </p:grpSpPr>
            <p:sp>
              <p:nvSpPr>
                <p:cNvPr id="145" name="Freeform 336">
                  <a:extLst>
                    <a:ext uri="{FF2B5EF4-FFF2-40B4-BE49-F238E27FC236}">
                      <a16:creationId xmlns:a16="http://schemas.microsoft.com/office/drawing/2014/main" id="{5F49FFBF-DC30-61D0-8123-EE05792B9D41}"/>
                    </a:ext>
                  </a:extLst>
                </p:cNvPr>
                <p:cNvSpPr/>
                <p:nvPr/>
              </p:nvSpPr>
              <p:spPr>
                <a:xfrm>
                  <a:off x="8674430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337">
                  <a:extLst>
                    <a:ext uri="{FF2B5EF4-FFF2-40B4-BE49-F238E27FC236}">
                      <a16:creationId xmlns:a16="http://schemas.microsoft.com/office/drawing/2014/main" id="{455D2A10-92A5-4D0A-36B5-6B9C17D9266F}"/>
                    </a:ext>
                  </a:extLst>
                </p:cNvPr>
                <p:cNvSpPr/>
                <p:nvPr/>
              </p:nvSpPr>
              <p:spPr>
                <a:xfrm>
                  <a:off x="8633315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2">
                <a:extLst>
                  <a:ext uri="{FF2B5EF4-FFF2-40B4-BE49-F238E27FC236}">
                    <a16:creationId xmlns:a16="http://schemas.microsoft.com/office/drawing/2014/main" id="{06CA537F-86C4-E7A3-5308-8DB35AAFBC68}"/>
                  </a:ext>
                </a:extLst>
              </p:cNvPr>
              <p:cNvGrpSpPr/>
              <p:nvPr/>
            </p:nvGrpSpPr>
            <p:grpSpPr>
              <a:xfrm>
                <a:off x="8641024" y="4198120"/>
                <a:ext cx="80945" cy="80964"/>
                <a:chOff x="8641024" y="4198120"/>
                <a:chExt cx="80945" cy="80964"/>
              </a:xfrm>
            </p:grpSpPr>
            <p:sp>
              <p:nvSpPr>
                <p:cNvPr id="143" name="Freeform 339">
                  <a:extLst>
                    <a:ext uri="{FF2B5EF4-FFF2-40B4-BE49-F238E27FC236}">
                      <a16:creationId xmlns:a16="http://schemas.microsoft.com/office/drawing/2014/main" id="{DA096CF4-A257-FD24-B654-1DE5063CB468}"/>
                    </a:ext>
                  </a:extLst>
                </p:cNvPr>
                <p:cNvSpPr/>
                <p:nvPr/>
              </p:nvSpPr>
              <p:spPr>
                <a:xfrm>
                  <a:off x="8682140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340">
                  <a:extLst>
                    <a:ext uri="{FF2B5EF4-FFF2-40B4-BE49-F238E27FC236}">
                      <a16:creationId xmlns:a16="http://schemas.microsoft.com/office/drawing/2014/main" id="{2D5B05C2-FFC6-A0AD-74F2-E35666558A88}"/>
                    </a:ext>
                  </a:extLst>
                </p:cNvPr>
                <p:cNvSpPr/>
                <p:nvPr/>
              </p:nvSpPr>
              <p:spPr>
                <a:xfrm>
                  <a:off x="8641024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2">
                <a:extLst>
                  <a:ext uri="{FF2B5EF4-FFF2-40B4-BE49-F238E27FC236}">
                    <a16:creationId xmlns:a16="http://schemas.microsoft.com/office/drawing/2014/main" id="{09D64CB9-02D8-5227-7C2F-C1FB3212D67B}"/>
                  </a:ext>
                </a:extLst>
              </p:cNvPr>
              <p:cNvGrpSpPr/>
              <p:nvPr/>
            </p:nvGrpSpPr>
            <p:grpSpPr>
              <a:xfrm>
                <a:off x="8650018" y="4198120"/>
                <a:ext cx="80945" cy="80964"/>
                <a:chOff x="8650018" y="4198120"/>
                <a:chExt cx="80945" cy="80964"/>
              </a:xfrm>
            </p:grpSpPr>
            <p:sp>
              <p:nvSpPr>
                <p:cNvPr id="141" name="Freeform 342">
                  <a:extLst>
                    <a:ext uri="{FF2B5EF4-FFF2-40B4-BE49-F238E27FC236}">
                      <a16:creationId xmlns:a16="http://schemas.microsoft.com/office/drawing/2014/main" id="{613B5E26-1215-81B5-384A-4A01B2543C37}"/>
                    </a:ext>
                  </a:extLst>
                </p:cNvPr>
                <p:cNvSpPr/>
                <p:nvPr/>
              </p:nvSpPr>
              <p:spPr>
                <a:xfrm>
                  <a:off x="8689849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343">
                  <a:extLst>
                    <a:ext uri="{FF2B5EF4-FFF2-40B4-BE49-F238E27FC236}">
                      <a16:creationId xmlns:a16="http://schemas.microsoft.com/office/drawing/2014/main" id="{5F2507A2-0760-EA8D-7B9C-9BAF71AD3FF7}"/>
                    </a:ext>
                  </a:extLst>
                </p:cNvPr>
                <p:cNvSpPr/>
                <p:nvPr/>
              </p:nvSpPr>
              <p:spPr>
                <a:xfrm>
                  <a:off x="8650018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2">
                <a:extLst>
                  <a:ext uri="{FF2B5EF4-FFF2-40B4-BE49-F238E27FC236}">
                    <a16:creationId xmlns:a16="http://schemas.microsoft.com/office/drawing/2014/main" id="{CFE3E339-1FF1-F597-3843-664D04BFF93D}"/>
                  </a:ext>
                </a:extLst>
              </p:cNvPr>
              <p:cNvGrpSpPr/>
              <p:nvPr/>
            </p:nvGrpSpPr>
            <p:grpSpPr>
              <a:xfrm>
                <a:off x="8657727" y="4198120"/>
                <a:ext cx="80945" cy="80964"/>
                <a:chOff x="8657727" y="4198120"/>
                <a:chExt cx="80945" cy="80964"/>
              </a:xfrm>
            </p:grpSpPr>
            <p:sp>
              <p:nvSpPr>
                <p:cNvPr id="138" name="Freeform 345">
                  <a:extLst>
                    <a:ext uri="{FF2B5EF4-FFF2-40B4-BE49-F238E27FC236}">
                      <a16:creationId xmlns:a16="http://schemas.microsoft.com/office/drawing/2014/main" id="{8B6538C1-B6A4-F27A-CA92-D40E40B25C35}"/>
                    </a:ext>
                  </a:extLst>
                </p:cNvPr>
                <p:cNvSpPr/>
                <p:nvPr/>
              </p:nvSpPr>
              <p:spPr>
                <a:xfrm>
                  <a:off x="8698843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346">
                  <a:extLst>
                    <a:ext uri="{FF2B5EF4-FFF2-40B4-BE49-F238E27FC236}">
                      <a16:creationId xmlns:a16="http://schemas.microsoft.com/office/drawing/2014/main" id="{A4CB1526-F0E5-7E6E-8B19-28BD5FC4F304}"/>
                    </a:ext>
                  </a:extLst>
                </p:cNvPr>
                <p:cNvSpPr/>
                <p:nvPr/>
              </p:nvSpPr>
              <p:spPr>
                <a:xfrm>
                  <a:off x="8657727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2">
                <a:extLst>
                  <a:ext uri="{FF2B5EF4-FFF2-40B4-BE49-F238E27FC236}">
                    <a16:creationId xmlns:a16="http://schemas.microsoft.com/office/drawing/2014/main" id="{E90CE792-1CC7-76EC-2AEE-E1B2FC78B322}"/>
                  </a:ext>
                </a:extLst>
              </p:cNvPr>
              <p:cNvGrpSpPr/>
              <p:nvPr/>
            </p:nvGrpSpPr>
            <p:grpSpPr>
              <a:xfrm>
                <a:off x="8688564" y="4198120"/>
                <a:ext cx="80945" cy="80964"/>
                <a:chOff x="8688564" y="4198120"/>
                <a:chExt cx="80945" cy="80964"/>
              </a:xfrm>
            </p:grpSpPr>
            <p:sp>
              <p:nvSpPr>
                <p:cNvPr id="92" name="Freeform 348">
                  <a:extLst>
                    <a:ext uri="{FF2B5EF4-FFF2-40B4-BE49-F238E27FC236}">
                      <a16:creationId xmlns:a16="http://schemas.microsoft.com/office/drawing/2014/main" id="{CC8938BF-E9EB-3978-13A5-D9E8AF9C0641}"/>
                    </a:ext>
                  </a:extLst>
                </p:cNvPr>
                <p:cNvSpPr/>
                <p:nvPr/>
              </p:nvSpPr>
              <p:spPr>
                <a:xfrm>
                  <a:off x="8729679" y="419812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349">
                  <a:extLst>
                    <a:ext uri="{FF2B5EF4-FFF2-40B4-BE49-F238E27FC236}">
                      <a16:creationId xmlns:a16="http://schemas.microsoft.com/office/drawing/2014/main" id="{BEF481F4-69EC-EB45-FAEE-7C088882DB8C}"/>
                    </a:ext>
                  </a:extLst>
                </p:cNvPr>
                <p:cNvSpPr/>
                <p:nvPr/>
              </p:nvSpPr>
              <p:spPr>
                <a:xfrm>
                  <a:off x="8688564" y="423924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2">
                <a:extLst>
                  <a:ext uri="{FF2B5EF4-FFF2-40B4-BE49-F238E27FC236}">
                    <a16:creationId xmlns:a16="http://schemas.microsoft.com/office/drawing/2014/main" id="{112BAAF9-50C9-86DE-3D66-BF1A0A378DF4}"/>
                  </a:ext>
                </a:extLst>
              </p:cNvPr>
              <p:cNvGrpSpPr/>
              <p:nvPr/>
            </p:nvGrpSpPr>
            <p:grpSpPr>
              <a:xfrm>
                <a:off x="9510872" y="4263663"/>
                <a:ext cx="80945" cy="80964"/>
                <a:chOff x="9510872" y="4263663"/>
                <a:chExt cx="80945" cy="80964"/>
              </a:xfrm>
            </p:grpSpPr>
            <p:sp>
              <p:nvSpPr>
                <p:cNvPr id="90" name="Freeform 351">
                  <a:extLst>
                    <a:ext uri="{FF2B5EF4-FFF2-40B4-BE49-F238E27FC236}">
                      <a16:creationId xmlns:a16="http://schemas.microsoft.com/office/drawing/2014/main" id="{0A8143A6-0235-4DA0-0E21-3E957A8337E2}"/>
                    </a:ext>
                  </a:extLst>
                </p:cNvPr>
                <p:cNvSpPr/>
                <p:nvPr/>
              </p:nvSpPr>
              <p:spPr>
                <a:xfrm>
                  <a:off x="9550703" y="426366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352">
                  <a:extLst>
                    <a:ext uri="{FF2B5EF4-FFF2-40B4-BE49-F238E27FC236}">
                      <a16:creationId xmlns:a16="http://schemas.microsoft.com/office/drawing/2014/main" id="{7492D8D6-AB86-D606-E5A8-E93C5AF6B28C}"/>
                    </a:ext>
                  </a:extLst>
                </p:cNvPr>
                <p:cNvSpPr/>
                <p:nvPr/>
              </p:nvSpPr>
              <p:spPr>
                <a:xfrm>
                  <a:off x="9510872" y="430350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2">
                <a:extLst>
                  <a:ext uri="{FF2B5EF4-FFF2-40B4-BE49-F238E27FC236}">
                    <a16:creationId xmlns:a16="http://schemas.microsoft.com/office/drawing/2014/main" id="{5B109BAC-E154-3A23-2099-EFE7F67C4672}"/>
                  </a:ext>
                </a:extLst>
              </p:cNvPr>
              <p:cNvGrpSpPr/>
              <p:nvPr/>
            </p:nvGrpSpPr>
            <p:grpSpPr>
              <a:xfrm>
                <a:off x="9573830" y="4345913"/>
                <a:ext cx="80945" cy="80964"/>
                <a:chOff x="9573830" y="4345913"/>
                <a:chExt cx="80945" cy="80964"/>
              </a:xfrm>
            </p:grpSpPr>
            <p:sp>
              <p:nvSpPr>
                <p:cNvPr id="88" name="Freeform 354">
                  <a:extLst>
                    <a:ext uri="{FF2B5EF4-FFF2-40B4-BE49-F238E27FC236}">
                      <a16:creationId xmlns:a16="http://schemas.microsoft.com/office/drawing/2014/main" id="{2512FC42-1909-3448-B859-490FA69996E9}"/>
                    </a:ext>
                  </a:extLst>
                </p:cNvPr>
                <p:cNvSpPr/>
                <p:nvPr/>
              </p:nvSpPr>
              <p:spPr>
                <a:xfrm>
                  <a:off x="9613661" y="434591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55">
                  <a:extLst>
                    <a:ext uri="{FF2B5EF4-FFF2-40B4-BE49-F238E27FC236}">
                      <a16:creationId xmlns:a16="http://schemas.microsoft.com/office/drawing/2014/main" id="{2BDDC722-EA2E-9DD8-C8F3-2F117C63AD15}"/>
                    </a:ext>
                  </a:extLst>
                </p:cNvPr>
                <p:cNvSpPr/>
                <p:nvPr/>
              </p:nvSpPr>
              <p:spPr>
                <a:xfrm>
                  <a:off x="9573830" y="438575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2">
                <a:extLst>
                  <a:ext uri="{FF2B5EF4-FFF2-40B4-BE49-F238E27FC236}">
                    <a16:creationId xmlns:a16="http://schemas.microsoft.com/office/drawing/2014/main" id="{E2372D78-23F3-21CC-5224-D6F45305E1F3}"/>
                  </a:ext>
                </a:extLst>
              </p:cNvPr>
              <p:cNvGrpSpPr/>
              <p:nvPr/>
            </p:nvGrpSpPr>
            <p:grpSpPr>
              <a:xfrm>
                <a:off x="10525909" y="4345913"/>
                <a:ext cx="80945" cy="80964"/>
                <a:chOff x="10525909" y="4345913"/>
                <a:chExt cx="80945" cy="80964"/>
              </a:xfrm>
            </p:grpSpPr>
            <p:sp>
              <p:nvSpPr>
                <p:cNvPr id="86" name="Freeform 357">
                  <a:extLst>
                    <a:ext uri="{FF2B5EF4-FFF2-40B4-BE49-F238E27FC236}">
                      <a16:creationId xmlns:a16="http://schemas.microsoft.com/office/drawing/2014/main" id="{ACD1A9E3-A205-1EC7-362F-DEE665C83525}"/>
                    </a:ext>
                  </a:extLst>
                </p:cNvPr>
                <p:cNvSpPr/>
                <p:nvPr/>
              </p:nvSpPr>
              <p:spPr>
                <a:xfrm>
                  <a:off x="10567025" y="434591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58">
                  <a:extLst>
                    <a:ext uri="{FF2B5EF4-FFF2-40B4-BE49-F238E27FC236}">
                      <a16:creationId xmlns:a16="http://schemas.microsoft.com/office/drawing/2014/main" id="{9126AF22-3424-07EE-B2AE-DB841FDF42B7}"/>
                    </a:ext>
                  </a:extLst>
                </p:cNvPr>
                <p:cNvSpPr/>
                <p:nvPr/>
              </p:nvSpPr>
              <p:spPr>
                <a:xfrm>
                  <a:off x="10525909" y="438575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2">
                <a:extLst>
                  <a:ext uri="{FF2B5EF4-FFF2-40B4-BE49-F238E27FC236}">
                    <a16:creationId xmlns:a16="http://schemas.microsoft.com/office/drawing/2014/main" id="{BA56F574-5E3B-B2C9-B141-7295E1F60A55}"/>
                  </a:ext>
                </a:extLst>
              </p:cNvPr>
              <p:cNvGrpSpPr/>
              <p:nvPr/>
            </p:nvGrpSpPr>
            <p:grpSpPr>
              <a:xfrm>
                <a:off x="10577303" y="4345913"/>
                <a:ext cx="80945" cy="80964"/>
                <a:chOff x="10577303" y="4345913"/>
                <a:chExt cx="80945" cy="80964"/>
              </a:xfrm>
            </p:grpSpPr>
            <p:sp>
              <p:nvSpPr>
                <p:cNvPr id="84" name="Freeform 360">
                  <a:extLst>
                    <a:ext uri="{FF2B5EF4-FFF2-40B4-BE49-F238E27FC236}">
                      <a16:creationId xmlns:a16="http://schemas.microsoft.com/office/drawing/2014/main" id="{4510FFEF-17BC-7F13-DBA7-6A2791A2B589}"/>
                    </a:ext>
                  </a:extLst>
                </p:cNvPr>
                <p:cNvSpPr/>
                <p:nvPr/>
              </p:nvSpPr>
              <p:spPr>
                <a:xfrm>
                  <a:off x="10617134" y="434591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61">
                  <a:extLst>
                    <a:ext uri="{FF2B5EF4-FFF2-40B4-BE49-F238E27FC236}">
                      <a16:creationId xmlns:a16="http://schemas.microsoft.com/office/drawing/2014/main" id="{0C95DC06-CE60-9F1F-9E13-C898CFAE619A}"/>
                    </a:ext>
                  </a:extLst>
                </p:cNvPr>
                <p:cNvSpPr/>
                <p:nvPr/>
              </p:nvSpPr>
              <p:spPr>
                <a:xfrm>
                  <a:off x="10577303" y="438575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59" name="Graphic 2">
            <a:extLst>
              <a:ext uri="{FF2B5EF4-FFF2-40B4-BE49-F238E27FC236}">
                <a16:creationId xmlns:a16="http://schemas.microsoft.com/office/drawing/2014/main" id="{FF6568CC-E68F-998C-B2C6-7260B2D973ED}"/>
              </a:ext>
            </a:extLst>
          </p:cNvPr>
          <p:cNvGrpSpPr/>
          <p:nvPr/>
        </p:nvGrpSpPr>
        <p:grpSpPr>
          <a:xfrm>
            <a:off x="1881531" y="1187953"/>
            <a:ext cx="8635523" cy="3070233"/>
            <a:chOff x="1948205" y="1725483"/>
            <a:chExt cx="8635523" cy="3070234"/>
          </a:xfrm>
          <a:noFill/>
        </p:grpSpPr>
        <p:sp>
          <p:nvSpPr>
            <p:cNvPr id="260" name="Freeform 5">
              <a:extLst>
                <a:ext uri="{FF2B5EF4-FFF2-40B4-BE49-F238E27FC236}">
                  <a16:creationId xmlns:a16="http://schemas.microsoft.com/office/drawing/2014/main" id="{18FFE804-382F-DE61-E1D1-52BF7EB2AC39}"/>
                </a:ext>
              </a:extLst>
            </p:cNvPr>
            <p:cNvSpPr/>
            <p:nvPr/>
          </p:nvSpPr>
          <p:spPr>
            <a:xfrm>
              <a:off x="1990605" y="1769178"/>
              <a:ext cx="8593123" cy="3026539"/>
            </a:xfrm>
            <a:custGeom>
              <a:avLst/>
              <a:gdLst>
                <a:gd name="connsiteX0" fmla="*/ 0 w 8593123"/>
                <a:gd name="connsiteY0" fmla="*/ 0 h 3026539"/>
                <a:gd name="connsiteX1" fmla="*/ 155468 w 8593123"/>
                <a:gd name="connsiteY1" fmla="*/ 0 h 3026539"/>
                <a:gd name="connsiteX2" fmla="*/ 155468 w 8593123"/>
                <a:gd name="connsiteY2" fmla="*/ 10281 h 3026539"/>
                <a:gd name="connsiteX3" fmla="*/ 191444 w 8593123"/>
                <a:gd name="connsiteY3" fmla="*/ 10281 h 3026539"/>
                <a:gd name="connsiteX4" fmla="*/ 191444 w 8593123"/>
                <a:gd name="connsiteY4" fmla="*/ 17992 h 3026539"/>
                <a:gd name="connsiteX5" fmla="*/ 244123 w 8593123"/>
                <a:gd name="connsiteY5" fmla="*/ 17992 h 3026539"/>
                <a:gd name="connsiteX6" fmla="*/ 244123 w 8593123"/>
                <a:gd name="connsiteY6" fmla="*/ 26988 h 3026539"/>
                <a:gd name="connsiteX7" fmla="*/ 272390 w 8593123"/>
                <a:gd name="connsiteY7" fmla="*/ 26988 h 3026539"/>
                <a:gd name="connsiteX8" fmla="*/ 272390 w 8593123"/>
                <a:gd name="connsiteY8" fmla="*/ 32129 h 3026539"/>
                <a:gd name="connsiteX9" fmla="*/ 305796 w 8593123"/>
                <a:gd name="connsiteY9" fmla="*/ 32129 h 3026539"/>
                <a:gd name="connsiteX10" fmla="*/ 305796 w 8593123"/>
                <a:gd name="connsiteY10" fmla="*/ 53977 h 3026539"/>
                <a:gd name="connsiteX11" fmla="*/ 323784 w 8593123"/>
                <a:gd name="connsiteY11" fmla="*/ 53977 h 3026539"/>
                <a:gd name="connsiteX12" fmla="*/ 323784 w 8593123"/>
                <a:gd name="connsiteY12" fmla="*/ 71969 h 3026539"/>
                <a:gd name="connsiteX13" fmla="*/ 344342 w 8593123"/>
                <a:gd name="connsiteY13" fmla="*/ 71969 h 3026539"/>
                <a:gd name="connsiteX14" fmla="*/ 344342 w 8593123"/>
                <a:gd name="connsiteY14" fmla="*/ 95102 h 3026539"/>
                <a:gd name="connsiteX15" fmla="*/ 352051 w 8593123"/>
                <a:gd name="connsiteY15" fmla="*/ 95102 h 3026539"/>
                <a:gd name="connsiteX16" fmla="*/ 352051 w 8593123"/>
                <a:gd name="connsiteY16" fmla="*/ 106668 h 3026539"/>
                <a:gd name="connsiteX17" fmla="*/ 381603 w 8593123"/>
                <a:gd name="connsiteY17" fmla="*/ 106668 h 3026539"/>
                <a:gd name="connsiteX18" fmla="*/ 381603 w 8593123"/>
                <a:gd name="connsiteY18" fmla="*/ 122090 h 3026539"/>
                <a:gd name="connsiteX19" fmla="*/ 390597 w 8593123"/>
                <a:gd name="connsiteY19" fmla="*/ 122090 h 3026539"/>
                <a:gd name="connsiteX20" fmla="*/ 390597 w 8593123"/>
                <a:gd name="connsiteY20" fmla="*/ 150363 h 3026539"/>
                <a:gd name="connsiteX21" fmla="*/ 408585 w 8593123"/>
                <a:gd name="connsiteY21" fmla="*/ 150363 h 3026539"/>
                <a:gd name="connsiteX22" fmla="*/ 408585 w 8593123"/>
                <a:gd name="connsiteY22" fmla="*/ 167070 h 3026539"/>
                <a:gd name="connsiteX23" fmla="*/ 416294 w 8593123"/>
                <a:gd name="connsiteY23" fmla="*/ 167070 h 3026539"/>
                <a:gd name="connsiteX24" fmla="*/ 416294 w 8593123"/>
                <a:gd name="connsiteY24" fmla="*/ 182492 h 3026539"/>
                <a:gd name="connsiteX25" fmla="*/ 426573 w 8593123"/>
                <a:gd name="connsiteY25" fmla="*/ 182492 h 3026539"/>
                <a:gd name="connsiteX26" fmla="*/ 426573 w 8593123"/>
                <a:gd name="connsiteY26" fmla="*/ 197914 h 3026539"/>
                <a:gd name="connsiteX27" fmla="*/ 436851 w 8593123"/>
                <a:gd name="connsiteY27" fmla="*/ 197914 h 3026539"/>
                <a:gd name="connsiteX28" fmla="*/ 436851 w 8593123"/>
                <a:gd name="connsiteY28" fmla="*/ 205625 h 3026539"/>
                <a:gd name="connsiteX29" fmla="*/ 453555 w 8593123"/>
                <a:gd name="connsiteY29" fmla="*/ 205625 h 3026539"/>
                <a:gd name="connsiteX30" fmla="*/ 453555 w 8593123"/>
                <a:gd name="connsiteY30" fmla="*/ 212051 h 3026539"/>
                <a:gd name="connsiteX31" fmla="*/ 471543 w 8593123"/>
                <a:gd name="connsiteY31" fmla="*/ 212051 h 3026539"/>
                <a:gd name="connsiteX32" fmla="*/ 471543 w 8593123"/>
                <a:gd name="connsiteY32" fmla="*/ 240324 h 3026539"/>
                <a:gd name="connsiteX33" fmla="*/ 498525 w 8593123"/>
                <a:gd name="connsiteY33" fmla="*/ 240324 h 3026539"/>
                <a:gd name="connsiteX34" fmla="*/ 498525 w 8593123"/>
                <a:gd name="connsiteY34" fmla="*/ 246750 h 3026539"/>
                <a:gd name="connsiteX35" fmla="*/ 507518 w 8593123"/>
                <a:gd name="connsiteY35" fmla="*/ 246750 h 3026539"/>
                <a:gd name="connsiteX36" fmla="*/ 507518 w 8593123"/>
                <a:gd name="connsiteY36" fmla="*/ 254461 h 3026539"/>
                <a:gd name="connsiteX37" fmla="*/ 530646 w 8593123"/>
                <a:gd name="connsiteY37" fmla="*/ 254461 h 3026539"/>
                <a:gd name="connsiteX38" fmla="*/ 530646 w 8593123"/>
                <a:gd name="connsiteY38" fmla="*/ 277593 h 3026539"/>
                <a:gd name="connsiteX39" fmla="*/ 540925 w 8593123"/>
                <a:gd name="connsiteY39" fmla="*/ 277593 h 3026539"/>
                <a:gd name="connsiteX40" fmla="*/ 540925 w 8593123"/>
                <a:gd name="connsiteY40" fmla="*/ 285304 h 3026539"/>
                <a:gd name="connsiteX41" fmla="*/ 548634 w 8593123"/>
                <a:gd name="connsiteY41" fmla="*/ 285304 h 3026539"/>
                <a:gd name="connsiteX42" fmla="*/ 548634 w 8593123"/>
                <a:gd name="connsiteY42" fmla="*/ 375265 h 3026539"/>
                <a:gd name="connsiteX43" fmla="*/ 567907 w 8593123"/>
                <a:gd name="connsiteY43" fmla="*/ 375265 h 3026539"/>
                <a:gd name="connsiteX44" fmla="*/ 567907 w 8593123"/>
                <a:gd name="connsiteY44" fmla="*/ 480648 h 3026539"/>
                <a:gd name="connsiteX45" fmla="*/ 576901 w 8593123"/>
                <a:gd name="connsiteY45" fmla="*/ 480648 h 3026539"/>
                <a:gd name="connsiteX46" fmla="*/ 576901 w 8593123"/>
                <a:gd name="connsiteY46" fmla="*/ 532054 h 3026539"/>
                <a:gd name="connsiteX47" fmla="*/ 585895 w 8593123"/>
                <a:gd name="connsiteY47" fmla="*/ 532054 h 3026539"/>
                <a:gd name="connsiteX48" fmla="*/ 585895 w 8593123"/>
                <a:gd name="connsiteY48" fmla="*/ 645148 h 3026539"/>
                <a:gd name="connsiteX49" fmla="*/ 601313 w 8593123"/>
                <a:gd name="connsiteY49" fmla="*/ 645148 h 3026539"/>
                <a:gd name="connsiteX50" fmla="*/ 601313 w 8593123"/>
                <a:gd name="connsiteY50" fmla="*/ 711976 h 3026539"/>
                <a:gd name="connsiteX51" fmla="*/ 609022 w 8593123"/>
                <a:gd name="connsiteY51" fmla="*/ 711976 h 3026539"/>
                <a:gd name="connsiteX52" fmla="*/ 609022 w 8593123"/>
                <a:gd name="connsiteY52" fmla="*/ 832780 h 3026539"/>
                <a:gd name="connsiteX53" fmla="*/ 620586 w 8593123"/>
                <a:gd name="connsiteY53" fmla="*/ 832780 h 3026539"/>
                <a:gd name="connsiteX54" fmla="*/ 620586 w 8593123"/>
                <a:gd name="connsiteY54" fmla="*/ 886757 h 3026539"/>
                <a:gd name="connsiteX55" fmla="*/ 636004 w 8593123"/>
                <a:gd name="connsiteY55" fmla="*/ 886757 h 3026539"/>
                <a:gd name="connsiteX56" fmla="*/ 636004 w 8593123"/>
                <a:gd name="connsiteY56" fmla="*/ 1065393 h 3026539"/>
                <a:gd name="connsiteX57" fmla="*/ 646283 w 8593123"/>
                <a:gd name="connsiteY57" fmla="*/ 1065393 h 3026539"/>
                <a:gd name="connsiteX58" fmla="*/ 646283 w 8593123"/>
                <a:gd name="connsiteY58" fmla="*/ 1118085 h 3026539"/>
                <a:gd name="connsiteX59" fmla="*/ 664271 w 8593123"/>
                <a:gd name="connsiteY59" fmla="*/ 1118085 h 3026539"/>
                <a:gd name="connsiteX60" fmla="*/ 664271 w 8593123"/>
                <a:gd name="connsiteY60" fmla="*/ 1161780 h 3026539"/>
                <a:gd name="connsiteX61" fmla="*/ 678404 w 8593123"/>
                <a:gd name="connsiteY61" fmla="*/ 1161780 h 3026539"/>
                <a:gd name="connsiteX62" fmla="*/ 678404 w 8593123"/>
                <a:gd name="connsiteY62" fmla="*/ 1200334 h 3026539"/>
                <a:gd name="connsiteX63" fmla="*/ 691253 w 8593123"/>
                <a:gd name="connsiteY63" fmla="*/ 1200334 h 3026539"/>
                <a:gd name="connsiteX64" fmla="*/ 691253 w 8593123"/>
                <a:gd name="connsiteY64" fmla="*/ 1219612 h 3026539"/>
                <a:gd name="connsiteX65" fmla="*/ 698962 w 8593123"/>
                <a:gd name="connsiteY65" fmla="*/ 1219612 h 3026539"/>
                <a:gd name="connsiteX66" fmla="*/ 698962 w 8593123"/>
                <a:gd name="connsiteY66" fmla="*/ 1253026 h 3026539"/>
                <a:gd name="connsiteX67" fmla="*/ 768344 w 8593123"/>
                <a:gd name="connsiteY67" fmla="*/ 1253026 h 3026539"/>
                <a:gd name="connsiteX68" fmla="*/ 768344 w 8593123"/>
                <a:gd name="connsiteY68" fmla="*/ 1260737 h 3026539"/>
                <a:gd name="connsiteX69" fmla="*/ 803036 w 8593123"/>
                <a:gd name="connsiteY69" fmla="*/ 1260737 h 3026539"/>
                <a:gd name="connsiteX70" fmla="*/ 803036 w 8593123"/>
                <a:gd name="connsiteY70" fmla="*/ 1267163 h 3026539"/>
                <a:gd name="connsiteX71" fmla="*/ 839012 w 8593123"/>
                <a:gd name="connsiteY71" fmla="*/ 1267163 h 3026539"/>
                <a:gd name="connsiteX72" fmla="*/ 839012 w 8593123"/>
                <a:gd name="connsiteY72" fmla="*/ 1281299 h 3026539"/>
                <a:gd name="connsiteX73" fmla="*/ 873703 w 8593123"/>
                <a:gd name="connsiteY73" fmla="*/ 1281299 h 3026539"/>
                <a:gd name="connsiteX74" fmla="*/ 873703 w 8593123"/>
                <a:gd name="connsiteY74" fmla="*/ 1291580 h 3026539"/>
                <a:gd name="connsiteX75" fmla="*/ 882697 w 8593123"/>
                <a:gd name="connsiteY75" fmla="*/ 1291580 h 3026539"/>
                <a:gd name="connsiteX76" fmla="*/ 882697 w 8593123"/>
                <a:gd name="connsiteY76" fmla="*/ 1298006 h 3026539"/>
                <a:gd name="connsiteX77" fmla="*/ 891691 w 8593123"/>
                <a:gd name="connsiteY77" fmla="*/ 1298006 h 3026539"/>
                <a:gd name="connsiteX78" fmla="*/ 891691 w 8593123"/>
                <a:gd name="connsiteY78" fmla="*/ 1326280 h 3026539"/>
                <a:gd name="connsiteX79" fmla="*/ 954649 w 8593123"/>
                <a:gd name="connsiteY79" fmla="*/ 1326280 h 3026539"/>
                <a:gd name="connsiteX80" fmla="*/ 954649 w 8593123"/>
                <a:gd name="connsiteY80" fmla="*/ 1336561 h 3026539"/>
                <a:gd name="connsiteX81" fmla="*/ 962358 w 8593123"/>
                <a:gd name="connsiteY81" fmla="*/ 1336561 h 3026539"/>
                <a:gd name="connsiteX82" fmla="*/ 962358 w 8593123"/>
                <a:gd name="connsiteY82" fmla="*/ 1348127 h 3026539"/>
                <a:gd name="connsiteX83" fmla="*/ 984200 w 8593123"/>
                <a:gd name="connsiteY83" fmla="*/ 1348127 h 3026539"/>
                <a:gd name="connsiteX84" fmla="*/ 984200 w 8593123"/>
                <a:gd name="connsiteY84" fmla="*/ 1355838 h 3026539"/>
                <a:gd name="connsiteX85" fmla="*/ 1002189 w 8593123"/>
                <a:gd name="connsiteY85" fmla="*/ 1355838 h 3026539"/>
                <a:gd name="connsiteX86" fmla="*/ 1002189 w 8593123"/>
                <a:gd name="connsiteY86" fmla="*/ 1371260 h 3026539"/>
                <a:gd name="connsiteX87" fmla="*/ 1018891 w 8593123"/>
                <a:gd name="connsiteY87" fmla="*/ 1371260 h 3026539"/>
                <a:gd name="connsiteX88" fmla="*/ 1018891 w 8593123"/>
                <a:gd name="connsiteY88" fmla="*/ 1380256 h 3026539"/>
                <a:gd name="connsiteX89" fmla="*/ 1040734 w 8593123"/>
                <a:gd name="connsiteY89" fmla="*/ 1380256 h 3026539"/>
                <a:gd name="connsiteX90" fmla="*/ 1040734 w 8593123"/>
                <a:gd name="connsiteY90" fmla="*/ 1387967 h 3026539"/>
                <a:gd name="connsiteX91" fmla="*/ 1110116 w 8593123"/>
                <a:gd name="connsiteY91" fmla="*/ 1387967 h 3026539"/>
                <a:gd name="connsiteX92" fmla="*/ 1110116 w 8593123"/>
                <a:gd name="connsiteY92" fmla="*/ 1395678 h 3026539"/>
                <a:gd name="connsiteX93" fmla="*/ 1155086 w 8593123"/>
                <a:gd name="connsiteY93" fmla="*/ 1395678 h 3026539"/>
                <a:gd name="connsiteX94" fmla="*/ 1155086 w 8593123"/>
                <a:gd name="connsiteY94" fmla="*/ 1403389 h 3026539"/>
                <a:gd name="connsiteX95" fmla="*/ 1189778 w 8593123"/>
                <a:gd name="connsiteY95" fmla="*/ 1403389 h 3026539"/>
                <a:gd name="connsiteX96" fmla="*/ 1189778 w 8593123"/>
                <a:gd name="connsiteY96" fmla="*/ 1435518 h 3026539"/>
                <a:gd name="connsiteX97" fmla="*/ 1198771 w 8593123"/>
                <a:gd name="connsiteY97" fmla="*/ 1435518 h 3026539"/>
                <a:gd name="connsiteX98" fmla="*/ 1198771 w 8593123"/>
                <a:gd name="connsiteY98" fmla="*/ 1458651 h 3026539"/>
                <a:gd name="connsiteX99" fmla="*/ 1209050 w 8593123"/>
                <a:gd name="connsiteY99" fmla="*/ 1458651 h 3026539"/>
                <a:gd name="connsiteX100" fmla="*/ 1209050 w 8593123"/>
                <a:gd name="connsiteY100" fmla="*/ 1479213 h 3026539"/>
                <a:gd name="connsiteX101" fmla="*/ 1218044 w 8593123"/>
                <a:gd name="connsiteY101" fmla="*/ 1479213 h 3026539"/>
                <a:gd name="connsiteX102" fmla="*/ 1218044 w 8593123"/>
                <a:gd name="connsiteY102" fmla="*/ 1502346 h 3026539"/>
                <a:gd name="connsiteX103" fmla="*/ 1218044 w 8593123"/>
                <a:gd name="connsiteY103" fmla="*/ 1519053 h 3026539"/>
                <a:gd name="connsiteX104" fmla="*/ 1233463 w 8593123"/>
                <a:gd name="connsiteY104" fmla="*/ 1519053 h 3026539"/>
                <a:gd name="connsiteX105" fmla="*/ 1233463 w 8593123"/>
                <a:gd name="connsiteY105" fmla="*/ 1543471 h 3026539"/>
                <a:gd name="connsiteX106" fmla="*/ 1248881 w 8593123"/>
                <a:gd name="connsiteY106" fmla="*/ 1543471 h 3026539"/>
                <a:gd name="connsiteX107" fmla="*/ 1248881 w 8593123"/>
                <a:gd name="connsiteY107" fmla="*/ 1553752 h 3026539"/>
                <a:gd name="connsiteX108" fmla="*/ 1259160 w 8593123"/>
                <a:gd name="connsiteY108" fmla="*/ 1553752 h 3026539"/>
                <a:gd name="connsiteX109" fmla="*/ 1259160 w 8593123"/>
                <a:gd name="connsiteY109" fmla="*/ 1597447 h 3026539"/>
                <a:gd name="connsiteX110" fmla="*/ 1268154 w 8593123"/>
                <a:gd name="connsiteY110" fmla="*/ 1597447 h 3026539"/>
                <a:gd name="connsiteX111" fmla="*/ 1268154 w 8593123"/>
                <a:gd name="connsiteY111" fmla="*/ 1680983 h 3026539"/>
                <a:gd name="connsiteX112" fmla="*/ 1277148 w 8593123"/>
                <a:gd name="connsiteY112" fmla="*/ 1680983 h 3026539"/>
                <a:gd name="connsiteX113" fmla="*/ 1277148 w 8593123"/>
                <a:gd name="connsiteY113" fmla="*/ 1688693 h 3026539"/>
                <a:gd name="connsiteX114" fmla="*/ 1292566 w 8593123"/>
                <a:gd name="connsiteY114" fmla="*/ 1688693 h 3026539"/>
                <a:gd name="connsiteX115" fmla="*/ 1292566 w 8593123"/>
                <a:gd name="connsiteY115" fmla="*/ 1693834 h 3026539"/>
                <a:gd name="connsiteX116" fmla="*/ 1302845 w 8593123"/>
                <a:gd name="connsiteY116" fmla="*/ 1693834 h 3026539"/>
                <a:gd name="connsiteX117" fmla="*/ 1302845 w 8593123"/>
                <a:gd name="connsiteY117" fmla="*/ 1709256 h 3026539"/>
                <a:gd name="connsiteX118" fmla="*/ 1345245 w 8593123"/>
                <a:gd name="connsiteY118" fmla="*/ 1709256 h 3026539"/>
                <a:gd name="connsiteX119" fmla="*/ 1345245 w 8593123"/>
                <a:gd name="connsiteY119" fmla="*/ 1723392 h 3026539"/>
                <a:gd name="connsiteX120" fmla="*/ 1444179 w 8593123"/>
                <a:gd name="connsiteY120" fmla="*/ 1723392 h 3026539"/>
                <a:gd name="connsiteX121" fmla="*/ 1444179 w 8593123"/>
                <a:gd name="connsiteY121" fmla="*/ 1732389 h 3026539"/>
                <a:gd name="connsiteX122" fmla="*/ 1503283 w 8593123"/>
                <a:gd name="connsiteY122" fmla="*/ 1732389 h 3026539"/>
                <a:gd name="connsiteX123" fmla="*/ 1503283 w 8593123"/>
                <a:gd name="connsiteY123" fmla="*/ 1740099 h 3026539"/>
                <a:gd name="connsiteX124" fmla="*/ 1581659 w 8593123"/>
                <a:gd name="connsiteY124" fmla="*/ 1740099 h 3026539"/>
                <a:gd name="connsiteX125" fmla="*/ 1581659 w 8593123"/>
                <a:gd name="connsiteY125" fmla="*/ 1754236 h 3026539"/>
                <a:gd name="connsiteX126" fmla="*/ 1651041 w 8593123"/>
                <a:gd name="connsiteY126" fmla="*/ 1754236 h 3026539"/>
                <a:gd name="connsiteX127" fmla="*/ 1651041 w 8593123"/>
                <a:gd name="connsiteY127" fmla="*/ 1763232 h 3026539"/>
                <a:gd name="connsiteX128" fmla="*/ 1671599 w 8593123"/>
                <a:gd name="connsiteY128" fmla="*/ 1763232 h 3026539"/>
                <a:gd name="connsiteX129" fmla="*/ 1671599 w 8593123"/>
                <a:gd name="connsiteY129" fmla="*/ 1770943 h 3026539"/>
                <a:gd name="connsiteX130" fmla="*/ 1696011 w 8593123"/>
                <a:gd name="connsiteY130" fmla="*/ 1770943 h 3026539"/>
                <a:gd name="connsiteX131" fmla="*/ 1696011 w 8593123"/>
                <a:gd name="connsiteY131" fmla="*/ 1777369 h 3026539"/>
                <a:gd name="connsiteX132" fmla="*/ 1730702 w 8593123"/>
                <a:gd name="connsiteY132" fmla="*/ 1777369 h 3026539"/>
                <a:gd name="connsiteX133" fmla="*/ 1730702 w 8593123"/>
                <a:gd name="connsiteY133" fmla="*/ 1791506 h 3026539"/>
                <a:gd name="connsiteX134" fmla="*/ 1811648 w 8593123"/>
                <a:gd name="connsiteY134" fmla="*/ 1791506 h 3026539"/>
                <a:gd name="connsiteX135" fmla="*/ 1811648 w 8593123"/>
                <a:gd name="connsiteY135" fmla="*/ 1799217 h 3026539"/>
                <a:gd name="connsiteX136" fmla="*/ 1827067 w 8593123"/>
                <a:gd name="connsiteY136" fmla="*/ 1799217 h 3026539"/>
                <a:gd name="connsiteX137" fmla="*/ 1827067 w 8593123"/>
                <a:gd name="connsiteY137" fmla="*/ 1808213 h 3026539"/>
                <a:gd name="connsiteX138" fmla="*/ 1839915 w 8593123"/>
                <a:gd name="connsiteY138" fmla="*/ 1808213 h 3026539"/>
                <a:gd name="connsiteX139" fmla="*/ 1839915 w 8593123"/>
                <a:gd name="connsiteY139" fmla="*/ 1819779 h 3026539"/>
                <a:gd name="connsiteX140" fmla="*/ 1847624 w 8593123"/>
                <a:gd name="connsiteY140" fmla="*/ 1819779 h 3026539"/>
                <a:gd name="connsiteX141" fmla="*/ 1847624 w 8593123"/>
                <a:gd name="connsiteY141" fmla="*/ 1837771 h 3026539"/>
                <a:gd name="connsiteX142" fmla="*/ 1861758 w 8593123"/>
                <a:gd name="connsiteY142" fmla="*/ 1837771 h 3026539"/>
                <a:gd name="connsiteX143" fmla="*/ 1861758 w 8593123"/>
                <a:gd name="connsiteY143" fmla="*/ 1844197 h 3026539"/>
                <a:gd name="connsiteX144" fmla="*/ 1872037 w 8593123"/>
                <a:gd name="connsiteY144" fmla="*/ 1844197 h 3026539"/>
                <a:gd name="connsiteX145" fmla="*/ 1872037 w 8593123"/>
                <a:gd name="connsiteY145" fmla="*/ 1875041 h 3026539"/>
                <a:gd name="connsiteX146" fmla="*/ 1879746 w 8593123"/>
                <a:gd name="connsiteY146" fmla="*/ 1875041 h 3026539"/>
                <a:gd name="connsiteX147" fmla="*/ 1879746 w 8593123"/>
                <a:gd name="connsiteY147" fmla="*/ 1882752 h 3026539"/>
                <a:gd name="connsiteX148" fmla="*/ 1896449 w 8593123"/>
                <a:gd name="connsiteY148" fmla="*/ 1882752 h 3026539"/>
                <a:gd name="connsiteX149" fmla="*/ 1896449 w 8593123"/>
                <a:gd name="connsiteY149" fmla="*/ 1918736 h 3026539"/>
                <a:gd name="connsiteX150" fmla="*/ 1906728 w 8593123"/>
                <a:gd name="connsiteY150" fmla="*/ 1918736 h 3026539"/>
                <a:gd name="connsiteX151" fmla="*/ 1906728 w 8593123"/>
                <a:gd name="connsiteY151" fmla="*/ 1957291 h 3026539"/>
                <a:gd name="connsiteX152" fmla="*/ 1914437 w 8593123"/>
                <a:gd name="connsiteY152" fmla="*/ 1957291 h 3026539"/>
                <a:gd name="connsiteX153" fmla="*/ 1914437 w 8593123"/>
                <a:gd name="connsiteY153" fmla="*/ 1973998 h 3026539"/>
                <a:gd name="connsiteX154" fmla="*/ 1926001 w 8593123"/>
                <a:gd name="connsiteY154" fmla="*/ 1973998 h 3026539"/>
                <a:gd name="connsiteX155" fmla="*/ 1926001 w 8593123"/>
                <a:gd name="connsiteY155" fmla="*/ 1984279 h 3026539"/>
                <a:gd name="connsiteX156" fmla="*/ 1937564 w 8593123"/>
                <a:gd name="connsiteY156" fmla="*/ 1984279 h 3026539"/>
                <a:gd name="connsiteX157" fmla="*/ 1937564 w 8593123"/>
                <a:gd name="connsiteY157" fmla="*/ 1999701 h 3026539"/>
                <a:gd name="connsiteX158" fmla="*/ 1945273 w 8593123"/>
                <a:gd name="connsiteY158" fmla="*/ 1999701 h 3026539"/>
                <a:gd name="connsiteX159" fmla="*/ 1945273 w 8593123"/>
                <a:gd name="connsiteY159" fmla="*/ 2008697 h 3026539"/>
                <a:gd name="connsiteX160" fmla="*/ 1956837 w 8593123"/>
                <a:gd name="connsiteY160" fmla="*/ 2008697 h 3026539"/>
                <a:gd name="connsiteX161" fmla="*/ 1956837 w 8593123"/>
                <a:gd name="connsiteY161" fmla="*/ 2021549 h 3026539"/>
                <a:gd name="connsiteX162" fmla="*/ 1977395 w 8593123"/>
                <a:gd name="connsiteY162" fmla="*/ 2021549 h 3026539"/>
                <a:gd name="connsiteX163" fmla="*/ 1977395 w 8593123"/>
                <a:gd name="connsiteY163" fmla="*/ 2044681 h 3026539"/>
                <a:gd name="connsiteX164" fmla="*/ 1995383 w 8593123"/>
                <a:gd name="connsiteY164" fmla="*/ 2044681 h 3026539"/>
                <a:gd name="connsiteX165" fmla="*/ 1995383 w 8593123"/>
                <a:gd name="connsiteY165" fmla="*/ 2053677 h 3026539"/>
                <a:gd name="connsiteX166" fmla="*/ 2066050 w 8593123"/>
                <a:gd name="connsiteY166" fmla="*/ 2053677 h 3026539"/>
                <a:gd name="connsiteX167" fmla="*/ 2066050 w 8593123"/>
                <a:gd name="connsiteY167" fmla="*/ 2061388 h 3026539"/>
                <a:gd name="connsiteX168" fmla="*/ 2229227 w 8593123"/>
                <a:gd name="connsiteY168" fmla="*/ 2061388 h 3026539"/>
                <a:gd name="connsiteX169" fmla="*/ 2229227 w 8593123"/>
                <a:gd name="connsiteY169" fmla="*/ 2070384 h 3026539"/>
                <a:gd name="connsiteX170" fmla="*/ 2298609 w 8593123"/>
                <a:gd name="connsiteY170" fmla="*/ 2070384 h 3026539"/>
                <a:gd name="connsiteX171" fmla="*/ 2298609 w 8593123"/>
                <a:gd name="connsiteY171" fmla="*/ 2084521 h 3026539"/>
                <a:gd name="connsiteX172" fmla="*/ 2326876 w 8593123"/>
                <a:gd name="connsiteY172" fmla="*/ 2084521 h 3026539"/>
                <a:gd name="connsiteX173" fmla="*/ 2326876 w 8593123"/>
                <a:gd name="connsiteY173" fmla="*/ 2090947 h 3026539"/>
                <a:gd name="connsiteX174" fmla="*/ 2393688 w 8593123"/>
                <a:gd name="connsiteY174" fmla="*/ 2090947 h 3026539"/>
                <a:gd name="connsiteX175" fmla="*/ 2393688 w 8593123"/>
                <a:gd name="connsiteY175" fmla="*/ 2098658 h 3026539"/>
                <a:gd name="connsiteX176" fmla="*/ 2402683 w 8593123"/>
                <a:gd name="connsiteY176" fmla="*/ 2098658 h 3026539"/>
                <a:gd name="connsiteX177" fmla="*/ 2402683 w 8593123"/>
                <a:gd name="connsiteY177" fmla="*/ 2107654 h 3026539"/>
                <a:gd name="connsiteX178" fmla="*/ 2459216 w 8593123"/>
                <a:gd name="connsiteY178" fmla="*/ 2107654 h 3026539"/>
                <a:gd name="connsiteX179" fmla="*/ 2459216 w 8593123"/>
                <a:gd name="connsiteY179" fmla="*/ 2128216 h 3026539"/>
                <a:gd name="connsiteX180" fmla="*/ 2472065 w 8593123"/>
                <a:gd name="connsiteY180" fmla="*/ 2128216 h 3026539"/>
                <a:gd name="connsiteX181" fmla="*/ 2472065 w 8593123"/>
                <a:gd name="connsiteY181" fmla="*/ 2143638 h 3026539"/>
                <a:gd name="connsiteX182" fmla="*/ 2483628 w 8593123"/>
                <a:gd name="connsiteY182" fmla="*/ 2143638 h 3026539"/>
                <a:gd name="connsiteX183" fmla="*/ 2483628 w 8593123"/>
                <a:gd name="connsiteY183" fmla="*/ 2152634 h 3026539"/>
                <a:gd name="connsiteX184" fmla="*/ 2515750 w 8593123"/>
                <a:gd name="connsiteY184" fmla="*/ 2152634 h 3026539"/>
                <a:gd name="connsiteX185" fmla="*/ 2515750 w 8593123"/>
                <a:gd name="connsiteY185" fmla="*/ 2164200 h 3026539"/>
                <a:gd name="connsiteX186" fmla="*/ 2529883 w 8593123"/>
                <a:gd name="connsiteY186" fmla="*/ 2164200 h 3026539"/>
                <a:gd name="connsiteX187" fmla="*/ 2529883 w 8593123"/>
                <a:gd name="connsiteY187" fmla="*/ 2179622 h 3026539"/>
                <a:gd name="connsiteX188" fmla="*/ 2535023 w 8593123"/>
                <a:gd name="connsiteY188" fmla="*/ 2179622 h 3026539"/>
                <a:gd name="connsiteX189" fmla="*/ 2535023 w 8593123"/>
                <a:gd name="connsiteY189" fmla="*/ 2197615 h 3026539"/>
                <a:gd name="connsiteX190" fmla="*/ 2562005 w 8593123"/>
                <a:gd name="connsiteY190" fmla="*/ 2197615 h 3026539"/>
                <a:gd name="connsiteX191" fmla="*/ 2562005 w 8593123"/>
                <a:gd name="connsiteY191" fmla="*/ 2225888 h 3026539"/>
                <a:gd name="connsiteX192" fmla="*/ 2595411 w 8593123"/>
                <a:gd name="connsiteY192" fmla="*/ 2225888 h 3026539"/>
                <a:gd name="connsiteX193" fmla="*/ 2595411 w 8593123"/>
                <a:gd name="connsiteY193" fmla="*/ 2232314 h 3026539"/>
                <a:gd name="connsiteX194" fmla="*/ 2604405 w 8593123"/>
                <a:gd name="connsiteY194" fmla="*/ 2232314 h 3026539"/>
                <a:gd name="connsiteX195" fmla="*/ 2604405 w 8593123"/>
                <a:gd name="connsiteY195" fmla="*/ 2258017 h 3026539"/>
                <a:gd name="connsiteX196" fmla="*/ 2705909 w 8593123"/>
                <a:gd name="connsiteY196" fmla="*/ 2258017 h 3026539"/>
                <a:gd name="connsiteX197" fmla="*/ 2705909 w 8593123"/>
                <a:gd name="connsiteY197" fmla="*/ 2265728 h 3026539"/>
                <a:gd name="connsiteX198" fmla="*/ 2939753 w 8593123"/>
                <a:gd name="connsiteY198" fmla="*/ 2265728 h 3026539"/>
                <a:gd name="connsiteX199" fmla="*/ 2939753 w 8593123"/>
                <a:gd name="connsiteY199" fmla="*/ 2272154 h 3026539"/>
                <a:gd name="connsiteX200" fmla="*/ 3064384 w 8593123"/>
                <a:gd name="connsiteY200" fmla="*/ 2272154 h 3026539"/>
                <a:gd name="connsiteX201" fmla="*/ 3064384 w 8593123"/>
                <a:gd name="connsiteY201" fmla="*/ 2279864 h 3026539"/>
                <a:gd name="connsiteX202" fmla="*/ 3097790 w 8593123"/>
                <a:gd name="connsiteY202" fmla="*/ 2279864 h 3026539"/>
                <a:gd name="connsiteX203" fmla="*/ 3097790 w 8593123"/>
                <a:gd name="connsiteY203" fmla="*/ 2295286 h 3026539"/>
                <a:gd name="connsiteX204" fmla="*/ 3106784 w 8593123"/>
                <a:gd name="connsiteY204" fmla="*/ 2295286 h 3026539"/>
                <a:gd name="connsiteX205" fmla="*/ 3106784 w 8593123"/>
                <a:gd name="connsiteY205" fmla="*/ 2304283 h 3026539"/>
                <a:gd name="connsiteX206" fmla="*/ 3122202 w 8593123"/>
                <a:gd name="connsiteY206" fmla="*/ 2304283 h 3026539"/>
                <a:gd name="connsiteX207" fmla="*/ 3122202 w 8593123"/>
                <a:gd name="connsiteY207" fmla="*/ 2331271 h 3026539"/>
                <a:gd name="connsiteX208" fmla="*/ 3135051 w 8593123"/>
                <a:gd name="connsiteY208" fmla="*/ 2331271 h 3026539"/>
                <a:gd name="connsiteX209" fmla="*/ 3135051 w 8593123"/>
                <a:gd name="connsiteY209" fmla="*/ 2342837 h 3026539"/>
                <a:gd name="connsiteX210" fmla="*/ 3142760 w 8593123"/>
                <a:gd name="connsiteY210" fmla="*/ 2342837 h 3026539"/>
                <a:gd name="connsiteX211" fmla="*/ 3142760 w 8593123"/>
                <a:gd name="connsiteY211" fmla="*/ 2353118 h 3026539"/>
                <a:gd name="connsiteX212" fmla="*/ 3242979 w 8593123"/>
                <a:gd name="connsiteY212" fmla="*/ 2353118 h 3026539"/>
                <a:gd name="connsiteX213" fmla="*/ 3242979 w 8593123"/>
                <a:gd name="connsiteY213" fmla="*/ 2360829 h 3026539"/>
                <a:gd name="connsiteX214" fmla="*/ 3253258 w 8593123"/>
                <a:gd name="connsiteY214" fmla="*/ 2360829 h 3026539"/>
                <a:gd name="connsiteX215" fmla="*/ 3253258 w 8593123"/>
                <a:gd name="connsiteY215" fmla="*/ 2383962 h 3026539"/>
                <a:gd name="connsiteX216" fmla="*/ 3350907 w 8593123"/>
                <a:gd name="connsiteY216" fmla="*/ 2383962 h 3026539"/>
                <a:gd name="connsiteX217" fmla="*/ 3350907 w 8593123"/>
                <a:gd name="connsiteY217" fmla="*/ 2392958 h 3026539"/>
                <a:gd name="connsiteX218" fmla="*/ 3665697 w 8593123"/>
                <a:gd name="connsiteY218" fmla="*/ 2392958 h 3026539"/>
                <a:gd name="connsiteX219" fmla="*/ 3665697 w 8593123"/>
                <a:gd name="connsiteY219" fmla="*/ 2400669 h 3026539"/>
                <a:gd name="connsiteX220" fmla="*/ 3691394 w 8593123"/>
                <a:gd name="connsiteY220" fmla="*/ 2400669 h 3026539"/>
                <a:gd name="connsiteX221" fmla="*/ 3691394 w 8593123"/>
                <a:gd name="connsiteY221" fmla="*/ 2409665 h 3026539"/>
                <a:gd name="connsiteX222" fmla="*/ 3732509 w 8593123"/>
                <a:gd name="connsiteY222" fmla="*/ 2409665 h 3026539"/>
                <a:gd name="connsiteX223" fmla="*/ 3732509 w 8593123"/>
                <a:gd name="connsiteY223" fmla="*/ 2421231 h 3026539"/>
                <a:gd name="connsiteX224" fmla="*/ 3776195 w 8593123"/>
                <a:gd name="connsiteY224" fmla="*/ 2421231 h 3026539"/>
                <a:gd name="connsiteX225" fmla="*/ 3776195 w 8593123"/>
                <a:gd name="connsiteY225" fmla="*/ 2426372 h 3026539"/>
                <a:gd name="connsiteX226" fmla="*/ 3843007 w 8593123"/>
                <a:gd name="connsiteY226" fmla="*/ 2426372 h 3026539"/>
                <a:gd name="connsiteX227" fmla="*/ 3843007 w 8593123"/>
                <a:gd name="connsiteY227" fmla="*/ 2430228 h 3026539"/>
                <a:gd name="connsiteX228" fmla="*/ 3927807 w 8593123"/>
                <a:gd name="connsiteY228" fmla="*/ 2430228 h 3026539"/>
                <a:gd name="connsiteX229" fmla="*/ 3927807 w 8593123"/>
                <a:gd name="connsiteY229" fmla="*/ 2443079 h 3026539"/>
                <a:gd name="connsiteX230" fmla="*/ 4028027 w 8593123"/>
                <a:gd name="connsiteY230" fmla="*/ 2443079 h 3026539"/>
                <a:gd name="connsiteX231" fmla="*/ 4028027 w 8593123"/>
                <a:gd name="connsiteY231" fmla="*/ 2450790 h 3026539"/>
                <a:gd name="connsiteX232" fmla="*/ 4039590 w 8593123"/>
                <a:gd name="connsiteY232" fmla="*/ 2450790 h 3026539"/>
                <a:gd name="connsiteX233" fmla="*/ 4039590 w 8593123"/>
                <a:gd name="connsiteY233" fmla="*/ 2466212 h 3026539"/>
                <a:gd name="connsiteX234" fmla="*/ 4399350 w 8593123"/>
                <a:gd name="connsiteY234" fmla="*/ 2466212 h 3026539"/>
                <a:gd name="connsiteX235" fmla="*/ 4399350 w 8593123"/>
                <a:gd name="connsiteY235" fmla="*/ 2495771 h 3026539"/>
                <a:gd name="connsiteX236" fmla="*/ 4434042 w 8593123"/>
                <a:gd name="connsiteY236" fmla="*/ 2495771 h 3026539"/>
                <a:gd name="connsiteX237" fmla="*/ 4434042 w 8593123"/>
                <a:gd name="connsiteY237" fmla="*/ 2521474 h 3026539"/>
                <a:gd name="connsiteX238" fmla="*/ 4526551 w 8593123"/>
                <a:gd name="connsiteY238" fmla="*/ 2521474 h 3026539"/>
                <a:gd name="connsiteX239" fmla="*/ 4526551 w 8593123"/>
                <a:gd name="connsiteY239" fmla="*/ 2536895 h 3026539"/>
                <a:gd name="connsiteX240" fmla="*/ 4674310 w 8593123"/>
                <a:gd name="connsiteY240" fmla="*/ 2536895 h 3026539"/>
                <a:gd name="connsiteX241" fmla="*/ 4674310 w 8593123"/>
                <a:gd name="connsiteY241" fmla="*/ 2549747 h 3026539"/>
                <a:gd name="connsiteX242" fmla="*/ 4717995 w 8593123"/>
                <a:gd name="connsiteY242" fmla="*/ 2549747 h 3026539"/>
                <a:gd name="connsiteX243" fmla="*/ 4717995 w 8593123"/>
                <a:gd name="connsiteY243" fmla="*/ 2565169 h 3026539"/>
                <a:gd name="connsiteX244" fmla="*/ 4845196 w 8593123"/>
                <a:gd name="connsiteY244" fmla="*/ 2565169 h 3026539"/>
                <a:gd name="connsiteX245" fmla="*/ 4845196 w 8593123"/>
                <a:gd name="connsiteY245" fmla="*/ 2579306 h 3026539"/>
                <a:gd name="connsiteX246" fmla="*/ 4861899 w 8593123"/>
                <a:gd name="connsiteY246" fmla="*/ 2579306 h 3026539"/>
                <a:gd name="connsiteX247" fmla="*/ 4861899 w 8593123"/>
                <a:gd name="connsiteY247" fmla="*/ 2593442 h 3026539"/>
                <a:gd name="connsiteX248" fmla="*/ 5046918 w 8593123"/>
                <a:gd name="connsiteY248" fmla="*/ 2593442 h 3026539"/>
                <a:gd name="connsiteX249" fmla="*/ 5046918 w 8593123"/>
                <a:gd name="connsiteY249" fmla="*/ 2603723 h 3026539"/>
                <a:gd name="connsiteX250" fmla="*/ 5075185 w 8593123"/>
                <a:gd name="connsiteY250" fmla="*/ 2603723 h 3026539"/>
                <a:gd name="connsiteX251" fmla="*/ 5075185 w 8593123"/>
                <a:gd name="connsiteY251" fmla="*/ 2631997 h 3026539"/>
                <a:gd name="connsiteX252" fmla="*/ 5084179 w 8593123"/>
                <a:gd name="connsiteY252" fmla="*/ 2631997 h 3026539"/>
                <a:gd name="connsiteX253" fmla="*/ 5084179 w 8593123"/>
                <a:gd name="connsiteY253" fmla="*/ 2660270 h 3026539"/>
                <a:gd name="connsiteX254" fmla="*/ 5685492 w 8593123"/>
                <a:gd name="connsiteY254" fmla="*/ 2660270 h 3026539"/>
                <a:gd name="connsiteX255" fmla="*/ 5685492 w 8593123"/>
                <a:gd name="connsiteY255" fmla="*/ 2685973 h 3026539"/>
                <a:gd name="connsiteX256" fmla="*/ 5731747 w 8593123"/>
                <a:gd name="connsiteY256" fmla="*/ 2685973 h 3026539"/>
                <a:gd name="connsiteX257" fmla="*/ 5731747 w 8593123"/>
                <a:gd name="connsiteY257" fmla="*/ 2706536 h 3026539"/>
                <a:gd name="connsiteX258" fmla="*/ 5864087 w 8593123"/>
                <a:gd name="connsiteY258" fmla="*/ 2706536 h 3026539"/>
                <a:gd name="connsiteX259" fmla="*/ 5864087 w 8593123"/>
                <a:gd name="connsiteY259" fmla="*/ 2738665 h 3026539"/>
                <a:gd name="connsiteX260" fmla="*/ 6704384 w 8593123"/>
                <a:gd name="connsiteY260" fmla="*/ 2738665 h 3026539"/>
                <a:gd name="connsiteX261" fmla="*/ 6704384 w 8593123"/>
                <a:gd name="connsiteY261" fmla="*/ 2783645 h 3026539"/>
                <a:gd name="connsiteX262" fmla="*/ 8593123 w 8593123"/>
                <a:gd name="connsiteY262" fmla="*/ 2783645 h 3026539"/>
                <a:gd name="connsiteX263" fmla="*/ 8593123 w 8593123"/>
                <a:gd name="connsiteY263" fmla="*/ 3026539 h 302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</a:cxnLst>
              <a:rect l="l" t="t" r="r" b="b"/>
              <a:pathLst>
                <a:path w="8593123" h="3026539">
                  <a:moveTo>
                    <a:pt x="0" y="0"/>
                  </a:moveTo>
                  <a:lnTo>
                    <a:pt x="155468" y="0"/>
                  </a:lnTo>
                  <a:lnTo>
                    <a:pt x="155468" y="10281"/>
                  </a:lnTo>
                  <a:lnTo>
                    <a:pt x="191444" y="10281"/>
                  </a:lnTo>
                  <a:lnTo>
                    <a:pt x="191444" y="17992"/>
                  </a:lnTo>
                  <a:lnTo>
                    <a:pt x="244123" y="17992"/>
                  </a:lnTo>
                  <a:lnTo>
                    <a:pt x="244123" y="26988"/>
                  </a:lnTo>
                  <a:lnTo>
                    <a:pt x="272390" y="26988"/>
                  </a:lnTo>
                  <a:lnTo>
                    <a:pt x="272390" y="32129"/>
                  </a:lnTo>
                  <a:lnTo>
                    <a:pt x="305796" y="32129"/>
                  </a:lnTo>
                  <a:lnTo>
                    <a:pt x="305796" y="53977"/>
                  </a:lnTo>
                  <a:lnTo>
                    <a:pt x="323784" y="53977"/>
                  </a:lnTo>
                  <a:lnTo>
                    <a:pt x="323784" y="71969"/>
                  </a:lnTo>
                  <a:lnTo>
                    <a:pt x="344342" y="71969"/>
                  </a:lnTo>
                  <a:lnTo>
                    <a:pt x="344342" y="95102"/>
                  </a:lnTo>
                  <a:lnTo>
                    <a:pt x="352051" y="95102"/>
                  </a:lnTo>
                  <a:lnTo>
                    <a:pt x="352051" y="106668"/>
                  </a:lnTo>
                  <a:lnTo>
                    <a:pt x="381603" y="106668"/>
                  </a:lnTo>
                  <a:lnTo>
                    <a:pt x="381603" y="122090"/>
                  </a:lnTo>
                  <a:lnTo>
                    <a:pt x="390597" y="122090"/>
                  </a:lnTo>
                  <a:lnTo>
                    <a:pt x="390597" y="150363"/>
                  </a:lnTo>
                  <a:lnTo>
                    <a:pt x="408585" y="150363"/>
                  </a:lnTo>
                  <a:lnTo>
                    <a:pt x="408585" y="167070"/>
                  </a:lnTo>
                  <a:lnTo>
                    <a:pt x="416294" y="167070"/>
                  </a:lnTo>
                  <a:lnTo>
                    <a:pt x="416294" y="182492"/>
                  </a:lnTo>
                  <a:lnTo>
                    <a:pt x="426573" y="182492"/>
                  </a:lnTo>
                  <a:lnTo>
                    <a:pt x="426573" y="197914"/>
                  </a:lnTo>
                  <a:lnTo>
                    <a:pt x="436851" y="197914"/>
                  </a:lnTo>
                  <a:lnTo>
                    <a:pt x="436851" y="205625"/>
                  </a:lnTo>
                  <a:lnTo>
                    <a:pt x="453555" y="205625"/>
                  </a:lnTo>
                  <a:lnTo>
                    <a:pt x="453555" y="212051"/>
                  </a:lnTo>
                  <a:lnTo>
                    <a:pt x="471543" y="212051"/>
                  </a:lnTo>
                  <a:lnTo>
                    <a:pt x="471543" y="240324"/>
                  </a:lnTo>
                  <a:lnTo>
                    <a:pt x="498525" y="240324"/>
                  </a:lnTo>
                  <a:lnTo>
                    <a:pt x="498525" y="246750"/>
                  </a:lnTo>
                  <a:lnTo>
                    <a:pt x="507518" y="246750"/>
                  </a:lnTo>
                  <a:lnTo>
                    <a:pt x="507518" y="254461"/>
                  </a:lnTo>
                  <a:lnTo>
                    <a:pt x="530646" y="254461"/>
                  </a:lnTo>
                  <a:lnTo>
                    <a:pt x="530646" y="277593"/>
                  </a:lnTo>
                  <a:lnTo>
                    <a:pt x="540925" y="277593"/>
                  </a:lnTo>
                  <a:lnTo>
                    <a:pt x="540925" y="285304"/>
                  </a:lnTo>
                  <a:lnTo>
                    <a:pt x="548634" y="285304"/>
                  </a:lnTo>
                  <a:lnTo>
                    <a:pt x="548634" y="375265"/>
                  </a:lnTo>
                  <a:lnTo>
                    <a:pt x="567907" y="375265"/>
                  </a:lnTo>
                  <a:lnTo>
                    <a:pt x="567907" y="480648"/>
                  </a:lnTo>
                  <a:lnTo>
                    <a:pt x="576901" y="480648"/>
                  </a:lnTo>
                  <a:lnTo>
                    <a:pt x="576901" y="532054"/>
                  </a:lnTo>
                  <a:lnTo>
                    <a:pt x="585895" y="532054"/>
                  </a:lnTo>
                  <a:lnTo>
                    <a:pt x="585895" y="645148"/>
                  </a:lnTo>
                  <a:lnTo>
                    <a:pt x="601313" y="645148"/>
                  </a:lnTo>
                  <a:lnTo>
                    <a:pt x="601313" y="711976"/>
                  </a:lnTo>
                  <a:lnTo>
                    <a:pt x="609022" y="711976"/>
                  </a:lnTo>
                  <a:lnTo>
                    <a:pt x="609022" y="832780"/>
                  </a:lnTo>
                  <a:lnTo>
                    <a:pt x="620586" y="832780"/>
                  </a:lnTo>
                  <a:lnTo>
                    <a:pt x="620586" y="886757"/>
                  </a:lnTo>
                  <a:lnTo>
                    <a:pt x="636004" y="886757"/>
                  </a:lnTo>
                  <a:lnTo>
                    <a:pt x="636004" y="1065393"/>
                  </a:lnTo>
                  <a:lnTo>
                    <a:pt x="646283" y="1065393"/>
                  </a:lnTo>
                  <a:lnTo>
                    <a:pt x="646283" y="1118085"/>
                  </a:lnTo>
                  <a:lnTo>
                    <a:pt x="664271" y="1118085"/>
                  </a:lnTo>
                  <a:lnTo>
                    <a:pt x="664271" y="1161780"/>
                  </a:lnTo>
                  <a:lnTo>
                    <a:pt x="678404" y="1161780"/>
                  </a:lnTo>
                  <a:lnTo>
                    <a:pt x="678404" y="1200334"/>
                  </a:lnTo>
                  <a:lnTo>
                    <a:pt x="691253" y="1200334"/>
                  </a:lnTo>
                  <a:lnTo>
                    <a:pt x="691253" y="1219612"/>
                  </a:lnTo>
                  <a:lnTo>
                    <a:pt x="698962" y="1219612"/>
                  </a:lnTo>
                  <a:lnTo>
                    <a:pt x="698962" y="1253026"/>
                  </a:lnTo>
                  <a:lnTo>
                    <a:pt x="768344" y="1253026"/>
                  </a:lnTo>
                  <a:lnTo>
                    <a:pt x="768344" y="1260737"/>
                  </a:lnTo>
                  <a:lnTo>
                    <a:pt x="803036" y="1260737"/>
                  </a:lnTo>
                  <a:lnTo>
                    <a:pt x="803036" y="1267163"/>
                  </a:lnTo>
                  <a:lnTo>
                    <a:pt x="839012" y="1267163"/>
                  </a:lnTo>
                  <a:lnTo>
                    <a:pt x="839012" y="1281299"/>
                  </a:lnTo>
                  <a:lnTo>
                    <a:pt x="873703" y="1281299"/>
                  </a:lnTo>
                  <a:lnTo>
                    <a:pt x="873703" y="1291580"/>
                  </a:lnTo>
                  <a:lnTo>
                    <a:pt x="882697" y="1291580"/>
                  </a:lnTo>
                  <a:lnTo>
                    <a:pt x="882697" y="1298006"/>
                  </a:lnTo>
                  <a:lnTo>
                    <a:pt x="891691" y="1298006"/>
                  </a:lnTo>
                  <a:lnTo>
                    <a:pt x="891691" y="1326280"/>
                  </a:lnTo>
                  <a:lnTo>
                    <a:pt x="954649" y="1326280"/>
                  </a:lnTo>
                  <a:lnTo>
                    <a:pt x="954649" y="1336561"/>
                  </a:lnTo>
                  <a:lnTo>
                    <a:pt x="962358" y="1336561"/>
                  </a:lnTo>
                  <a:lnTo>
                    <a:pt x="962358" y="1348127"/>
                  </a:lnTo>
                  <a:lnTo>
                    <a:pt x="984200" y="1348127"/>
                  </a:lnTo>
                  <a:lnTo>
                    <a:pt x="984200" y="1355838"/>
                  </a:lnTo>
                  <a:lnTo>
                    <a:pt x="1002189" y="1355838"/>
                  </a:lnTo>
                  <a:lnTo>
                    <a:pt x="1002189" y="1371260"/>
                  </a:lnTo>
                  <a:lnTo>
                    <a:pt x="1018891" y="1371260"/>
                  </a:lnTo>
                  <a:lnTo>
                    <a:pt x="1018891" y="1380256"/>
                  </a:lnTo>
                  <a:lnTo>
                    <a:pt x="1040734" y="1380256"/>
                  </a:lnTo>
                  <a:lnTo>
                    <a:pt x="1040734" y="1387967"/>
                  </a:lnTo>
                  <a:lnTo>
                    <a:pt x="1110116" y="1387967"/>
                  </a:lnTo>
                  <a:lnTo>
                    <a:pt x="1110116" y="1395678"/>
                  </a:lnTo>
                  <a:lnTo>
                    <a:pt x="1155086" y="1395678"/>
                  </a:lnTo>
                  <a:lnTo>
                    <a:pt x="1155086" y="1403389"/>
                  </a:lnTo>
                  <a:lnTo>
                    <a:pt x="1189778" y="1403389"/>
                  </a:lnTo>
                  <a:lnTo>
                    <a:pt x="1189778" y="1435518"/>
                  </a:lnTo>
                  <a:lnTo>
                    <a:pt x="1198771" y="1435518"/>
                  </a:lnTo>
                  <a:lnTo>
                    <a:pt x="1198771" y="1458651"/>
                  </a:lnTo>
                  <a:lnTo>
                    <a:pt x="1209050" y="1458651"/>
                  </a:lnTo>
                  <a:lnTo>
                    <a:pt x="1209050" y="1479213"/>
                  </a:lnTo>
                  <a:lnTo>
                    <a:pt x="1218044" y="1479213"/>
                  </a:lnTo>
                  <a:lnTo>
                    <a:pt x="1218044" y="1502346"/>
                  </a:lnTo>
                  <a:lnTo>
                    <a:pt x="1218044" y="1519053"/>
                  </a:lnTo>
                  <a:lnTo>
                    <a:pt x="1233463" y="1519053"/>
                  </a:lnTo>
                  <a:lnTo>
                    <a:pt x="1233463" y="1543471"/>
                  </a:lnTo>
                  <a:lnTo>
                    <a:pt x="1248881" y="1543471"/>
                  </a:lnTo>
                  <a:lnTo>
                    <a:pt x="1248881" y="1553752"/>
                  </a:lnTo>
                  <a:lnTo>
                    <a:pt x="1259160" y="1553752"/>
                  </a:lnTo>
                  <a:lnTo>
                    <a:pt x="1259160" y="1597447"/>
                  </a:lnTo>
                  <a:lnTo>
                    <a:pt x="1268154" y="1597447"/>
                  </a:lnTo>
                  <a:lnTo>
                    <a:pt x="1268154" y="1680983"/>
                  </a:lnTo>
                  <a:lnTo>
                    <a:pt x="1277148" y="1680983"/>
                  </a:lnTo>
                  <a:lnTo>
                    <a:pt x="1277148" y="1688693"/>
                  </a:lnTo>
                  <a:lnTo>
                    <a:pt x="1292566" y="1688693"/>
                  </a:lnTo>
                  <a:lnTo>
                    <a:pt x="1292566" y="1693834"/>
                  </a:lnTo>
                  <a:lnTo>
                    <a:pt x="1302845" y="1693834"/>
                  </a:lnTo>
                  <a:lnTo>
                    <a:pt x="1302845" y="1709256"/>
                  </a:lnTo>
                  <a:lnTo>
                    <a:pt x="1345245" y="1709256"/>
                  </a:lnTo>
                  <a:lnTo>
                    <a:pt x="1345245" y="1723392"/>
                  </a:lnTo>
                  <a:lnTo>
                    <a:pt x="1444179" y="1723392"/>
                  </a:lnTo>
                  <a:lnTo>
                    <a:pt x="1444179" y="1732389"/>
                  </a:lnTo>
                  <a:lnTo>
                    <a:pt x="1503283" y="1732389"/>
                  </a:lnTo>
                  <a:lnTo>
                    <a:pt x="1503283" y="1740099"/>
                  </a:lnTo>
                  <a:lnTo>
                    <a:pt x="1581659" y="1740099"/>
                  </a:lnTo>
                  <a:lnTo>
                    <a:pt x="1581659" y="1754236"/>
                  </a:lnTo>
                  <a:lnTo>
                    <a:pt x="1651041" y="1754236"/>
                  </a:lnTo>
                  <a:lnTo>
                    <a:pt x="1651041" y="1763232"/>
                  </a:lnTo>
                  <a:lnTo>
                    <a:pt x="1671599" y="1763232"/>
                  </a:lnTo>
                  <a:lnTo>
                    <a:pt x="1671599" y="1770943"/>
                  </a:lnTo>
                  <a:lnTo>
                    <a:pt x="1696011" y="1770943"/>
                  </a:lnTo>
                  <a:lnTo>
                    <a:pt x="1696011" y="1777369"/>
                  </a:lnTo>
                  <a:lnTo>
                    <a:pt x="1730702" y="1777369"/>
                  </a:lnTo>
                  <a:lnTo>
                    <a:pt x="1730702" y="1791506"/>
                  </a:lnTo>
                  <a:lnTo>
                    <a:pt x="1811648" y="1791506"/>
                  </a:lnTo>
                  <a:lnTo>
                    <a:pt x="1811648" y="1799217"/>
                  </a:lnTo>
                  <a:lnTo>
                    <a:pt x="1827067" y="1799217"/>
                  </a:lnTo>
                  <a:lnTo>
                    <a:pt x="1827067" y="1808213"/>
                  </a:lnTo>
                  <a:lnTo>
                    <a:pt x="1839915" y="1808213"/>
                  </a:lnTo>
                  <a:lnTo>
                    <a:pt x="1839915" y="1819779"/>
                  </a:lnTo>
                  <a:lnTo>
                    <a:pt x="1847624" y="1819779"/>
                  </a:lnTo>
                  <a:lnTo>
                    <a:pt x="1847624" y="1837771"/>
                  </a:lnTo>
                  <a:lnTo>
                    <a:pt x="1861758" y="1837771"/>
                  </a:lnTo>
                  <a:lnTo>
                    <a:pt x="1861758" y="1844197"/>
                  </a:lnTo>
                  <a:lnTo>
                    <a:pt x="1872037" y="1844197"/>
                  </a:lnTo>
                  <a:lnTo>
                    <a:pt x="1872037" y="1875041"/>
                  </a:lnTo>
                  <a:lnTo>
                    <a:pt x="1879746" y="1875041"/>
                  </a:lnTo>
                  <a:lnTo>
                    <a:pt x="1879746" y="1882752"/>
                  </a:lnTo>
                  <a:lnTo>
                    <a:pt x="1896449" y="1882752"/>
                  </a:lnTo>
                  <a:lnTo>
                    <a:pt x="1896449" y="1918736"/>
                  </a:lnTo>
                  <a:lnTo>
                    <a:pt x="1906728" y="1918736"/>
                  </a:lnTo>
                  <a:lnTo>
                    <a:pt x="1906728" y="1957291"/>
                  </a:lnTo>
                  <a:lnTo>
                    <a:pt x="1914437" y="1957291"/>
                  </a:lnTo>
                  <a:lnTo>
                    <a:pt x="1914437" y="1973998"/>
                  </a:lnTo>
                  <a:lnTo>
                    <a:pt x="1926001" y="1973998"/>
                  </a:lnTo>
                  <a:lnTo>
                    <a:pt x="1926001" y="1984279"/>
                  </a:lnTo>
                  <a:lnTo>
                    <a:pt x="1937564" y="1984279"/>
                  </a:lnTo>
                  <a:lnTo>
                    <a:pt x="1937564" y="1999701"/>
                  </a:lnTo>
                  <a:lnTo>
                    <a:pt x="1945273" y="1999701"/>
                  </a:lnTo>
                  <a:lnTo>
                    <a:pt x="1945273" y="2008697"/>
                  </a:lnTo>
                  <a:lnTo>
                    <a:pt x="1956837" y="2008697"/>
                  </a:lnTo>
                  <a:lnTo>
                    <a:pt x="1956837" y="2021549"/>
                  </a:lnTo>
                  <a:lnTo>
                    <a:pt x="1977395" y="2021549"/>
                  </a:lnTo>
                  <a:lnTo>
                    <a:pt x="1977395" y="2044681"/>
                  </a:lnTo>
                  <a:lnTo>
                    <a:pt x="1995383" y="2044681"/>
                  </a:lnTo>
                  <a:lnTo>
                    <a:pt x="1995383" y="2053677"/>
                  </a:lnTo>
                  <a:lnTo>
                    <a:pt x="2066050" y="2053677"/>
                  </a:lnTo>
                  <a:lnTo>
                    <a:pt x="2066050" y="2061388"/>
                  </a:lnTo>
                  <a:lnTo>
                    <a:pt x="2229227" y="2061388"/>
                  </a:lnTo>
                  <a:lnTo>
                    <a:pt x="2229227" y="2070384"/>
                  </a:lnTo>
                  <a:lnTo>
                    <a:pt x="2298609" y="2070384"/>
                  </a:lnTo>
                  <a:lnTo>
                    <a:pt x="2298609" y="2084521"/>
                  </a:lnTo>
                  <a:lnTo>
                    <a:pt x="2326876" y="2084521"/>
                  </a:lnTo>
                  <a:lnTo>
                    <a:pt x="2326876" y="2090947"/>
                  </a:lnTo>
                  <a:lnTo>
                    <a:pt x="2393688" y="2090947"/>
                  </a:lnTo>
                  <a:lnTo>
                    <a:pt x="2393688" y="2098658"/>
                  </a:lnTo>
                  <a:lnTo>
                    <a:pt x="2402683" y="2098658"/>
                  </a:lnTo>
                  <a:lnTo>
                    <a:pt x="2402683" y="2107654"/>
                  </a:lnTo>
                  <a:lnTo>
                    <a:pt x="2459216" y="2107654"/>
                  </a:lnTo>
                  <a:lnTo>
                    <a:pt x="2459216" y="2128216"/>
                  </a:lnTo>
                  <a:lnTo>
                    <a:pt x="2472065" y="2128216"/>
                  </a:lnTo>
                  <a:lnTo>
                    <a:pt x="2472065" y="2143638"/>
                  </a:lnTo>
                  <a:lnTo>
                    <a:pt x="2483628" y="2143638"/>
                  </a:lnTo>
                  <a:lnTo>
                    <a:pt x="2483628" y="2152634"/>
                  </a:lnTo>
                  <a:lnTo>
                    <a:pt x="2515750" y="2152634"/>
                  </a:lnTo>
                  <a:lnTo>
                    <a:pt x="2515750" y="2164200"/>
                  </a:lnTo>
                  <a:lnTo>
                    <a:pt x="2529883" y="2164200"/>
                  </a:lnTo>
                  <a:lnTo>
                    <a:pt x="2529883" y="2179622"/>
                  </a:lnTo>
                  <a:lnTo>
                    <a:pt x="2535023" y="2179622"/>
                  </a:lnTo>
                  <a:lnTo>
                    <a:pt x="2535023" y="2197615"/>
                  </a:lnTo>
                  <a:lnTo>
                    <a:pt x="2562005" y="2197615"/>
                  </a:lnTo>
                  <a:lnTo>
                    <a:pt x="2562005" y="2225888"/>
                  </a:lnTo>
                  <a:lnTo>
                    <a:pt x="2595411" y="2225888"/>
                  </a:lnTo>
                  <a:lnTo>
                    <a:pt x="2595411" y="2232314"/>
                  </a:lnTo>
                  <a:lnTo>
                    <a:pt x="2604405" y="2232314"/>
                  </a:lnTo>
                  <a:lnTo>
                    <a:pt x="2604405" y="2258017"/>
                  </a:lnTo>
                  <a:lnTo>
                    <a:pt x="2705909" y="2258017"/>
                  </a:lnTo>
                  <a:lnTo>
                    <a:pt x="2705909" y="2265728"/>
                  </a:lnTo>
                  <a:lnTo>
                    <a:pt x="2939753" y="2265728"/>
                  </a:lnTo>
                  <a:lnTo>
                    <a:pt x="2939753" y="2272154"/>
                  </a:lnTo>
                  <a:lnTo>
                    <a:pt x="3064384" y="2272154"/>
                  </a:lnTo>
                  <a:lnTo>
                    <a:pt x="3064384" y="2279864"/>
                  </a:lnTo>
                  <a:lnTo>
                    <a:pt x="3097790" y="2279864"/>
                  </a:lnTo>
                  <a:lnTo>
                    <a:pt x="3097790" y="2295286"/>
                  </a:lnTo>
                  <a:lnTo>
                    <a:pt x="3106784" y="2295286"/>
                  </a:lnTo>
                  <a:lnTo>
                    <a:pt x="3106784" y="2304283"/>
                  </a:lnTo>
                  <a:lnTo>
                    <a:pt x="3122202" y="2304283"/>
                  </a:lnTo>
                  <a:lnTo>
                    <a:pt x="3122202" y="2331271"/>
                  </a:lnTo>
                  <a:lnTo>
                    <a:pt x="3135051" y="2331271"/>
                  </a:lnTo>
                  <a:lnTo>
                    <a:pt x="3135051" y="2342837"/>
                  </a:lnTo>
                  <a:lnTo>
                    <a:pt x="3142760" y="2342837"/>
                  </a:lnTo>
                  <a:lnTo>
                    <a:pt x="3142760" y="2353118"/>
                  </a:lnTo>
                  <a:lnTo>
                    <a:pt x="3242979" y="2353118"/>
                  </a:lnTo>
                  <a:lnTo>
                    <a:pt x="3242979" y="2360829"/>
                  </a:lnTo>
                  <a:lnTo>
                    <a:pt x="3253258" y="2360829"/>
                  </a:lnTo>
                  <a:lnTo>
                    <a:pt x="3253258" y="2383962"/>
                  </a:lnTo>
                  <a:lnTo>
                    <a:pt x="3350907" y="2383962"/>
                  </a:lnTo>
                  <a:lnTo>
                    <a:pt x="3350907" y="2392958"/>
                  </a:lnTo>
                  <a:lnTo>
                    <a:pt x="3665697" y="2392958"/>
                  </a:lnTo>
                  <a:lnTo>
                    <a:pt x="3665697" y="2400669"/>
                  </a:lnTo>
                  <a:lnTo>
                    <a:pt x="3691394" y="2400669"/>
                  </a:lnTo>
                  <a:lnTo>
                    <a:pt x="3691394" y="2409665"/>
                  </a:lnTo>
                  <a:lnTo>
                    <a:pt x="3732509" y="2409665"/>
                  </a:lnTo>
                  <a:lnTo>
                    <a:pt x="3732509" y="2421231"/>
                  </a:lnTo>
                  <a:lnTo>
                    <a:pt x="3776195" y="2421231"/>
                  </a:lnTo>
                  <a:lnTo>
                    <a:pt x="3776195" y="2426372"/>
                  </a:lnTo>
                  <a:lnTo>
                    <a:pt x="3843007" y="2426372"/>
                  </a:lnTo>
                  <a:lnTo>
                    <a:pt x="3843007" y="2430228"/>
                  </a:lnTo>
                  <a:lnTo>
                    <a:pt x="3927807" y="2430228"/>
                  </a:lnTo>
                  <a:lnTo>
                    <a:pt x="3927807" y="2443079"/>
                  </a:lnTo>
                  <a:lnTo>
                    <a:pt x="4028027" y="2443079"/>
                  </a:lnTo>
                  <a:lnTo>
                    <a:pt x="4028027" y="2450790"/>
                  </a:lnTo>
                  <a:lnTo>
                    <a:pt x="4039590" y="2450790"/>
                  </a:lnTo>
                  <a:lnTo>
                    <a:pt x="4039590" y="2466212"/>
                  </a:lnTo>
                  <a:lnTo>
                    <a:pt x="4399350" y="2466212"/>
                  </a:lnTo>
                  <a:lnTo>
                    <a:pt x="4399350" y="2495771"/>
                  </a:lnTo>
                  <a:lnTo>
                    <a:pt x="4434042" y="2495771"/>
                  </a:lnTo>
                  <a:lnTo>
                    <a:pt x="4434042" y="2521474"/>
                  </a:lnTo>
                  <a:lnTo>
                    <a:pt x="4526551" y="2521474"/>
                  </a:lnTo>
                  <a:lnTo>
                    <a:pt x="4526551" y="2536895"/>
                  </a:lnTo>
                  <a:lnTo>
                    <a:pt x="4674310" y="2536895"/>
                  </a:lnTo>
                  <a:lnTo>
                    <a:pt x="4674310" y="2549747"/>
                  </a:lnTo>
                  <a:lnTo>
                    <a:pt x="4717995" y="2549747"/>
                  </a:lnTo>
                  <a:lnTo>
                    <a:pt x="4717995" y="2565169"/>
                  </a:lnTo>
                  <a:lnTo>
                    <a:pt x="4845196" y="2565169"/>
                  </a:lnTo>
                  <a:lnTo>
                    <a:pt x="4845196" y="2579306"/>
                  </a:lnTo>
                  <a:lnTo>
                    <a:pt x="4861899" y="2579306"/>
                  </a:lnTo>
                  <a:lnTo>
                    <a:pt x="4861899" y="2593442"/>
                  </a:lnTo>
                  <a:lnTo>
                    <a:pt x="5046918" y="2593442"/>
                  </a:lnTo>
                  <a:lnTo>
                    <a:pt x="5046918" y="2603723"/>
                  </a:lnTo>
                  <a:lnTo>
                    <a:pt x="5075185" y="2603723"/>
                  </a:lnTo>
                  <a:lnTo>
                    <a:pt x="5075185" y="2631997"/>
                  </a:lnTo>
                  <a:lnTo>
                    <a:pt x="5084179" y="2631997"/>
                  </a:lnTo>
                  <a:lnTo>
                    <a:pt x="5084179" y="2660270"/>
                  </a:lnTo>
                  <a:lnTo>
                    <a:pt x="5685492" y="2660270"/>
                  </a:lnTo>
                  <a:lnTo>
                    <a:pt x="5685492" y="2685973"/>
                  </a:lnTo>
                  <a:lnTo>
                    <a:pt x="5731747" y="2685973"/>
                  </a:lnTo>
                  <a:lnTo>
                    <a:pt x="5731747" y="2706536"/>
                  </a:lnTo>
                  <a:lnTo>
                    <a:pt x="5864087" y="2706536"/>
                  </a:lnTo>
                  <a:lnTo>
                    <a:pt x="5864087" y="2738665"/>
                  </a:lnTo>
                  <a:lnTo>
                    <a:pt x="6704384" y="2738665"/>
                  </a:lnTo>
                  <a:lnTo>
                    <a:pt x="6704384" y="2783645"/>
                  </a:lnTo>
                  <a:lnTo>
                    <a:pt x="8593123" y="2783645"/>
                  </a:lnTo>
                  <a:lnTo>
                    <a:pt x="8593123" y="3026539"/>
                  </a:lnTo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261" name="Graphic 2">
              <a:extLst>
                <a:ext uri="{FF2B5EF4-FFF2-40B4-BE49-F238E27FC236}">
                  <a16:creationId xmlns:a16="http://schemas.microsoft.com/office/drawing/2014/main" id="{0598B89A-FD36-8A9F-6B14-2F08F8C708B3}"/>
                </a:ext>
              </a:extLst>
            </p:cNvPr>
            <p:cNvGrpSpPr/>
            <p:nvPr/>
          </p:nvGrpSpPr>
          <p:grpSpPr>
            <a:xfrm>
              <a:off x="1948205" y="1725483"/>
              <a:ext cx="7775953" cy="2865894"/>
              <a:chOff x="1948205" y="1725483"/>
              <a:chExt cx="7775953" cy="2865894"/>
            </a:xfrm>
          </p:grpSpPr>
          <p:grpSp>
            <p:nvGrpSpPr>
              <p:cNvPr id="262" name="Graphic 2">
                <a:extLst>
                  <a:ext uri="{FF2B5EF4-FFF2-40B4-BE49-F238E27FC236}">
                    <a16:creationId xmlns:a16="http://schemas.microsoft.com/office/drawing/2014/main" id="{63224D81-157B-5C66-72C1-AF722A4A1717}"/>
                  </a:ext>
                </a:extLst>
              </p:cNvPr>
              <p:cNvGrpSpPr/>
              <p:nvPr/>
            </p:nvGrpSpPr>
            <p:grpSpPr>
              <a:xfrm>
                <a:off x="1948205" y="1725483"/>
                <a:ext cx="80945" cy="80964"/>
                <a:chOff x="1948205" y="1725483"/>
                <a:chExt cx="80945" cy="80964"/>
              </a:xfrm>
            </p:grpSpPr>
            <p:sp>
              <p:nvSpPr>
                <p:cNvPr id="389" name="Freeform 17">
                  <a:extLst>
                    <a:ext uri="{FF2B5EF4-FFF2-40B4-BE49-F238E27FC236}">
                      <a16:creationId xmlns:a16="http://schemas.microsoft.com/office/drawing/2014/main" id="{0C6CE271-0A06-4C0E-B215-73F4E6B69ABF}"/>
                    </a:ext>
                  </a:extLst>
                </p:cNvPr>
                <p:cNvSpPr/>
                <p:nvPr/>
              </p:nvSpPr>
              <p:spPr>
                <a:xfrm>
                  <a:off x="1989320" y="172548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20">
                  <a:extLst>
                    <a:ext uri="{FF2B5EF4-FFF2-40B4-BE49-F238E27FC236}">
                      <a16:creationId xmlns:a16="http://schemas.microsoft.com/office/drawing/2014/main" id="{FEBDDA4A-427E-F306-F236-22C2930B2037}"/>
                    </a:ext>
                  </a:extLst>
                </p:cNvPr>
                <p:cNvSpPr/>
                <p:nvPr/>
              </p:nvSpPr>
              <p:spPr>
                <a:xfrm>
                  <a:off x="1948205" y="176532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3" name="Graphic 2">
                <a:extLst>
                  <a:ext uri="{FF2B5EF4-FFF2-40B4-BE49-F238E27FC236}">
                    <a16:creationId xmlns:a16="http://schemas.microsoft.com/office/drawing/2014/main" id="{90902F3C-FBCE-A47B-8A76-F95692C1123B}"/>
                  </a:ext>
                </a:extLst>
              </p:cNvPr>
              <p:cNvGrpSpPr/>
              <p:nvPr/>
            </p:nvGrpSpPr>
            <p:grpSpPr>
              <a:xfrm>
                <a:off x="2279698" y="1806447"/>
                <a:ext cx="80945" cy="80964"/>
                <a:chOff x="2279698" y="1806447"/>
                <a:chExt cx="80945" cy="80964"/>
              </a:xfrm>
            </p:grpSpPr>
            <p:sp>
              <p:nvSpPr>
                <p:cNvPr id="387" name="Freeform 24">
                  <a:extLst>
                    <a:ext uri="{FF2B5EF4-FFF2-40B4-BE49-F238E27FC236}">
                      <a16:creationId xmlns:a16="http://schemas.microsoft.com/office/drawing/2014/main" id="{AA154DB4-5036-8A36-7310-14E42800B549}"/>
                    </a:ext>
                  </a:extLst>
                </p:cNvPr>
                <p:cNvSpPr/>
                <p:nvPr/>
              </p:nvSpPr>
              <p:spPr>
                <a:xfrm>
                  <a:off x="2320813" y="180644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25">
                  <a:extLst>
                    <a:ext uri="{FF2B5EF4-FFF2-40B4-BE49-F238E27FC236}">
                      <a16:creationId xmlns:a16="http://schemas.microsoft.com/office/drawing/2014/main" id="{70CE6DD8-2D24-24F3-5579-46DEF63F655E}"/>
                    </a:ext>
                  </a:extLst>
                </p:cNvPr>
                <p:cNvSpPr/>
                <p:nvPr/>
              </p:nvSpPr>
              <p:spPr>
                <a:xfrm>
                  <a:off x="2279698" y="184757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4" name="Graphic 2">
                <a:extLst>
                  <a:ext uri="{FF2B5EF4-FFF2-40B4-BE49-F238E27FC236}">
                    <a16:creationId xmlns:a16="http://schemas.microsoft.com/office/drawing/2014/main" id="{9BA1F043-F64A-49AB-47BB-566AF9EA26D1}"/>
                  </a:ext>
                </a:extLst>
              </p:cNvPr>
              <p:cNvGrpSpPr/>
              <p:nvPr/>
            </p:nvGrpSpPr>
            <p:grpSpPr>
              <a:xfrm>
                <a:off x="2594488" y="2847423"/>
                <a:ext cx="80945" cy="80964"/>
                <a:chOff x="2594488" y="2847423"/>
                <a:chExt cx="80945" cy="80964"/>
              </a:xfrm>
            </p:grpSpPr>
            <p:sp>
              <p:nvSpPr>
                <p:cNvPr id="385" name="Freeform 27">
                  <a:extLst>
                    <a:ext uri="{FF2B5EF4-FFF2-40B4-BE49-F238E27FC236}">
                      <a16:creationId xmlns:a16="http://schemas.microsoft.com/office/drawing/2014/main" id="{4FD59E29-E898-9AE7-FDE7-3D1CD355A880}"/>
                    </a:ext>
                  </a:extLst>
                </p:cNvPr>
                <p:cNvSpPr/>
                <p:nvPr/>
              </p:nvSpPr>
              <p:spPr>
                <a:xfrm>
                  <a:off x="2635603" y="284742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30">
                  <a:extLst>
                    <a:ext uri="{FF2B5EF4-FFF2-40B4-BE49-F238E27FC236}">
                      <a16:creationId xmlns:a16="http://schemas.microsoft.com/office/drawing/2014/main" id="{FA41B204-60EF-3AC2-E28D-1BF9EC4EB315}"/>
                    </a:ext>
                  </a:extLst>
                </p:cNvPr>
                <p:cNvSpPr/>
                <p:nvPr/>
              </p:nvSpPr>
              <p:spPr>
                <a:xfrm>
                  <a:off x="2594488" y="288726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5" name="Graphic 2">
                <a:extLst>
                  <a:ext uri="{FF2B5EF4-FFF2-40B4-BE49-F238E27FC236}">
                    <a16:creationId xmlns:a16="http://schemas.microsoft.com/office/drawing/2014/main" id="{A43682F7-5684-B987-38F0-220AC17E356B}"/>
                  </a:ext>
                </a:extLst>
              </p:cNvPr>
              <p:cNvGrpSpPr/>
              <p:nvPr/>
            </p:nvGrpSpPr>
            <p:grpSpPr>
              <a:xfrm>
                <a:off x="2648452" y="2974653"/>
                <a:ext cx="80945" cy="80964"/>
                <a:chOff x="2648452" y="2974653"/>
                <a:chExt cx="80945" cy="80964"/>
              </a:xfrm>
            </p:grpSpPr>
            <p:sp>
              <p:nvSpPr>
                <p:cNvPr id="383" name="Freeform 32">
                  <a:extLst>
                    <a:ext uri="{FF2B5EF4-FFF2-40B4-BE49-F238E27FC236}">
                      <a16:creationId xmlns:a16="http://schemas.microsoft.com/office/drawing/2014/main" id="{6260246E-9C68-F669-6D0B-C63843A8BCD0}"/>
                    </a:ext>
                  </a:extLst>
                </p:cNvPr>
                <p:cNvSpPr/>
                <p:nvPr/>
              </p:nvSpPr>
              <p:spPr>
                <a:xfrm>
                  <a:off x="2689567" y="297465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33">
                  <a:extLst>
                    <a:ext uri="{FF2B5EF4-FFF2-40B4-BE49-F238E27FC236}">
                      <a16:creationId xmlns:a16="http://schemas.microsoft.com/office/drawing/2014/main" id="{40E483CB-82D3-42CD-109A-686C2B62941E}"/>
                    </a:ext>
                  </a:extLst>
                </p:cNvPr>
                <p:cNvSpPr/>
                <p:nvPr/>
              </p:nvSpPr>
              <p:spPr>
                <a:xfrm>
                  <a:off x="2648452" y="301449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6" name="Graphic 2">
                <a:extLst>
                  <a:ext uri="{FF2B5EF4-FFF2-40B4-BE49-F238E27FC236}">
                    <a16:creationId xmlns:a16="http://schemas.microsoft.com/office/drawing/2014/main" id="{5ED4D30A-1362-1BF9-266E-B28C55663A16}"/>
                  </a:ext>
                </a:extLst>
              </p:cNvPr>
              <p:cNvGrpSpPr/>
              <p:nvPr/>
            </p:nvGrpSpPr>
            <p:grpSpPr>
              <a:xfrm>
                <a:off x="3149546" y="3189274"/>
                <a:ext cx="80945" cy="80964"/>
                <a:chOff x="3149546" y="3189274"/>
                <a:chExt cx="80945" cy="80964"/>
              </a:xfrm>
            </p:grpSpPr>
            <p:sp>
              <p:nvSpPr>
                <p:cNvPr id="381" name="Freeform 35">
                  <a:extLst>
                    <a:ext uri="{FF2B5EF4-FFF2-40B4-BE49-F238E27FC236}">
                      <a16:creationId xmlns:a16="http://schemas.microsoft.com/office/drawing/2014/main" id="{362410CC-DBA0-1310-274B-5C1524AAAECA}"/>
                    </a:ext>
                  </a:extLst>
                </p:cNvPr>
                <p:cNvSpPr/>
                <p:nvPr/>
              </p:nvSpPr>
              <p:spPr>
                <a:xfrm>
                  <a:off x="3189376" y="318927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36">
                  <a:extLst>
                    <a:ext uri="{FF2B5EF4-FFF2-40B4-BE49-F238E27FC236}">
                      <a16:creationId xmlns:a16="http://schemas.microsoft.com/office/drawing/2014/main" id="{0443BA13-8D2F-8689-F736-4E7173F31A7D}"/>
                    </a:ext>
                  </a:extLst>
                </p:cNvPr>
                <p:cNvSpPr/>
                <p:nvPr/>
              </p:nvSpPr>
              <p:spPr>
                <a:xfrm>
                  <a:off x="3149546" y="323039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7" name="Graphic 2">
                <a:extLst>
                  <a:ext uri="{FF2B5EF4-FFF2-40B4-BE49-F238E27FC236}">
                    <a16:creationId xmlns:a16="http://schemas.microsoft.com/office/drawing/2014/main" id="{41B2ADF0-B3C0-FA98-CCCA-0110AAA7C335}"/>
                  </a:ext>
                </a:extLst>
              </p:cNvPr>
              <p:cNvGrpSpPr/>
              <p:nvPr/>
            </p:nvGrpSpPr>
            <p:grpSpPr>
              <a:xfrm>
                <a:off x="3166249" y="3214977"/>
                <a:ext cx="80945" cy="80964"/>
                <a:chOff x="3166249" y="3214977"/>
                <a:chExt cx="80945" cy="80964"/>
              </a:xfrm>
            </p:grpSpPr>
            <p:sp>
              <p:nvSpPr>
                <p:cNvPr id="379" name="Freeform 38">
                  <a:extLst>
                    <a:ext uri="{FF2B5EF4-FFF2-40B4-BE49-F238E27FC236}">
                      <a16:creationId xmlns:a16="http://schemas.microsoft.com/office/drawing/2014/main" id="{A4545D0B-1760-8D35-4DEC-40C69990B516}"/>
                    </a:ext>
                  </a:extLst>
                </p:cNvPr>
                <p:cNvSpPr/>
                <p:nvPr/>
              </p:nvSpPr>
              <p:spPr>
                <a:xfrm>
                  <a:off x="3207364" y="321497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39">
                  <a:extLst>
                    <a:ext uri="{FF2B5EF4-FFF2-40B4-BE49-F238E27FC236}">
                      <a16:creationId xmlns:a16="http://schemas.microsoft.com/office/drawing/2014/main" id="{DAB9B47F-859B-D82D-1FDC-24B7F06BE622}"/>
                    </a:ext>
                  </a:extLst>
                </p:cNvPr>
                <p:cNvSpPr/>
                <p:nvPr/>
              </p:nvSpPr>
              <p:spPr>
                <a:xfrm>
                  <a:off x="3166249" y="325610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8" name="Graphic 2">
                <a:extLst>
                  <a:ext uri="{FF2B5EF4-FFF2-40B4-BE49-F238E27FC236}">
                    <a16:creationId xmlns:a16="http://schemas.microsoft.com/office/drawing/2014/main" id="{1EB43B6A-3CB1-F927-EE13-713983CC144D}"/>
                  </a:ext>
                </a:extLst>
              </p:cNvPr>
              <p:cNvGrpSpPr/>
              <p:nvPr/>
            </p:nvGrpSpPr>
            <p:grpSpPr>
              <a:xfrm>
                <a:off x="5117947" y="4085026"/>
                <a:ext cx="79661" cy="79679"/>
                <a:chOff x="5117947" y="4085026"/>
                <a:chExt cx="79661" cy="79679"/>
              </a:xfrm>
            </p:grpSpPr>
            <p:sp>
              <p:nvSpPr>
                <p:cNvPr id="377" name="Freeform 41">
                  <a:extLst>
                    <a:ext uri="{FF2B5EF4-FFF2-40B4-BE49-F238E27FC236}">
                      <a16:creationId xmlns:a16="http://schemas.microsoft.com/office/drawing/2014/main" id="{FF517D57-969A-FF5E-459D-C7069291B712}"/>
                    </a:ext>
                  </a:extLst>
                </p:cNvPr>
                <p:cNvSpPr/>
                <p:nvPr/>
              </p:nvSpPr>
              <p:spPr>
                <a:xfrm>
                  <a:off x="5157777" y="4085026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79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79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42">
                  <a:extLst>
                    <a:ext uri="{FF2B5EF4-FFF2-40B4-BE49-F238E27FC236}">
                      <a16:creationId xmlns:a16="http://schemas.microsoft.com/office/drawing/2014/main" id="{42F06FA6-7C2E-8856-9F3F-AA2A78850303}"/>
                    </a:ext>
                  </a:extLst>
                </p:cNvPr>
                <p:cNvSpPr/>
                <p:nvPr/>
              </p:nvSpPr>
              <p:spPr>
                <a:xfrm>
                  <a:off x="5117947" y="4124866"/>
                  <a:ext cx="79661" cy="12851"/>
                </a:xfrm>
                <a:custGeom>
                  <a:avLst/>
                  <a:gdLst>
                    <a:gd name="connsiteX0" fmla="*/ 79661 w 79661"/>
                    <a:gd name="connsiteY0" fmla="*/ 0 h 12851"/>
                    <a:gd name="connsiteX1" fmla="*/ 0 w 79661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661" h="12851">
                      <a:moveTo>
                        <a:pt x="79661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9" name="Graphic 2">
                <a:extLst>
                  <a:ext uri="{FF2B5EF4-FFF2-40B4-BE49-F238E27FC236}">
                    <a16:creationId xmlns:a16="http://schemas.microsoft.com/office/drawing/2014/main" id="{243FE5B6-77D8-FC4D-29E3-4C88991E9A82}"/>
                  </a:ext>
                </a:extLst>
              </p:cNvPr>
              <p:cNvGrpSpPr/>
              <p:nvPr/>
            </p:nvGrpSpPr>
            <p:grpSpPr>
              <a:xfrm>
                <a:off x="5274699" y="4110730"/>
                <a:ext cx="80945" cy="80964"/>
                <a:chOff x="5274699" y="4110730"/>
                <a:chExt cx="80945" cy="80964"/>
              </a:xfrm>
            </p:grpSpPr>
            <p:sp>
              <p:nvSpPr>
                <p:cNvPr id="375" name="Freeform 44">
                  <a:extLst>
                    <a:ext uri="{FF2B5EF4-FFF2-40B4-BE49-F238E27FC236}">
                      <a16:creationId xmlns:a16="http://schemas.microsoft.com/office/drawing/2014/main" id="{E3DF6392-5BB2-4B73-2F61-4D6CED151D1E}"/>
                    </a:ext>
                  </a:extLst>
                </p:cNvPr>
                <p:cNvSpPr/>
                <p:nvPr/>
              </p:nvSpPr>
              <p:spPr>
                <a:xfrm>
                  <a:off x="5314530" y="411073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45">
                  <a:extLst>
                    <a:ext uri="{FF2B5EF4-FFF2-40B4-BE49-F238E27FC236}">
                      <a16:creationId xmlns:a16="http://schemas.microsoft.com/office/drawing/2014/main" id="{5766EF05-CE97-DD68-BD04-006AADDB112E}"/>
                    </a:ext>
                  </a:extLst>
                </p:cNvPr>
                <p:cNvSpPr/>
                <p:nvPr/>
              </p:nvSpPr>
              <p:spPr>
                <a:xfrm>
                  <a:off x="5274699" y="415056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" name="Graphic 2">
                <a:extLst>
                  <a:ext uri="{FF2B5EF4-FFF2-40B4-BE49-F238E27FC236}">
                    <a16:creationId xmlns:a16="http://schemas.microsoft.com/office/drawing/2014/main" id="{D681DDC3-8069-7ABB-AC42-48279856183D}"/>
                  </a:ext>
                </a:extLst>
              </p:cNvPr>
              <p:cNvGrpSpPr/>
              <p:nvPr/>
            </p:nvGrpSpPr>
            <p:grpSpPr>
              <a:xfrm>
                <a:off x="5378772" y="4122296"/>
                <a:ext cx="80945" cy="80964"/>
                <a:chOff x="5378772" y="4122296"/>
                <a:chExt cx="80945" cy="80964"/>
              </a:xfrm>
            </p:grpSpPr>
            <p:sp>
              <p:nvSpPr>
                <p:cNvPr id="373" name="Freeform 47">
                  <a:extLst>
                    <a:ext uri="{FF2B5EF4-FFF2-40B4-BE49-F238E27FC236}">
                      <a16:creationId xmlns:a16="http://schemas.microsoft.com/office/drawing/2014/main" id="{F5CBB735-CE26-010B-6C7F-69565D06F923}"/>
                    </a:ext>
                  </a:extLst>
                </p:cNvPr>
                <p:cNvSpPr/>
                <p:nvPr/>
              </p:nvSpPr>
              <p:spPr>
                <a:xfrm>
                  <a:off x="5419888" y="412229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48">
                  <a:extLst>
                    <a:ext uri="{FF2B5EF4-FFF2-40B4-BE49-F238E27FC236}">
                      <a16:creationId xmlns:a16="http://schemas.microsoft.com/office/drawing/2014/main" id="{73BB446B-5C8B-6962-35A3-EFABFA3F57A5}"/>
                    </a:ext>
                  </a:extLst>
                </p:cNvPr>
                <p:cNvSpPr/>
                <p:nvPr/>
              </p:nvSpPr>
              <p:spPr>
                <a:xfrm>
                  <a:off x="5378772" y="416342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" name="Graphic 2">
                <a:extLst>
                  <a:ext uri="{FF2B5EF4-FFF2-40B4-BE49-F238E27FC236}">
                    <a16:creationId xmlns:a16="http://schemas.microsoft.com/office/drawing/2014/main" id="{93A9F844-1B8E-F230-931B-FC4BED55FDC0}"/>
                  </a:ext>
                </a:extLst>
              </p:cNvPr>
              <p:cNvGrpSpPr/>
              <p:nvPr/>
            </p:nvGrpSpPr>
            <p:grpSpPr>
              <a:xfrm>
                <a:off x="5685853" y="4140288"/>
                <a:ext cx="80945" cy="80964"/>
                <a:chOff x="5685853" y="4140288"/>
                <a:chExt cx="80945" cy="80964"/>
              </a:xfrm>
            </p:grpSpPr>
            <p:sp>
              <p:nvSpPr>
                <p:cNvPr id="371" name="Freeform 50">
                  <a:extLst>
                    <a:ext uri="{FF2B5EF4-FFF2-40B4-BE49-F238E27FC236}">
                      <a16:creationId xmlns:a16="http://schemas.microsoft.com/office/drawing/2014/main" id="{1D362124-B0E0-065C-E5A5-08AE138BF489}"/>
                    </a:ext>
                  </a:extLst>
                </p:cNvPr>
                <p:cNvSpPr/>
                <p:nvPr/>
              </p:nvSpPr>
              <p:spPr>
                <a:xfrm>
                  <a:off x="5725684" y="414028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51">
                  <a:extLst>
                    <a:ext uri="{FF2B5EF4-FFF2-40B4-BE49-F238E27FC236}">
                      <a16:creationId xmlns:a16="http://schemas.microsoft.com/office/drawing/2014/main" id="{E8BD5743-3282-DAAB-5E9A-D70C761292D0}"/>
                    </a:ext>
                  </a:extLst>
                </p:cNvPr>
                <p:cNvSpPr/>
                <p:nvPr/>
              </p:nvSpPr>
              <p:spPr>
                <a:xfrm>
                  <a:off x="5685853" y="418012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aphic 2">
                <a:extLst>
                  <a:ext uri="{FF2B5EF4-FFF2-40B4-BE49-F238E27FC236}">
                    <a16:creationId xmlns:a16="http://schemas.microsoft.com/office/drawing/2014/main" id="{714551E2-8A42-C827-C292-38803654C0AE}"/>
                  </a:ext>
                </a:extLst>
              </p:cNvPr>
              <p:cNvGrpSpPr/>
              <p:nvPr/>
            </p:nvGrpSpPr>
            <p:grpSpPr>
              <a:xfrm>
                <a:off x="5719260" y="4151854"/>
                <a:ext cx="80945" cy="80964"/>
                <a:chOff x="5719260" y="4151854"/>
                <a:chExt cx="80945" cy="80964"/>
              </a:xfrm>
            </p:grpSpPr>
            <p:sp>
              <p:nvSpPr>
                <p:cNvPr id="369" name="Freeform 53">
                  <a:extLst>
                    <a:ext uri="{FF2B5EF4-FFF2-40B4-BE49-F238E27FC236}">
                      <a16:creationId xmlns:a16="http://schemas.microsoft.com/office/drawing/2014/main" id="{0E38AA91-89A3-D9FF-DE04-2AABEE827194}"/>
                    </a:ext>
                  </a:extLst>
                </p:cNvPr>
                <p:cNvSpPr/>
                <p:nvPr/>
              </p:nvSpPr>
              <p:spPr>
                <a:xfrm>
                  <a:off x="5760375" y="415185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54">
                  <a:extLst>
                    <a:ext uri="{FF2B5EF4-FFF2-40B4-BE49-F238E27FC236}">
                      <a16:creationId xmlns:a16="http://schemas.microsoft.com/office/drawing/2014/main" id="{31D5287B-38AA-D562-6205-84E4B65E2BB5}"/>
                    </a:ext>
                  </a:extLst>
                </p:cNvPr>
                <p:cNvSpPr/>
                <p:nvPr/>
              </p:nvSpPr>
              <p:spPr>
                <a:xfrm>
                  <a:off x="5719260" y="419297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Graphic 2">
                <a:extLst>
                  <a:ext uri="{FF2B5EF4-FFF2-40B4-BE49-F238E27FC236}">
                    <a16:creationId xmlns:a16="http://schemas.microsoft.com/office/drawing/2014/main" id="{8EA21BAE-71A0-7B01-DD8E-F4C9E5B144DD}"/>
                  </a:ext>
                </a:extLst>
              </p:cNvPr>
              <p:cNvGrpSpPr/>
              <p:nvPr/>
            </p:nvGrpSpPr>
            <p:grpSpPr>
              <a:xfrm>
                <a:off x="5744957" y="4151854"/>
                <a:ext cx="80945" cy="80964"/>
                <a:chOff x="5744957" y="4151854"/>
                <a:chExt cx="80945" cy="80964"/>
              </a:xfrm>
            </p:grpSpPr>
            <p:sp>
              <p:nvSpPr>
                <p:cNvPr id="367" name="Freeform 56">
                  <a:extLst>
                    <a:ext uri="{FF2B5EF4-FFF2-40B4-BE49-F238E27FC236}">
                      <a16:creationId xmlns:a16="http://schemas.microsoft.com/office/drawing/2014/main" id="{5321A4A6-54B5-57E0-8E7D-EFD1A6454CC2}"/>
                    </a:ext>
                  </a:extLst>
                </p:cNvPr>
                <p:cNvSpPr/>
                <p:nvPr/>
              </p:nvSpPr>
              <p:spPr>
                <a:xfrm>
                  <a:off x="5784787" y="415185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57">
                  <a:extLst>
                    <a:ext uri="{FF2B5EF4-FFF2-40B4-BE49-F238E27FC236}">
                      <a16:creationId xmlns:a16="http://schemas.microsoft.com/office/drawing/2014/main" id="{42AC45EE-D3DB-CC8B-829B-9E14EC856F3D}"/>
                    </a:ext>
                  </a:extLst>
                </p:cNvPr>
                <p:cNvSpPr/>
                <p:nvPr/>
              </p:nvSpPr>
              <p:spPr>
                <a:xfrm>
                  <a:off x="5744957" y="419297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" name="Graphic 2">
                <a:extLst>
                  <a:ext uri="{FF2B5EF4-FFF2-40B4-BE49-F238E27FC236}">
                    <a16:creationId xmlns:a16="http://schemas.microsoft.com/office/drawing/2014/main" id="{2C517C3C-0534-BCE4-4CBF-9C1CF29A8D57}"/>
                  </a:ext>
                </a:extLst>
              </p:cNvPr>
              <p:cNvGrpSpPr/>
              <p:nvPr/>
            </p:nvGrpSpPr>
            <p:grpSpPr>
              <a:xfrm>
                <a:off x="5773224" y="4160851"/>
                <a:ext cx="80945" cy="80964"/>
                <a:chOff x="5773224" y="4160851"/>
                <a:chExt cx="80945" cy="80964"/>
              </a:xfrm>
            </p:grpSpPr>
            <p:sp>
              <p:nvSpPr>
                <p:cNvPr id="365" name="Freeform 59">
                  <a:extLst>
                    <a:ext uri="{FF2B5EF4-FFF2-40B4-BE49-F238E27FC236}">
                      <a16:creationId xmlns:a16="http://schemas.microsoft.com/office/drawing/2014/main" id="{69328E8A-D9D7-7D12-21BE-5DC1BA55EE0A}"/>
                    </a:ext>
                  </a:extLst>
                </p:cNvPr>
                <p:cNvSpPr/>
                <p:nvPr/>
              </p:nvSpPr>
              <p:spPr>
                <a:xfrm>
                  <a:off x="5813054" y="416085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60">
                  <a:extLst>
                    <a:ext uri="{FF2B5EF4-FFF2-40B4-BE49-F238E27FC236}">
                      <a16:creationId xmlns:a16="http://schemas.microsoft.com/office/drawing/2014/main" id="{D064B8FE-B0A4-324C-9F94-8C85B9C1E741}"/>
                    </a:ext>
                  </a:extLst>
                </p:cNvPr>
                <p:cNvSpPr/>
                <p:nvPr/>
              </p:nvSpPr>
              <p:spPr>
                <a:xfrm>
                  <a:off x="5773224" y="420069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" name="Graphic 2">
                <a:extLst>
                  <a:ext uri="{FF2B5EF4-FFF2-40B4-BE49-F238E27FC236}">
                    <a16:creationId xmlns:a16="http://schemas.microsoft.com/office/drawing/2014/main" id="{4E428F26-854E-44ED-8D50-3BC04D24F795}"/>
                  </a:ext>
                </a:extLst>
              </p:cNvPr>
              <p:cNvGrpSpPr/>
              <p:nvPr/>
            </p:nvGrpSpPr>
            <p:grpSpPr>
              <a:xfrm>
                <a:off x="5783502" y="4160851"/>
                <a:ext cx="80945" cy="80964"/>
                <a:chOff x="5783502" y="4160851"/>
                <a:chExt cx="80945" cy="80964"/>
              </a:xfrm>
            </p:grpSpPr>
            <p:sp>
              <p:nvSpPr>
                <p:cNvPr id="363" name="Freeform 62">
                  <a:extLst>
                    <a:ext uri="{FF2B5EF4-FFF2-40B4-BE49-F238E27FC236}">
                      <a16:creationId xmlns:a16="http://schemas.microsoft.com/office/drawing/2014/main" id="{17DF48B3-A97B-C020-BE61-29F7CCE501B9}"/>
                    </a:ext>
                  </a:extLst>
                </p:cNvPr>
                <p:cNvSpPr/>
                <p:nvPr/>
              </p:nvSpPr>
              <p:spPr>
                <a:xfrm>
                  <a:off x="5823333" y="416085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63">
                  <a:extLst>
                    <a:ext uri="{FF2B5EF4-FFF2-40B4-BE49-F238E27FC236}">
                      <a16:creationId xmlns:a16="http://schemas.microsoft.com/office/drawing/2014/main" id="{65189DA8-5A86-CA37-7C5F-15D23E1D94EE}"/>
                    </a:ext>
                  </a:extLst>
                </p:cNvPr>
                <p:cNvSpPr/>
                <p:nvPr/>
              </p:nvSpPr>
              <p:spPr>
                <a:xfrm>
                  <a:off x="5783502" y="420069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" name="Graphic 2">
                <a:extLst>
                  <a:ext uri="{FF2B5EF4-FFF2-40B4-BE49-F238E27FC236}">
                    <a16:creationId xmlns:a16="http://schemas.microsoft.com/office/drawing/2014/main" id="{D4070AE1-1267-BDFC-9C93-91B55AC40459}"/>
                  </a:ext>
                </a:extLst>
              </p:cNvPr>
              <p:cNvGrpSpPr/>
              <p:nvPr/>
            </p:nvGrpSpPr>
            <p:grpSpPr>
              <a:xfrm>
                <a:off x="5841321" y="4160851"/>
                <a:ext cx="80945" cy="80964"/>
                <a:chOff x="5841321" y="4160851"/>
                <a:chExt cx="80945" cy="80964"/>
              </a:xfrm>
            </p:grpSpPr>
            <p:sp>
              <p:nvSpPr>
                <p:cNvPr id="361" name="Freeform 65">
                  <a:extLst>
                    <a:ext uri="{FF2B5EF4-FFF2-40B4-BE49-F238E27FC236}">
                      <a16:creationId xmlns:a16="http://schemas.microsoft.com/office/drawing/2014/main" id="{9DF81295-3A79-AEA0-8209-09874C47FFEC}"/>
                    </a:ext>
                  </a:extLst>
                </p:cNvPr>
                <p:cNvSpPr/>
                <p:nvPr/>
              </p:nvSpPr>
              <p:spPr>
                <a:xfrm>
                  <a:off x="5881152" y="416085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66">
                  <a:extLst>
                    <a:ext uri="{FF2B5EF4-FFF2-40B4-BE49-F238E27FC236}">
                      <a16:creationId xmlns:a16="http://schemas.microsoft.com/office/drawing/2014/main" id="{6E7061CF-CF72-EA5B-397A-9276D3ED966D}"/>
                    </a:ext>
                  </a:extLst>
                </p:cNvPr>
                <p:cNvSpPr/>
                <p:nvPr/>
              </p:nvSpPr>
              <p:spPr>
                <a:xfrm>
                  <a:off x="5841321" y="420069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" name="Graphic 2">
                <a:extLst>
                  <a:ext uri="{FF2B5EF4-FFF2-40B4-BE49-F238E27FC236}">
                    <a16:creationId xmlns:a16="http://schemas.microsoft.com/office/drawing/2014/main" id="{3F37C9C8-2BD9-ABA0-8FA5-98285BA682D4}"/>
                  </a:ext>
                </a:extLst>
              </p:cNvPr>
              <p:cNvGrpSpPr/>
              <p:nvPr/>
            </p:nvGrpSpPr>
            <p:grpSpPr>
              <a:xfrm>
                <a:off x="6298730" y="4192979"/>
                <a:ext cx="80945" cy="80964"/>
                <a:chOff x="6298730" y="4192979"/>
                <a:chExt cx="80945" cy="80964"/>
              </a:xfrm>
            </p:grpSpPr>
            <p:sp>
              <p:nvSpPr>
                <p:cNvPr id="359" name="Freeform 68">
                  <a:extLst>
                    <a:ext uri="{FF2B5EF4-FFF2-40B4-BE49-F238E27FC236}">
                      <a16:creationId xmlns:a16="http://schemas.microsoft.com/office/drawing/2014/main" id="{0AA7E770-1AD7-06FA-372A-FC5337ED285C}"/>
                    </a:ext>
                  </a:extLst>
                </p:cNvPr>
                <p:cNvSpPr/>
                <p:nvPr/>
              </p:nvSpPr>
              <p:spPr>
                <a:xfrm>
                  <a:off x="6338561" y="419297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69">
                  <a:extLst>
                    <a:ext uri="{FF2B5EF4-FFF2-40B4-BE49-F238E27FC236}">
                      <a16:creationId xmlns:a16="http://schemas.microsoft.com/office/drawing/2014/main" id="{327D131E-53AE-46FA-A4D2-D0BD48FB7999}"/>
                    </a:ext>
                  </a:extLst>
                </p:cNvPr>
                <p:cNvSpPr/>
                <p:nvPr/>
              </p:nvSpPr>
              <p:spPr>
                <a:xfrm>
                  <a:off x="6298730" y="423410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8" name="Graphic 2">
                <a:extLst>
                  <a:ext uri="{FF2B5EF4-FFF2-40B4-BE49-F238E27FC236}">
                    <a16:creationId xmlns:a16="http://schemas.microsoft.com/office/drawing/2014/main" id="{B7BD4EE6-2608-70C3-4538-9A6D86E90CE1}"/>
                  </a:ext>
                </a:extLst>
              </p:cNvPr>
              <p:cNvGrpSpPr/>
              <p:nvPr/>
            </p:nvGrpSpPr>
            <p:grpSpPr>
              <a:xfrm>
                <a:off x="6348839" y="4226393"/>
                <a:ext cx="80945" cy="80964"/>
                <a:chOff x="6348839" y="4226393"/>
                <a:chExt cx="80945" cy="80964"/>
              </a:xfrm>
            </p:grpSpPr>
            <p:sp>
              <p:nvSpPr>
                <p:cNvPr id="357" name="Freeform 71">
                  <a:extLst>
                    <a:ext uri="{FF2B5EF4-FFF2-40B4-BE49-F238E27FC236}">
                      <a16:creationId xmlns:a16="http://schemas.microsoft.com/office/drawing/2014/main" id="{7EBFBE81-62B3-31FB-A40A-97F7DED21259}"/>
                    </a:ext>
                  </a:extLst>
                </p:cNvPr>
                <p:cNvSpPr/>
                <p:nvPr/>
              </p:nvSpPr>
              <p:spPr>
                <a:xfrm>
                  <a:off x="6388670" y="422639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72">
                  <a:extLst>
                    <a:ext uri="{FF2B5EF4-FFF2-40B4-BE49-F238E27FC236}">
                      <a16:creationId xmlns:a16="http://schemas.microsoft.com/office/drawing/2014/main" id="{D2FB5CEA-A19C-A4CC-B630-1F3AA9C33C5A}"/>
                    </a:ext>
                  </a:extLst>
                </p:cNvPr>
                <p:cNvSpPr/>
                <p:nvPr/>
              </p:nvSpPr>
              <p:spPr>
                <a:xfrm>
                  <a:off x="6348839" y="426751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9" name="Graphic 2">
                <a:extLst>
                  <a:ext uri="{FF2B5EF4-FFF2-40B4-BE49-F238E27FC236}">
                    <a16:creationId xmlns:a16="http://schemas.microsoft.com/office/drawing/2014/main" id="{D52DE39B-62FC-BEC6-B6F5-EB8DCCD09737}"/>
                  </a:ext>
                </a:extLst>
              </p:cNvPr>
              <p:cNvGrpSpPr/>
              <p:nvPr/>
            </p:nvGrpSpPr>
            <p:grpSpPr>
              <a:xfrm>
                <a:off x="6393809" y="4250811"/>
                <a:ext cx="80945" cy="80964"/>
                <a:chOff x="6393809" y="4250811"/>
                <a:chExt cx="80945" cy="80964"/>
              </a:xfrm>
            </p:grpSpPr>
            <p:sp>
              <p:nvSpPr>
                <p:cNvPr id="355" name="Freeform 74">
                  <a:extLst>
                    <a:ext uri="{FF2B5EF4-FFF2-40B4-BE49-F238E27FC236}">
                      <a16:creationId xmlns:a16="http://schemas.microsoft.com/office/drawing/2014/main" id="{C0522F9F-FA54-6590-13C1-2DF9A0AE303A}"/>
                    </a:ext>
                  </a:extLst>
                </p:cNvPr>
                <p:cNvSpPr/>
                <p:nvPr/>
              </p:nvSpPr>
              <p:spPr>
                <a:xfrm>
                  <a:off x="6433640" y="425081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75">
                  <a:extLst>
                    <a:ext uri="{FF2B5EF4-FFF2-40B4-BE49-F238E27FC236}">
                      <a16:creationId xmlns:a16="http://schemas.microsoft.com/office/drawing/2014/main" id="{BA25B802-53C0-4D7C-0FBC-C52A2A7C35AB}"/>
                    </a:ext>
                  </a:extLst>
                </p:cNvPr>
                <p:cNvSpPr/>
                <p:nvPr/>
              </p:nvSpPr>
              <p:spPr>
                <a:xfrm>
                  <a:off x="6393809" y="429193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0" name="Graphic 2">
                <a:extLst>
                  <a:ext uri="{FF2B5EF4-FFF2-40B4-BE49-F238E27FC236}">
                    <a16:creationId xmlns:a16="http://schemas.microsoft.com/office/drawing/2014/main" id="{9F3F0136-C6FA-D144-4E77-D1A3108EC39B}"/>
                  </a:ext>
                </a:extLst>
              </p:cNvPr>
              <p:cNvGrpSpPr/>
              <p:nvPr/>
            </p:nvGrpSpPr>
            <p:grpSpPr>
              <a:xfrm>
                <a:off x="6419507" y="4250811"/>
                <a:ext cx="80945" cy="80964"/>
                <a:chOff x="6419507" y="4250811"/>
                <a:chExt cx="80945" cy="80964"/>
              </a:xfrm>
            </p:grpSpPr>
            <p:sp>
              <p:nvSpPr>
                <p:cNvPr id="353" name="Freeform 77">
                  <a:extLst>
                    <a:ext uri="{FF2B5EF4-FFF2-40B4-BE49-F238E27FC236}">
                      <a16:creationId xmlns:a16="http://schemas.microsoft.com/office/drawing/2014/main" id="{55FCB991-F8CA-F6F0-8325-3BCA9D1C826F}"/>
                    </a:ext>
                  </a:extLst>
                </p:cNvPr>
                <p:cNvSpPr/>
                <p:nvPr/>
              </p:nvSpPr>
              <p:spPr>
                <a:xfrm>
                  <a:off x="6459337" y="425081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78">
                  <a:extLst>
                    <a:ext uri="{FF2B5EF4-FFF2-40B4-BE49-F238E27FC236}">
                      <a16:creationId xmlns:a16="http://schemas.microsoft.com/office/drawing/2014/main" id="{F2996033-BABA-BF93-8648-7A7AA4A484CE}"/>
                    </a:ext>
                  </a:extLst>
                </p:cNvPr>
                <p:cNvSpPr/>
                <p:nvPr/>
              </p:nvSpPr>
              <p:spPr>
                <a:xfrm>
                  <a:off x="6419507" y="429193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1" name="Graphic 2">
                <a:extLst>
                  <a:ext uri="{FF2B5EF4-FFF2-40B4-BE49-F238E27FC236}">
                    <a16:creationId xmlns:a16="http://schemas.microsoft.com/office/drawing/2014/main" id="{C01EC357-2590-9E50-23B9-E94061F6A0A6}"/>
                  </a:ext>
                </a:extLst>
              </p:cNvPr>
              <p:cNvGrpSpPr/>
              <p:nvPr/>
            </p:nvGrpSpPr>
            <p:grpSpPr>
              <a:xfrm>
                <a:off x="6447773" y="4250811"/>
                <a:ext cx="80945" cy="80964"/>
                <a:chOff x="6447773" y="4250811"/>
                <a:chExt cx="80945" cy="80964"/>
              </a:xfrm>
            </p:grpSpPr>
            <p:sp>
              <p:nvSpPr>
                <p:cNvPr id="351" name="Freeform 80">
                  <a:extLst>
                    <a:ext uri="{FF2B5EF4-FFF2-40B4-BE49-F238E27FC236}">
                      <a16:creationId xmlns:a16="http://schemas.microsoft.com/office/drawing/2014/main" id="{AF2F0D71-A8E1-6DEC-8776-D737C15FA3F7}"/>
                    </a:ext>
                  </a:extLst>
                </p:cNvPr>
                <p:cNvSpPr/>
                <p:nvPr/>
              </p:nvSpPr>
              <p:spPr>
                <a:xfrm>
                  <a:off x="6487604" y="425081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81">
                  <a:extLst>
                    <a:ext uri="{FF2B5EF4-FFF2-40B4-BE49-F238E27FC236}">
                      <a16:creationId xmlns:a16="http://schemas.microsoft.com/office/drawing/2014/main" id="{84B3DAA2-5294-B52A-1BCC-CADBDC4F366B}"/>
                    </a:ext>
                  </a:extLst>
                </p:cNvPr>
                <p:cNvSpPr/>
                <p:nvPr/>
              </p:nvSpPr>
              <p:spPr>
                <a:xfrm>
                  <a:off x="6447773" y="429193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2" name="Graphic 2">
                <a:extLst>
                  <a:ext uri="{FF2B5EF4-FFF2-40B4-BE49-F238E27FC236}">
                    <a16:creationId xmlns:a16="http://schemas.microsoft.com/office/drawing/2014/main" id="{7AFB010F-4772-6885-E4CE-492B5BB8117C}"/>
                  </a:ext>
                </a:extLst>
              </p:cNvPr>
              <p:cNvGrpSpPr/>
              <p:nvPr/>
            </p:nvGrpSpPr>
            <p:grpSpPr>
              <a:xfrm>
                <a:off x="6458052" y="4250811"/>
                <a:ext cx="80945" cy="80964"/>
                <a:chOff x="6458052" y="4250811"/>
                <a:chExt cx="80945" cy="80964"/>
              </a:xfrm>
            </p:grpSpPr>
            <p:sp>
              <p:nvSpPr>
                <p:cNvPr id="349" name="Freeform 83">
                  <a:extLst>
                    <a:ext uri="{FF2B5EF4-FFF2-40B4-BE49-F238E27FC236}">
                      <a16:creationId xmlns:a16="http://schemas.microsoft.com/office/drawing/2014/main" id="{F31C7665-B731-C858-DA6A-74EC6CC17A52}"/>
                    </a:ext>
                  </a:extLst>
                </p:cNvPr>
                <p:cNvSpPr/>
                <p:nvPr/>
              </p:nvSpPr>
              <p:spPr>
                <a:xfrm>
                  <a:off x="6497883" y="425081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84">
                  <a:extLst>
                    <a:ext uri="{FF2B5EF4-FFF2-40B4-BE49-F238E27FC236}">
                      <a16:creationId xmlns:a16="http://schemas.microsoft.com/office/drawing/2014/main" id="{66CE7088-ACB0-1CC7-0038-0696D2F9F425}"/>
                    </a:ext>
                  </a:extLst>
                </p:cNvPr>
                <p:cNvSpPr/>
                <p:nvPr/>
              </p:nvSpPr>
              <p:spPr>
                <a:xfrm>
                  <a:off x="6458052" y="429193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3" name="Graphic 2">
                <a:extLst>
                  <a:ext uri="{FF2B5EF4-FFF2-40B4-BE49-F238E27FC236}">
                    <a16:creationId xmlns:a16="http://schemas.microsoft.com/office/drawing/2014/main" id="{FAA7993A-4F4B-87FB-5F29-1A4688D785F4}"/>
                  </a:ext>
                </a:extLst>
              </p:cNvPr>
              <p:cNvGrpSpPr/>
              <p:nvPr/>
            </p:nvGrpSpPr>
            <p:grpSpPr>
              <a:xfrm>
                <a:off x="6464477" y="4250811"/>
                <a:ext cx="80945" cy="80964"/>
                <a:chOff x="6464477" y="4250811"/>
                <a:chExt cx="80945" cy="80964"/>
              </a:xfrm>
            </p:grpSpPr>
            <p:sp>
              <p:nvSpPr>
                <p:cNvPr id="347" name="Freeform 86">
                  <a:extLst>
                    <a:ext uri="{FF2B5EF4-FFF2-40B4-BE49-F238E27FC236}">
                      <a16:creationId xmlns:a16="http://schemas.microsoft.com/office/drawing/2014/main" id="{B1CB779D-6B1A-810F-CE00-F301385EDE48}"/>
                    </a:ext>
                  </a:extLst>
                </p:cNvPr>
                <p:cNvSpPr/>
                <p:nvPr/>
              </p:nvSpPr>
              <p:spPr>
                <a:xfrm>
                  <a:off x="6505592" y="425081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87">
                  <a:extLst>
                    <a:ext uri="{FF2B5EF4-FFF2-40B4-BE49-F238E27FC236}">
                      <a16:creationId xmlns:a16="http://schemas.microsoft.com/office/drawing/2014/main" id="{2DA6D477-2FDD-4C94-5F92-C056CB6062C4}"/>
                    </a:ext>
                  </a:extLst>
                </p:cNvPr>
                <p:cNvSpPr/>
                <p:nvPr/>
              </p:nvSpPr>
              <p:spPr>
                <a:xfrm>
                  <a:off x="6464477" y="429193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" name="Graphic 2">
                <a:extLst>
                  <a:ext uri="{FF2B5EF4-FFF2-40B4-BE49-F238E27FC236}">
                    <a16:creationId xmlns:a16="http://schemas.microsoft.com/office/drawing/2014/main" id="{D5A9D394-D742-46DD-D4BB-7C7E3366E3AB}"/>
                  </a:ext>
                </a:extLst>
              </p:cNvPr>
              <p:cNvGrpSpPr/>
              <p:nvPr/>
            </p:nvGrpSpPr>
            <p:grpSpPr>
              <a:xfrm>
                <a:off x="6577544" y="4264948"/>
                <a:ext cx="80945" cy="80964"/>
                <a:chOff x="6577544" y="4264948"/>
                <a:chExt cx="80945" cy="80964"/>
              </a:xfrm>
            </p:grpSpPr>
            <p:sp>
              <p:nvSpPr>
                <p:cNvPr id="345" name="Freeform 89">
                  <a:extLst>
                    <a:ext uri="{FF2B5EF4-FFF2-40B4-BE49-F238E27FC236}">
                      <a16:creationId xmlns:a16="http://schemas.microsoft.com/office/drawing/2014/main" id="{6D851100-CD0F-953D-DA6B-163500B63CDB}"/>
                    </a:ext>
                  </a:extLst>
                </p:cNvPr>
                <p:cNvSpPr/>
                <p:nvPr/>
              </p:nvSpPr>
              <p:spPr>
                <a:xfrm>
                  <a:off x="6618659" y="426494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90">
                  <a:extLst>
                    <a:ext uri="{FF2B5EF4-FFF2-40B4-BE49-F238E27FC236}">
                      <a16:creationId xmlns:a16="http://schemas.microsoft.com/office/drawing/2014/main" id="{34C7E2B3-E319-F312-215C-46321DE851DC}"/>
                    </a:ext>
                  </a:extLst>
                </p:cNvPr>
                <p:cNvSpPr/>
                <p:nvPr/>
              </p:nvSpPr>
              <p:spPr>
                <a:xfrm>
                  <a:off x="6577544" y="430607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5" name="Graphic 2">
                <a:extLst>
                  <a:ext uri="{FF2B5EF4-FFF2-40B4-BE49-F238E27FC236}">
                    <a16:creationId xmlns:a16="http://schemas.microsoft.com/office/drawing/2014/main" id="{343A4A69-18E3-D9D6-DC54-0A9A4E50DAEE}"/>
                  </a:ext>
                </a:extLst>
              </p:cNvPr>
              <p:cNvGrpSpPr/>
              <p:nvPr/>
            </p:nvGrpSpPr>
            <p:grpSpPr>
              <a:xfrm>
                <a:off x="6998977" y="4331776"/>
                <a:ext cx="80945" cy="80964"/>
                <a:chOff x="6998977" y="4331776"/>
                <a:chExt cx="80945" cy="80964"/>
              </a:xfrm>
            </p:grpSpPr>
            <p:sp>
              <p:nvSpPr>
                <p:cNvPr id="343" name="Freeform 92">
                  <a:extLst>
                    <a:ext uri="{FF2B5EF4-FFF2-40B4-BE49-F238E27FC236}">
                      <a16:creationId xmlns:a16="http://schemas.microsoft.com/office/drawing/2014/main" id="{0202FCCF-E844-5E91-3A6A-B6ECE328459A}"/>
                    </a:ext>
                  </a:extLst>
                </p:cNvPr>
                <p:cNvSpPr/>
                <p:nvPr/>
              </p:nvSpPr>
              <p:spPr>
                <a:xfrm>
                  <a:off x="7040092" y="433177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93">
                  <a:extLst>
                    <a:ext uri="{FF2B5EF4-FFF2-40B4-BE49-F238E27FC236}">
                      <a16:creationId xmlns:a16="http://schemas.microsoft.com/office/drawing/2014/main" id="{70D2A19C-D5C0-B4AA-434C-508823C87FA3}"/>
                    </a:ext>
                  </a:extLst>
                </p:cNvPr>
                <p:cNvSpPr/>
                <p:nvPr/>
              </p:nvSpPr>
              <p:spPr>
                <a:xfrm>
                  <a:off x="6998977" y="437161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6" name="Graphic 2">
                <a:extLst>
                  <a:ext uri="{FF2B5EF4-FFF2-40B4-BE49-F238E27FC236}">
                    <a16:creationId xmlns:a16="http://schemas.microsoft.com/office/drawing/2014/main" id="{02FDD623-2FD7-EA3D-C542-8426BD984F92}"/>
                  </a:ext>
                </a:extLst>
              </p:cNvPr>
              <p:cNvGrpSpPr/>
              <p:nvPr/>
            </p:nvGrpSpPr>
            <p:grpSpPr>
              <a:xfrm>
                <a:off x="7032383" y="4390893"/>
                <a:ext cx="80945" cy="79679"/>
                <a:chOff x="7032383" y="4390893"/>
                <a:chExt cx="80945" cy="79679"/>
              </a:xfrm>
            </p:grpSpPr>
            <p:sp>
              <p:nvSpPr>
                <p:cNvPr id="341" name="Freeform 111">
                  <a:extLst>
                    <a:ext uri="{FF2B5EF4-FFF2-40B4-BE49-F238E27FC236}">
                      <a16:creationId xmlns:a16="http://schemas.microsoft.com/office/drawing/2014/main" id="{587AA15C-E2FA-477E-CE78-9E51BB0C90A0}"/>
                    </a:ext>
                  </a:extLst>
                </p:cNvPr>
                <p:cNvSpPr/>
                <p:nvPr/>
              </p:nvSpPr>
              <p:spPr>
                <a:xfrm>
                  <a:off x="7072214" y="4390893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80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8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112">
                  <a:extLst>
                    <a:ext uri="{FF2B5EF4-FFF2-40B4-BE49-F238E27FC236}">
                      <a16:creationId xmlns:a16="http://schemas.microsoft.com/office/drawing/2014/main" id="{AA47D2F0-D25C-A665-42D8-FE430A9EC670}"/>
                    </a:ext>
                  </a:extLst>
                </p:cNvPr>
                <p:cNvSpPr/>
                <p:nvPr/>
              </p:nvSpPr>
              <p:spPr>
                <a:xfrm>
                  <a:off x="7032383" y="44307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id="{87E59EBE-8F7F-BAA8-14F2-709A14B391E7}"/>
                  </a:ext>
                </a:extLst>
              </p:cNvPr>
              <p:cNvGrpSpPr/>
              <p:nvPr/>
            </p:nvGrpSpPr>
            <p:grpSpPr>
              <a:xfrm>
                <a:off x="7119754" y="4390893"/>
                <a:ext cx="80945" cy="79679"/>
                <a:chOff x="7119754" y="4390893"/>
                <a:chExt cx="80945" cy="79679"/>
              </a:xfrm>
            </p:grpSpPr>
            <p:sp>
              <p:nvSpPr>
                <p:cNvPr id="339" name="Freeform 114">
                  <a:extLst>
                    <a:ext uri="{FF2B5EF4-FFF2-40B4-BE49-F238E27FC236}">
                      <a16:creationId xmlns:a16="http://schemas.microsoft.com/office/drawing/2014/main" id="{FD0121CC-CD02-FC33-1134-1F7269DF3619}"/>
                    </a:ext>
                  </a:extLst>
                </p:cNvPr>
                <p:cNvSpPr/>
                <p:nvPr/>
              </p:nvSpPr>
              <p:spPr>
                <a:xfrm>
                  <a:off x="7160869" y="4390893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80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8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115">
                  <a:extLst>
                    <a:ext uri="{FF2B5EF4-FFF2-40B4-BE49-F238E27FC236}">
                      <a16:creationId xmlns:a16="http://schemas.microsoft.com/office/drawing/2014/main" id="{5185ADA3-441E-D2CE-3263-19847E57D80E}"/>
                    </a:ext>
                  </a:extLst>
                </p:cNvPr>
                <p:cNvSpPr/>
                <p:nvPr/>
              </p:nvSpPr>
              <p:spPr>
                <a:xfrm>
                  <a:off x="7119754" y="44307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8" name="Graphic 2">
                <a:extLst>
                  <a:ext uri="{FF2B5EF4-FFF2-40B4-BE49-F238E27FC236}">
                    <a16:creationId xmlns:a16="http://schemas.microsoft.com/office/drawing/2014/main" id="{3CEA9298-39D1-6540-970A-12BC0E507D33}"/>
                  </a:ext>
                </a:extLst>
              </p:cNvPr>
              <p:cNvGrpSpPr/>
              <p:nvPr/>
            </p:nvGrpSpPr>
            <p:grpSpPr>
              <a:xfrm>
                <a:off x="7601575" y="4390893"/>
                <a:ext cx="80945" cy="79679"/>
                <a:chOff x="7601575" y="4390893"/>
                <a:chExt cx="80945" cy="79679"/>
              </a:xfrm>
            </p:grpSpPr>
            <p:sp>
              <p:nvSpPr>
                <p:cNvPr id="337" name="Freeform 117">
                  <a:extLst>
                    <a:ext uri="{FF2B5EF4-FFF2-40B4-BE49-F238E27FC236}">
                      <a16:creationId xmlns:a16="http://schemas.microsoft.com/office/drawing/2014/main" id="{A96FDF02-3DE6-827D-9981-7A3A804F3E31}"/>
                    </a:ext>
                  </a:extLst>
                </p:cNvPr>
                <p:cNvSpPr/>
                <p:nvPr/>
              </p:nvSpPr>
              <p:spPr>
                <a:xfrm>
                  <a:off x="7642690" y="4390893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80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8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118">
                  <a:extLst>
                    <a:ext uri="{FF2B5EF4-FFF2-40B4-BE49-F238E27FC236}">
                      <a16:creationId xmlns:a16="http://schemas.microsoft.com/office/drawing/2014/main" id="{77778099-E625-4527-39BB-91A7BEADCE29}"/>
                    </a:ext>
                  </a:extLst>
                </p:cNvPr>
                <p:cNvSpPr/>
                <p:nvPr/>
              </p:nvSpPr>
              <p:spPr>
                <a:xfrm>
                  <a:off x="7601575" y="44307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" name="Graphic 2">
                <a:extLst>
                  <a:ext uri="{FF2B5EF4-FFF2-40B4-BE49-F238E27FC236}">
                    <a16:creationId xmlns:a16="http://schemas.microsoft.com/office/drawing/2014/main" id="{C83CADE5-7EFE-35D8-DBF9-627563A8BAA4}"/>
                  </a:ext>
                </a:extLst>
              </p:cNvPr>
              <p:cNvGrpSpPr/>
              <p:nvPr/>
            </p:nvGrpSpPr>
            <p:grpSpPr>
              <a:xfrm>
                <a:off x="7611854" y="4390893"/>
                <a:ext cx="80945" cy="79679"/>
                <a:chOff x="7611854" y="4390893"/>
                <a:chExt cx="80945" cy="79679"/>
              </a:xfrm>
            </p:grpSpPr>
            <p:sp>
              <p:nvSpPr>
                <p:cNvPr id="335" name="Freeform 120">
                  <a:extLst>
                    <a:ext uri="{FF2B5EF4-FFF2-40B4-BE49-F238E27FC236}">
                      <a16:creationId xmlns:a16="http://schemas.microsoft.com/office/drawing/2014/main" id="{6B7FD588-62B5-060C-8D0F-9696B9FF8254}"/>
                    </a:ext>
                  </a:extLst>
                </p:cNvPr>
                <p:cNvSpPr/>
                <p:nvPr/>
              </p:nvSpPr>
              <p:spPr>
                <a:xfrm>
                  <a:off x="7651684" y="4390893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80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8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121">
                  <a:extLst>
                    <a:ext uri="{FF2B5EF4-FFF2-40B4-BE49-F238E27FC236}">
                      <a16:creationId xmlns:a16="http://schemas.microsoft.com/office/drawing/2014/main" id="{2B84403D-C576-6FE4-F28A-35471AF5771C}"/>
                    </a:ext>
                  </a:extLst>
                </p:cNvPr>
                <p:cNvSpPr/>
                <p:nvPr/>
              </p:nvSpPr>
              <p:spPr>
                <a:xfrm>
                  <a:off x="7611854" y="44307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0" name="Graphic 2">
                <a:extLst>
                  <a:ext uri="{FF2B5EF4-FFF2-40B4-BE49-F238E27FC236}">
                    <a16:creationId xmlns:a16="http://schemas.microsoft.com/office/drawing/2014/main" id="{5DF5BB0E-02AF-A7A8-F772-5A558F1C519C}"/>
                  </a:ext>
                </a:extLst>
              </p:cNvPr>
              <p:cNvGrpSpPr/>
              <p:nvPr/>
            </p:nvGrpSpPr>
            <p:grpSpPr>
              <a:xfrm>
                <a:off x="7620848" y="4390893"/>
                <a:ext cx="80945" cy="79679"/>
                <a:chOff x="7620848" y="4390893"/>
                <a:chExt cx="80945" cy="79679"/>
              </a:xfrm>
            </p:grpSpPr>
            <p:sp>
              <p:nvSpPr>
                <p:cNvPr id="333" name="Freeform 126">
                  <a:extLst>
                    <a:ext uri="{FF2B5EF4-FFF2-40B4-BE49-F238E27FC236}">
                      <a16:creationId xmlns:a16="http://schemas.microsoft.com/office/drawing/2014/main" id="{177F4430-932C-B280-1754-D7E8D49835F4}"/>
                    </a:ext>
                  </a:extLst>
                </p:cNvPr>
                <p:cNvSpPr/>
                <p:nvPr/>
              </p:nvSpPr>
              <p:spPr>
                <a:xfrm>
                  <a:off x="7660678" y="4390893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80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8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127">
                  <a:extLst>
                    <a:ext uri="{FF2B5EF4-FFF2-40B4-BE49-F238E27FC236}">
                      <a16:creationId xmlns:a16="http://schemas.microsoft.com/office/drawing/2014/main" id="{2D64EB60-B706-D6DA-F991-73F10E30C38C}"/>
                    </a:ext>
                  </a:extLst>
                </p:cNvPr>
                <p:cNvSpPr/>
                <p:nvPr/>
              </p:nvSpPr>
              <p:spPr>
                <a:xfrm>
                  <a:off x="7620848" y="44307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1" name="Graphic 2">
                <a:extLst>
                  <a:ext uri="{FF2B5EF4-FFF2-40B4-BE49-F238E27FC236}">
                    <a16:creationId xmlns:a16="http://schemas.microsoft.com/office/drawing/2014/main" id="{0E710156-F128-B660-7B90-88776305245C}"/>
                  </a:ext>
                </a:extLst>
              </p:cNvPr>
              <p:cNvGrpSpPr/>
              <p:nvPr/>
            </p:nvGrpSpPr>
            <p:grpSpPr>
              <a:xfrm>
                <a:off x="7629842" y="4390893"/>
                <a:ext cx="80945" cy="79679"/>
                <a:chOff x="7629842" y="4390893"/>
                <a:chExt cx="80945" cy="79679"/>
              </a:xfrm>
            </p:grpSpPr>
            <p:sp>
              <p:nvSpPr>
                <p:cNvPr id="331" name="Freeform 129">
                  <a:extLst>
                    <a:ext uri="{FF2B5EF4-FFF2-40B4-BE49-F238E27FC236}">
                      <a16:creationId xmlns:a16="http://schemas.microsoft.com/office/drawing/2014/main" id="{E83544E4-B81D-9CC0-A1A9-031AD798B740}"/>
                    </a:ext>
                  </a:extLst>
                </p:cNvPr>
                <p:cNvSpPr/>
                <p:nvPr/>
              </p:nvSpPr>
              <p:spPr>
                <a:xfrm>
                  <a:off x="7670957" y="4390893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80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8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130">
                  <a:extLst>
                    <a:ext uri="{FF2B5EF4-FFF2-40B4-BE49-F238E27FC236}">
                      <a16:creationId xmlns:a16="http://schemas.microsoft.com/office/drawing/2014/main" id="{2657FDDD-6E57-FE43-DD59-8046F97A930E}"/>
                    </a:ext>
                  </a:extLst>
                </p:cNvPr>
                <p:cNvSpPr/>
                <p:nvPr/>
              </p:nvSpPr>
              <p:spPr>
                <a:xfrm>
                  <a:off x="7629842" y="44307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2" name="Graphic 2">
                <a:extLst>
                  <a:ext uri="{FF2B5EF4-FFF2-40B4-BE49-F238E27FC236}">
                    <a16:creationId xmlns:a16="http://schemas.microsoft.com/office/drawing/2014/main" id="{460BEAA0-2C88-E530-9826-C54DA15913FE}"/>
                  </a:ext>
                </a:extLst>
              </p:cNvPr>
              <p:cNvGrpSpPr/>
              <p:nvPr/>
            </p:nvGrpSpPr>
            <p:grpSpPr>
              <a:xfrm>
                <a:off x="7640121" y="4390893"/>
                <a:ext cx="80945" cy="79679"/>
                <a:chOff x="7640121" y="4390893"/>
                <a:chExt cx="80945" cy="79679"/>
              </a:xfrm>
            </p:grpSpPr>
            <p:sp>
              <p:nvSpPr>
                <p:cNvPr id="329" name="Freeform 132">
                  <a:extLst>
                    <a:ext uri="{FF2B5EF4-FFF2-40B4-BE49-F238E27FC236}">
                      <a16:creationId xmlns:a16="http://schemas.microsoft.com/office/drawing/2014/main" id="{DBCAA418-6A85-94CF-AFFA-23F57C934655}"/>
                    </a:ext>
                  </a:extLst>
                </p:cNvPr>
                <p:cNvSpPr/>
                <p:nvPr/>
              </p:nvSpPr>
              <p:spPr>
                <a:xfrm>
                  <a:off x="7679951" y="4390893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80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8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133">
                  <a:extLst>
                    <a:ext uri="{FF2B5EF4-FFF2-40B4-BE49-F238E27FC236}">
                      <a16:creationId xmlns:a16="http://schemas.microsoft.com/office/drawing/2014/main" id="{DD4B0C49-240D-8121-6238-5394785267DA}"/>
                    </a:ext>
                  </a:extLst>
                </p:cNvPr>
                <p:cNvSpPr/>
                <p:nvPr/>
              </p:nvSpPr>
              <p:spPr>
                <a:xfrm>
                  <a:off x="7640121" y="44307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3" name="Graphic 2">
                <a:extLst>
                  <a:ext uri="{FF2B5EF4-FFF2-40B4-BE49-F238E27FC236}">
                    <a16:creationId xmlns:a16="http://schemas.microsoft.com/office/drawing/2014/main" id="{A48D2E6A-AC7C-FE7E-A823-50456CFAA864}"/>
                  </a:ext>
                </a:extLst>
              </p:cNvPr>
              <p:cNvGrpSpPr/>
              <p:nvPr/>
            </p:nvGrpSpPr>
            <p:grpSpPr>
              <a:xfrm>
                <a:off x="7672242" y="4394749"/>
                <a:ext cx="80945" cy="80964"/>
                <a:chOff x="7672242" y="4394749"/>
                <a:chExt cx="80945" cy="80964"/>
              </a:xfrm>
            </p:grpSpPr>
            <p:sp>
              <p:nvSpPr>
                <p:cNvPr id="327" name="Freeform 135">
                  <a:extLst>
                    <a:ext uri="{FF2B5EF4-FFF2-40B4-BE49-F238E27FC236}">
                      <a16:creationId xmlns:a16="http://schemas.microsoft.com/office/drawing/2014/main" id="{19B3FF9A-063F-8740-AA0E-DA59BF367B16}"/>
                    </a:ext>
                  </a:extLst>
                </p:cNvPr>
                <p:cNvSpPr/>
                <p:nvPr/>
              </p:nvSpPr>
              <p:spPr>
                <a:xfrm>
                  <a:off x="7713357" y="439474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136">
                  <a:extLst>
                    <a:ext uri="{FF2B5EF4-FFF2-40B4-BE49-F238E27FC236}">
                      <a16:creationId xmlns:a16="http://schemas.microsoft.com/office/drawing/2014/main" id="{8DE0766B-8D07-73E8-472D-7115D357470E}"/>
                    </a:ext>
                  </a:extLst>
                </p:cNvPr>
                <p:cNvSpPr/>
                <p:nvPr/>
              </p:nvSpPr>
              <p:spPr>
                <a:xfrm>
                  <a:off x="7672242" y="443587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4" name="Graphic 2">
                <a:extLst>
                  <a:ext uri="{FF2B5EF4-FFF2-40B4-BE49-F238E27FC236}">
                    <a16:creationId xmlns:a16="http://schemas.microsoft.com/office/drawing/2014/main" id="{C9459C5D-D475-28FE-C0E3-4B41CB540BDE}"/>
                  </a:ext>
                </a:extLst>
              </p:cNvPr>
              <p:cNvGrpSpPr/>
              <p:nvPr/>
            </p:nvGrpSpPr>
            <p:grpSpPr>
              <a:xfrm>
                <a:off x="7683806" y="4415311"/>
                <a:ext cx="80945" cy="80964"/>
                <a:chOff x="7683806" y="4415311"/>
                <a:chExt cx="80945" cy="80964"/>
              </a:xfrm>
            </p:grpSpPr>
            <p:sp>
              <p:nvSpPr>
                <p:cNvPr id="325" name="Freeform 138">
                  <a:extLst>
                    <a:ext uri="{FF2B5EF4-FFF2-40B4-BE49-F238E27FC236}">
                      <a16:creationId xmlns:a16="http://schemas.microsoft.com/office/drawing/2014/main" id="{4D437F49-B0A3-B1F7-36B0-31F44B639BC9}"/>
                    </a:ext>
                  </a:extLst>
                </p:cNvPr>
                <p:cNvSpPr/>
                <p:nvPr/>
              </p:nvSpPr>
              <p:spPr>
                <a:xfrm>
                  <a:off x="7723636" y="441531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139">
                  <a:extLst>
                    <a:ext uri="{FF2B5EF4-FFF2-40B4-BE49-F238E27FC236}">
                      <a16:creationId xmlns:a16="http://schemas.microsoft.com/office/drawing/2014/main" id="{07AC41F6-DA15-003A-9738-E3803F614BC4}"/>
                    </a:ext>
                  </a:extLst>
                </p:cNvPr>
                <p:cNvSpPr/>
                <p:nvPr/>
              </p:nvSpPr>
              <p:spPr>
                <a:xfrm>
                  <a:off x="7683806" y="445643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aphic 2">
                <a:extLst>
                  <a:ext uri="{FF2B5EF4-FFF2-40B4-BE49-F238E27FC236}">
                    <a16:creationId xmlns:a16="http://schemas.microsoft.com/office/drawing/2014/main" id="{9904340F-42F0-3624-1D5E-7B9151581008}"/>
                  </a:ext>
                </a:extLst>
              </p:cNvPr>
              <p:cNvGrpSpPr/>
              <p:nvPr/>
            </p:nvGrpSpPr>
            <p:grpSpPr>
              <a:xfrm>
                <a:off x="7733915" y="4435874"/>
                <a:ext cx="80945" cy="80964"/>
                <a:chOff x="7733915" y="4435874"/>
                <a:chExt cx="80945" cy="80964"/>
              </a:xfrm>
            </p:grpSpPr>
            <p:sp>
              <p:nvSpPr>
                <p:cNvPr id="323" name="Freeform 141">
                  <a:extLst>
                    <a:ext uri="{FF2B5EF4-FFF2-40B4-BE49-F238E27FC236}">
                      <a16:creationId xmlns:a16="http://schemas.microsoft.com/office/drawing/2014/main" id="{CE65C8CF-BA6F-E6A7-0D33-FF6E5F4DA84B}"/>
                    </a:ext>
                  </a:extLst>
                </p:cNvPr>
                <p:cNvSpPr/>
                <p:nvPr/>
              </p:nvSpPr>
              <p:spPr>
                <a:xfrm>
                  <a:off x="7775031" y="443587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142">
                  <a:extLst>
                    <a:ext uri="{FF2B5EF4-FFF2-40B4-BE49-F238E27FC236}">
                      <a16:creationId xmlns:a16="http://schemas.microsoft.com/office/drawing/2014/main" id="{C72AF7D8-9486-8453-51BE-680FEBDDB900}"/>
                    </a:ext>
                  </a:extLst>
                </p:cNvPr>
                <p:cNvSpPr/>
                <p:nvPr/>
              </p:nvSpPr>
              <p:spPr>
                <a:xfrm>
                  <a:off x="7733915" y="447699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aphic 2">
                <a:extLst>
                  <a:ext uri="{FF2B5EF4-FFF2-40B4-BE49-F238E27FC236}">
                    <a16:creationId xmlns:a16="http://schemas.microsoft.com/office/drawing/2014/main" id="{5A57B83C-E90E-7316-CDB4-FD04B3F32296}"/>
                  </a:ext>
                </a:extLst>
              </p:cNvPr>
              <p:cNvGrpSpPr/>
              <p:nvPr/>
            </p:nvGrpSpPr>
            <p:grpSpPr>
              <a:xfrm>
                <a:off x="8232440" y="4464147"/>
                <a:ext cx="80945" cy="80964"/>
                <a:chOff x="8232440" y="4464147"/>
                <a:chExt cx="80945" cy="80964"/>
              </a:xfrm>
            </p:grpSpPr>
            <p:sp>
              <p:nvSpPr>
                <p:cNvPr id="321" name="Freeform 144">
                  <a:extLst>
                    <a:ext uri="{FF2B5EF4-FFF2-40B4-BE49-F238E27FC236}">
                      <a16:creationId xmlns:a16="http://schemas.microsoft.com/office/drawing/2014/main" id="{01E17F6D-A334-7589-B013-24757FE568AE}"/>
                    </a:ext>
                  </a:extLst>
                </p:cNvPr>
                <p:cNvSpPr/>
                <p:nvPr/>
              </p:nvSpPr>
              <p:spPr>
                <a:xfrm>
                  <a:off x="8273555" y="446414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 145">
                  <a:extLst>
                    <a:ext uri="{FF2B5EF4-FFF2-40B4-BE49-F238E27FC236}">
                      <a16:creationId xmlns:a16="http://schemas.microsoft.com/office/drawing/2014/main" id="{9053575C-6AC6-3F6C-79ED-2556054261E6}"/>
                    </a:ext>
                  </a:extLst>
                </p:cNvPr>
                <p:cNvSpPr/>
                <p:nvPr/>
              </p:nvSpPr>
              <p:spPr>
                <a:xfrm>
                  <a:off x="8232440" y="450527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" name="Graphic 2">
                <a:extLst>
                  <a:ext uri="{FF2B5EF4-FFF2-40B4-BE49-F238E27FC236}">
                    <a16:creationId xmlns:a16="http://schemas.microsoft.com/office/drawing/2014/main" id="{0E3206A1-CF0A-0CC3-C335-13F362F271D9}"/>
                  </a:ext>
                </a:extLst>
              </p:cNvPr>
              <p:cNvGrpSpPr/>
              <p:nvPr/>
            </p:nvGrpSpPr>
            <p:grpSpPr>
              <a:xfrm>
                <a:off x="8572927" y="4464147"/>
                <a:ext cx="80945" cy="80964"/>
                <a:chOff x="8572927" y="4464147"/>
                <a:chExt cx="80945" cy="80964"/>
              </a:xfrm>
            </p:grpSpPr>
            <p:sp>
              <p:nvSpPr>
                <p:cNvPr id="319" name="Freeform 147">
                  <a:extLst>
                    <a:ext uri="{FF2B5EF4-FFF2-40B4-BE49-F238E27FC236}">
                      <a16:creationId xmlns:a16="http://schemas.microsoft.com/office/drawing/2014/main" id="{4E41540B-99FC-70CF-7BA4-77C28ECE5B13}"/>
                    </a:ext>
                  </a:extLst>
                </p:cNvPr>
                <p:cNvSpPr/>
                <p:nvPr/>
              </p:nvSpPr>
              <p:spPr>
                <a:xfrm>
                  <a:off x="8612757" y="446414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 148">
                  <a:extLst>
                    <a:ext uri="{FF2B5EF4-FFF2-40B4-BE49-F238E27FC236}">
                      <a16:creationId xmlns:a16="http://schemas.microsoft.com/office/drawing/2014/main" id="{6F965C6A-D4DD-AFEE-83F9-C459AAE9E57D}"/>
                    </a:ext>
                  </a:extLst>
                </p:cNvPr>
                <p:cNvSpPr/>
                <p:nvPr/>
              </p:nvSpPr>
              <p:spPr>
                <a:xfrm>
                  <a:off x="8572927" y="450527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8" name="Graphic 2">
                <a:extLst>
                  <a:ext uri="{FF2B5EF4-FFF2-40B4-BE49-F238E27FC236}">
                    <a16:creationId xmlns:a16="http://schemas.microsoft.com/office/drawing/2014/main" id="{006BEDA1-CC54-5299-28EE-3A1F997FD9F3}"/>
                  </a:ext>
                </a:extLst>
              </p:cNvPr>
              <p:cNvGrpSpPr/>
              <p:nvPr/>
            </p:nvGrpSpPr>
            <p:grpSpPr>
              <a:xfrm>
                <a:off x="8610188" y="4464147"/>
                <a:ext cx="80945" cy="80964"/>
                <a:chOff x="8610188" y="4464147"/>
                <a:chExt cx="80945" cy="80964"/>
              </a:xfrm>
            </p:grpSpPr>
            <p:sp>
              <p:nvSpPr>
                <p:cNvPr id="317" name="Freeform 150">
                  <a:extLst>
                    <a:ext uri="{FF2B5EF4-FFF2-40B4-BE49-F238E27FC236}">
                      <a16:creationId xmlns:a16="http://schemas.microsoft.com/office/drawing/2014/main" id="{5E0B3D7C-6437-832B-5CFA-A64823A61960}"/>
                    </a:ext>
                  </a:extLst>
                </p:cNvPr>
                <p:cNvSpPr/>
                <p:nvPr/>
              </p:nvSpPr>
              <p:spPr>
                <a:xfrm>
                  <a:off x="8650018" y="446414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 151">
                  <a:extLst>
                    <a:ext uri="{FF2B5EF4-FFF2-40B4-BE49-F238E27FC236}">
                      <a16:creationId xmlns:a16="http://schemas.microsoft.com/office/drawing/2014/main" id="{DEED64AD-A528-7FB6-D0E4-C492B41592E6}"/>
                    </a:ext>
                  </a:extLst>
                </p:cNvPr>
                <p:cNvSpPr/>
                <p:nvPr/>
              </p:nvSpPr>
              <p:spPr>
                <a:xfrm>
                  <a:off x="8610188" y="450527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9" name="Graphic 2">
                <a:extLst>
                  <a:ext uri="{FF2B5EF4-FFF2-40B4-BE49-F238E27FC236}">
                    <a16:creationId xmlns:a16="http://schemas.microsoft.com/office/drawing/2014/main" id="{5A0E665C-F3E5-250B-B47C-7D9F83B21470}"/>
                  </a:ext>
                </a:extLst>
              </p:cNvPr>
              <p:cNvGrpSpPr/>
              <p:nvPr/>
            </p:nvGrpSpPr>
            <p:grpSpPr>
              <a:xfrm>
                <a:off x="8620466" y="4464147"/>
                <a:ext cx="80945" cy="80964"/>
                <a:chOff x="8620466" y="4464147"/>
                <a:chExt cx="80945" cy="80964"/>
              </a:xfrm>
            </p:grpSpPr>
            <p:sp>
              <p:nvSpPr>
                <p:cNvPr id="315" name="Freeform 153">
                  <a:extLst>
                    <a:ext uri="{FF2B5EF4-FFF2-40B4-BE49-F238E27FC236}">
                      <a16:creationId xmlns:a16="http://schemas.microsoft.com/office/drawing/2014/main" id="{AC6D4773-3B11-8AA9-D63B-F40153E6F9D4}"/>
                    </a:ext>
                  </a:extLst>
                </p:cNvPr>
                <p:cNvSpPr/>
                <p:nvPr/>
              </p:nvSpPr>
              <p:spPr>
                <a:xfrm>
                  <a:off x="8661582" y="446414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 154">
                  <a:extLst>
                    <a:ext uri="{FF2B5EF4-FFF2-40B4-BE49-F238E27FC236}">
                      <a16:creationId xmlns:a16="http://schemas.microsoft.com/office/drawing/2014/main" id="{B41E8502-9F26-B3A4-FB1A-62CC3ABEE419}"/>
                    </a:ext>
                  </a:extLst>
                </p:cNvPr>
                <p:cNvSpPr/>
                <p:nvPr/>
              </p:nvSpPr>
              <p:spPr>
                <a:xfrm>
                  <a:off x="8620466" y="450527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id="{43478DA6-1390-F307-D9BE-4D7944ACF8E2}"/>
                  </a:ext>
                </a:extLst>
              </p:cNvPr>
              <p:cNvGrpSpPr/>
              <p:nvPr/>
            </p:nvGrpSpPr>
            <p:grpSpPr>
              <a:xfrm>
                <a:off x="8625606" y="4464147"/>
                <a:ext cx="80945" cy="80964"/>
                <a:chOff x="8625606" y="4464147"/>
                <a:chExt cx="80945" cy="80964"/>
              </a:xfrm>
            </p:grpSpPr>
            <p:sp>
              <p:nvSpPr>
                <p:cNvPr id="313" name="Freeform 156">
                  <a:extLst>
                    <a:ext uri="{FF2B5EF4-FFF2-40B4-BE49-F238E27FC236}">
                      <a16:creationId xmlns:a16="http://schemas.microsoft.com/office/drawing/2014/main" id="{87939B11-44E8-350B-BC29-EBCD2FD264F7}"/>
                    </a:ext>
                  </a:extLst>
                </p:cNvPr>
                <p:cNvSpPr/>
                <p:nvPr/>
              </p:nvSpPr>
              <p:spPr>
                <a:xfrm>
                  <a:off x="8665436" y="446414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157">
                  <a:extLst>
                    <a:ext uri="{FF2B5EF4-FFF2-40B4-BE49-F238E27FC236}">
                      <a16:creationId xmlns:a16="http://schemas.microsoft.com/office/drawing/2014/main" id="{4272F8C8-B59A-C8FD-44F5-988DEC6C1C6A}"/>
                    </a:ext>
                  </a:extLst>
                </p:cNvPr>
                <p:cNvSpPr/>
                <p:nvPr/>
              </p:nvSpPr>
              <p:spPr>
                <a:xfrm>
                  <a:off x="8625606" y="450527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1" name="Graphic 2">
                <a:extLst>
                  <a:ext uri="{FF2B5EF4-FFF2-40B4-BE49-F238E27FC236}">
                    <a16:creationId xmlns:a16="http://schemas.microsoft.com/office/drawing/2014/main" id="{E15F5CF6-5FBD-DFDC-8559-B9F776B7B491}"/>
                  </a:ext>
                </a:extLst>
              </p:cNvPr>
              <p:cNvGrpSpPr/>
              <p:nvPr/>
            </p:nvGrpSpPr>
            <p:grpSpPr>
              <a:xfrm>
                <a:off x="8689849" y="4510413"/>
                <a:ext cx="80945" cy="80964"/>
                <a:chOff x="8689849" y="4510413"/>
                <a:chExt cx="80945" cy="80964"/>
              </a:xfrm>
            </p:grpSpPr>
            <p:sp>
              <p:nvSpPr>
                <p:cNvPr id="311" name="Freeform 159">
                  <a:extLst>
                    <a:ext uri="{FF2B5EF4-FFF2-40B4-BE49-F238E27FC236}">
                      <a16:creationId xmlns:a16="http://schemas.microsoft.com/office/drawing/2014/main" id="{C2FAE438-6759-BF39-B71F-EA1A58EEC212}"/>
                    </a:ext>
                  </a:extLst>
                </p:cNvPr>
                <p:cNvSpPr/>
                <p:nvPr/>
              </p:nvSpPr>
              <p:spPr>
                <a:xfrm>
                  <a:off x="8729679" y="451041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160">
                  <a:extLst>
                    <a:ext uri="{FF2B5EF4-FFF2-40B4-BE49-F238E27FC236}">
                      <a16:creationId xmlns:a16="http://schemas.microsoft.com/office/drawing/2014/main" id="{398D93AA-D5D1-5721-410F-B6CD22C5B09C}"/>
                    </a:ext>
                  </a:extLst>
                </p:cNvPr>
                <p:cNvSpPr/>
                <p:nvPr/>
              </p:nvSpPr>
              <p:spPr>
                <a:xfrm>
                  <a:off x="8689849" y="455025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2" name="Graphic 2">
                <a:extLst>
                  <a:ext uri="{FF2B5EF4-FFF2-40B4-BE49-F238E27FC236}">
                    <a16:creationId xmlns:a16="http://schemas.microsoft.com/office/drawing/2014/main" id="{0402A407-55D4-07B0-11D0-79AB3CB4FB13}"/>
                  </a:ext>
                </a:extLst>
              </p:cNvPr>
              <p:cNvGrpSpPr/>
              <p:nvPr/>
            </p:nvGrpSpPr>
            <p:grpSpPr>
              <a:xfrm>
                <a:off x="9214070" y="4510413"/>
                <a:ext cx="80945" cy="80964"/>
                <a:chOff x="9214070" y="4510413"/>
                <a:chExt cx="80945" cy="80964"/>
              </a:xfrm>
            </p:grpSpPr>
            <p:sp>
              <p:nvSpPr>
                <p:cNvPr id="309" name="Freeform 162">
                  <a:extLst>
                    <a:ext uri="{FF2B5EF4-FFF2-40B4-BE49-F238E27FC236}">
                      <a16:creationId xmlns:a16="http://schemas.microsoft.com/office/drawing/2014/main" id="{83023DB9-A0BA-858B-144F-5CCEEC0A2BF3}"/>
                    </a:ext>
                  </a:extLst>
                </p:cNvPr>
                <p:cNvSpPr/>
                <p:nvPr/>
              </p:nvSpPr>
              <p:spPr>
                <a:xfrm>
                  <a:off x="9255186" y="451041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163">
                  <a:extLst>
                    <a:ext uri="{FF2B5EF4-FFF2-40B4-BE49-F238E27FC236}">
                      <a16:creationId xmlns:a16="http://schemas.microsoft.com/office/drawing/2014/main" id="{0A3415F3-2204-FD69-1C52-F6B63AF3D897}"/>
                    </a:ext>
                  </a:extLst>
                </p:cNvPr>
                <p:cNvSpPr/>
                <p:nvPr/>
              </p:nvSpPr>
              <p:spPr>
                <a:xfrm>
                  <a:off x="9214070" y="455025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3" name="Graphic 2">
                <a:extLst>
                  <a:ext uri="{FF2B5EF4-FFF2-40B4-BE49-F238E27FC236}">
                    <a16:creationId xmlns:a16="http://schemas.microsoft.com/office/drawing/2014/main" id="{D805FDE7-30B9-F507-A271-5576C3447724}"/>
                  </a:ext>
                </a:extLst>
              </p:cNvPr>
              <p:cNvGrpSpPr/>
              <p:nvPr/>
            </p:nvGrpSpPr>
            <p:grpSpPr>
              <a:xfrm>
                <a:off x="9564836" y="4510413"/>
                <a:ext cx="80945" cy="80964"/>
                <a:chOff x="9564836" y="4510413"/>
                <a:chExt cx="80945" cy="80964"/>
              </a:xfrm>
            </p:grpSpPr>
            <p:sp>
              <p:nvSpPr>
                <p:cNvPr id="307" name="Freeform 165">
                  <a:extLst>
                    <a:ext uri="{FF2B5EF4-FFF2-40B4-BE49-F238E27FC236}">
                      <a16:creationId xmlns:a16="http://schemas.microsoft.com/office/drawing/2014/main" id="{00115141-7975-9CE9-428A-F7F932281A9F}"/>
                    </a:ext>
                  </a:extLst>
                </p:cNvPr>
                <p:cNvSpPr/>
                <p:nvPr/>
              </p:nvSpPr>
              <p:spPr>
                <a:xfrm>
                  <a:off x="9604667" y="451041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166">
                  <a:extLst>
                    <a:ext uri="{FF2B5EF4-FFF2-40B4-BE49-F238E27FC236}">
                      <a16:creationId xmlns:a16="http://schemas.microsoft.com/office/drawing/2014/main" id="{81EA3C28-ECC1-82C3-59FE-99F291D4D862}"/>
                    </a:ext>
                  </a:extLst>
                </p:cNvPr>
                <p:cNvSpPr/>
                <p:nvPr/>
              </p:nvSpPr>
              <p:spPr>
                <a:xfrm>
                  <a:off x="9564836" y="455025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4" name="Graphic 2">
                <a:extLst>
                  <a:ext uri="{FF2B5EF4-FFF2-40B4-BE49-F238E27FC236}">
                    <a16:creationId xmlns:a16="http://schemas.microsoft.com/office/drawing/2014/main" id="{AC8833D9-961C-11FA-5DF4-AE6E85B37A03}"/>
                  </a:ext>
                </a:extLst>
              </p:cNvPr>
              <p:cNvGrpSpPr/>
              <p:nvPr/>
            </p:nvGrpSpPr>
            <p:grpSpPr>
              <a:xfrm>
                <a:off x="9643213" y="4510413"/>
                <a:ext cx="80945" cy="80964"/>
                <a:chOff x="9643213" y="4510413"/>
                <a:chExt cx="80945" cy="80964"/>
              </a:xfrm>
            </p:grpSpPr>
            <p:sp>
              <p:nvSpPr>
                <p:cNvPr id="305" name="Freeform 168">
                  <a:extLst>
                    <a:ext uri="{FF2B5EF4-FFF2-40B4-BE49-F238E27FC236}">
                      <a16:creationId xmlns:a16="http://schemas.microsoft.com/office/drawing/2014/main" id="{753A0DE0-1AA5-20FC-E5A3-CD8C481B0E80}"/>
                    </a:ext>
                  </a:extLst>
                </p:cNvPr>
                <p:cNvSpPr/>
                <p:nvPr/>
              </p:nvSpPr>
              <p:spPr>
                <a:xfrm>
                  <a:off x="9683043" y="451041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169">
                  <a:extLst>
                    <a:ext uri="{FF2B5EF4-FFF2-40B4-BE49-F238E27FC236}">
                      <a16:creationId xmlns:a16="http://schemas.microsoft.com/office/drawing/2014/main" id="{39722B37-86A8-3F5F-A55C-BCBA286EF2C6}"/>
                    </a:ext>
                  </a:extLst>
                </p:cNvPr>
                <p:cNvSpPr/>
                <p:nvPr/>
              </p:nvSpPr>
              <p:spPr>
                <a:xfrm>
                  <a:off x="9643213" y="455025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5809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E4EA91F-DCEC-79B6-183F-36A132F445B6}"/>
              </a:ext>
            </a:extLst>
          </p:cNvPr>
          <p:cNvGrpSpPr/>
          <p:nvPr/>
        </p:nvGrpSpPr>
        <p:grpSpPr>
          <a:xfrm>
            <a:off x="127223" y="5403274"/>
            <a:ext cx="1673227" cy="425739"/>
            <a:chOff x="66675" y="5532967"/>
            <a:chExt cx="1673227" cy="640436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566D8E39-2FAF-B9D7-0E5D-C4677FF3B0B2}"/>
                </a:ext>
              </a:extLst>
            </p:cNvPr>
            <p:cNvSpPr/>
            <p:nvPr/>
          </p:nvSpPr>
          <p:spPr bwMode="auto">
            <a:xfrm rot="16200000">
              <a:off x="746736" y="4852906"/>
              <a:ext cx="313105" cy="1673227"/>
            </a:xfrm>
            <a:prstGeom prst="round2SameRect">
              <a:avLst>
                <a:gd name="adj1" fmla="val 19109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Ins="90001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388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513DEB15-C3EF-0D13-2163-31F70EEBE1F9}"/>
                </a:ext>
              </a:extLst>
            </p:cNvPr>
            <p:cNvSpPr/>
            <p:nvPr/>
          </p:nvSpPr>
          <p:spPr bwMode="auto">
            <a:xfrm rot="16200000">
              <a:off x="746737" y="5180238"/>
              <a:ext cx="313103" cy="1673227"/>
            </a:xfrm>
            <a:prstGeom prst="round2SameRect">
              <a:avLst>
                <a:gd name="adj1" fmla="val 19109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Ins="90001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388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C5EEF3-EB12-3F3E-40D6-FDEAB472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88" y="-7748"/>
            <a:ext cx="10519317" cy="9726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Dual-primary endpoint: Investigator-assessed PFS in the AKT pathway-altered population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E217C3-0775-04F3-10F7-964FA0E06606}"/>
              </a:ext>
            </a:extLst>
          </p:cNvPr>
          <p:cNvSpPr txBox="1"/>
          <p:nvPr/>
        </p:nvSpPr>
        <p:spPr>
          <a:xfrm>
            <a:off x="6456292" y="3672661"/>
            <a:ext cx="48533" cy="294690"/>
          </a:xfrm>
          <a:prstGeom prst="rect">
            <a:avLst/>
          </a:prstGeom>
          <a:noFill/>
          <a:ln>
            <a:noFill/>
          </a:ln>
        </p:spPr>
        <p:txBody>
          <a:bodyPr wrap="none" lIns="24000" tIns="24000" rIns="24000" bIns="24000" rtlCol="0">
            <a:spAutoFit/>
          </a:bodyPr>
          <a:lstStyle/>
          <a:p>
            <a:pPr marL="0" marR="0" lvl="0" indent="0" algn="ctr" defTabSz="12192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Heiti SC Light" charset="-122"/>
              <a:cs typeface="Arial" pitchFamily="34" charset="0"/>
              <a:sym typeface="Gill Sans" charset="0"/>
            </a:endParaRPr>
          </a:p>
        </p:txBody>
      </p: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45C35E1D-66A0-256F-1626-7BB234B0CE9D}"/>
              </a:ext>
            </a:extLst>
          </p:cNvPr>
          <p:cNvGraphicFramePr>
            <a:graphicFrameLocks noGrp="1"/>
          </p:cNvGraphicFramePr>
          <p:nvPr/>
        </p:nvGraphicFramePr>
        <p:xfrm>
          <a:off x="127222" y="4667673"/>
          <a:ext cx="11060848" cy="131664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688260">
                  <a:extLst>
                    <a:ext uri="{9D8B030D-6E8A-4147-A177-3AD203B41FA5}">
                      <a16:colId xmlns:a16="http://schemas.microsoft.com/office/drawing/2014/main" val="3763772023"/>
                    </a:ext>
                  </a:extLst>
                </a:gridCol>
                <a:gridCol w="407606">
                  <a:extLst>
                    <a:ext uri="{9D8B030D-6E8A-4147-A177-3AD203B41FA5}">
                      <a16:colId xmlns:a16="http://schemas.microsoft.com/office/drawing/2014/main" val="2189808986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009191814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514281170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650433432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955500009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278458126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346376014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062588295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944766899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71397069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056738831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708102961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5416067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4233432947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04019946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39612252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760994981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550967374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780516378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3910254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301958121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759988703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291355895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1552444266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379671405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397451742"/>
                    </a:ext>
                  </a:extLst>
                </a:gridCol>
                <a:gridCol w="344807">
                  <a:extLst>
                    <a:ext uri="{9D8B030D-6E8A-4147-A177-3AD203B41FA5}">
                      <a16:colId xmlns:a16="http://schemas.microsoft.com/office/drawing/2014/main" val="2051271872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1">
                        <a:solidFill>
                          <a:schemeClr val="tx1"/>
                        </a:solidFill>
                        <a:latin typeface="Arial" pitchFamily="34" charset="0"/>
                        <a:ea typeface="Heiti SC Light" charset="-122"/>
                        <a:cs typeface="Arial" pitchFamily="34" charset="0"/>
                        <a:sym typeface="Gill Sans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4424119"/>
                  </a:ext>
                </a:extLst>
              </a:tr>
              <a:tr h="25042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1">
                        <a:solidFill>
                          <a:schemeClr val="tx1"/>
                        </a:solidFill>
                        <a:latin typeface="Arial" pitchFamily="34" charset="0"/>
                        <a:ea typeface="Heiti SC Light" charset="-122"/>
                        <a:cs typeface="Arial" pitchFamily="34" charset="0"/>
                        <a:sym typeface="Gill Sans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0" dirty="0">
                          <a:latin typeface="Arial" pitchFamily="34" charset="0"/>
                          <a:ea typeface="Heiti SC Light" charset="-122"/>
                          <a:cs typeface="Arial" pitchFamily="34" charset="0"/>
                          <a:sym typeface="Gill Sans" charset="0"/>
                        </a:rPr>
                        <a:t>Time from randomization (months)</a:t>
                      </a: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4978194"/>
                  </a:ext>
                </a:extLst>
              </a:tr>
              <a:tr h="223833"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 charset="-122"/>
                          <a:cs typeface="Arial" pitchFamily="34" charset="0"/>
                          <a:sym typeface="Gill Sans" charset="0"/>
                        </a:rPr>
                        <a:t>Number of patients at risk</a:t>
                      </a: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1093381"/>
                  </a:ext>
                </a:extLst>
              </a:tr>
              <a:tr h="3651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9pPr>
                    </a:lstStyle>
                    <a:p>
                      <a:pPr algn="r"/>
                      <a:r>
                        <a:rPr lang="en-GB" sz="1000" b="1" spc="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Capivasertib</a:t>
                      </a:r>
                      <a:r>
                        <a:rPr lang="en-GB" sz="1000" b="1" spc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GB" sz="1000" b="1" spc="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fulvestrant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24000" marB="2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155</a:t>
                      </a:r>
                      <a:endParaRPr lang="en-US" sz="1000" b="0" kern="1200" spc="0" baseline="0">
                        <a:solidFill>
                          <a:schemeClr val="accent1"/>
                        </a:solidFill>
                        <a:latin typeface="Arial" pitchFamily="34" charset="0"/>
                        <a:ea typeface="Heiti SC Light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kern="1200" spc="0" baseline="0">
                          <a:solidFill>
                            <a:schemeClr val="accent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  <a:endParaRPr lang="en-US" sz="1000" b="0" kern="1200" spc="0" baseline="0">
                        <a:solidFill>
                          <a:schemeClr val="accent1"/>
                        </a:solidFill>
                        <a:latin typeface="Arial" pitchFamily="34" charset="0"/>
                        <a:ea typeface="Heiti SC Light"/>
                        <a:cs typeface="Arial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438399"/>
                  </a:ext>
                </a:extLst>
              </a:tr>
              <a:tr h="2238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9pPr>
                    </a:lstStyle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pc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Placebo + </a:t>
                      </a:r>
                      <a:r>
                        <a:rPr lang="en-GB" sz="1000" b="1" spc="0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fulvestrant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24000" marB="2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kern="1200" spc="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134</a:t>
                      </a:r>
                      <a:endParaRPr lang="en-US" sz="1000" b="0" kern="1200" spc="0" baseline="0" dirty="0">
                        <a:solidFill>
                          <a:schemeClr val="tx1"/>
                        </a:solidFill>
                        <a:latin typeface="Arial" pitchFamily="34" charset="0"/>
                        <a:ea typeface="Heiti SC Light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kern="1200" spc="0" baseline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kern="1200" spc="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Heiti SC Light"/>
                          <a:cs typeface="Arial" pitchFamily="34" charset="0"/>
                        </a:rPr>
                        <a:t>0</a:t>
                      </a:r>
                      <a:endParaRPr lang="en-US" sz="1000" b="0" kern="1200" spc="0" baseline="0" dirty="0">
                        <a:solidFill>
                          <a:schemeClr val="tx1"/>
                        </a:solidFill>
                        <a:latin typeface="Arial" pitchFamily="34" charset="0"/>
                        <a:ea typeface="Heiti SC Light"/>
                        <a:cs typeface="Arial" pitchFamily="34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198674"/>
                  </a:ext>
                </a:extLst>
              </a:tr>
            </a:tbl>
          </a:graphicData>
        </a:graphic>
      </p:graphicFrame>
      <p:grpSp>
        <p:nvGrpSpPr>
          <p:cNvPr id="3" name="Graphic 2">
            <a:extLst>
              <a:ext uri="{FF2B5EF4-FFF2-40B4-BE49-F238E27FC236}">
                <a16:creationId xmlns:a16="http://schemas.microsoft.com/office/drawing/2014/main" id="{71E82EC8-72FC-B30A-BA3B-4BE46579BEF2}"/>
              </a:ext>
            </a:extLst>
          </p:cNvPr>
          <p:cNvGrpSpPr/>
          <p:nvPr/>
        </p:nvGrpSpPr>
        <p:grpSpPr>
          <a:xfrm>
            <a:off x="2027631" y="1418372"/>
            <a:ext cx="8635523" cy="2739949"/>
            <a:chOff x="1967084" y="1762754"/>
            <a:chExt cx="8635523" cy="2739949"/>
          </a:xfrm>
          <a:noFill/>
        </p:grpSpPr>
        <p:grpSp>
          <p:nvGrpSpPr>
            <p:cNvPr id="4" name="Graphic 2">
              <a:extLst>
                <a:ext uri="{FF2B5EF4-FFF2-40B4-BE49-F238E27FC236}">
                  <a16:creationId xmlns:a16="http://schemas.microsoft.com/office/drawing/2014/main" id="{AAC49F49-0D65-EF78-E5D8-1999CB576D56}"/>
                </a:ext>
              </a:extLst>
            </p:cNvPr>
            <p:cNvGrpSpPr/>
            <p:nvPr/>
          </p:nvGrpSpPr>
          <p:grpSpPr>
            <a:xfrm>
              <a:off x="2558118" y="2174004"/>
              <a:ext cx="8044488" cy="2328700"/>
              <a:chOff x="2558118" y="2174004"/>
              <a:chExt cx="8044488" cy="2328700"/>
            </a:xfrm>
          </p:grpSpPr>
          <p:grpSp>
            <p:nvGrpSpPr>
              <p:cNvPr id="53" name="Graphic 2">
                <a:extLst>
                  <a:ext uri="{FF2B5EF4-FFF2-40B4-BE49-F238E27FC236}">
                    <a16:creationId xmlns:a16="http://schemas.microsoft.com/office/drawing/2014/main" id="{EBD393D2-B5C9-452E-5F30-6A44387C8956}"/>
                  </a:ext>
                </a:extLst>
              </p:cNvPr>
              <p:cNvGrpSpPr/>
              <p:nvPr/>
            </p:nvGrpSpPr>
            <p:grpSpPr>
              <a:xfrm>
                <a:off x="2558118" y="2174004"/>
                <a:ext cx="80945" cy="80964"/>
                <a:chOff x="2558118" y="2174004"/>
                <a:chExt cx="80945" cy="80964"/>
              </a:xfrm>
            </p:grpSpPr>
            <p:sp>
              <p:nvSpPr>
                <p:cNvPr id="155" name="Freeform 81">
                  <a:extLst>
                    <a:ext uri="{FF2B5EF4-FFF2-40B4-BE49-F238E27FC236}">
                      <a16:creationId xmlns:a16="http://schemas.microsoft.com/office/drawing/2014/main" id="{63B286E5-3DEB-1F8F-028A-502D00781906}"/>
                    </a:ext>
                  </a:extLst>
                </p:cNvPr>
                <p:cNvSpPr/>
                <p:nvPr/>
              </p:nvSpPr>
              <p:spPr>
                <a:xfrm>
                  <a:off x="2599234" y="2174004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82">
                  <a:extLst>
                    <a:ext uri="{FF2B5EF4-FFF2-40B4-BE49-F238E27FC236}">
                      <a16:creationId xmlns:a16="http://schemas.microsoft.com/office/drawing/2014/main" id="{E7EFCE3E-B4A1-D85A-1950-C553AB10552B}"/>
                    </a:ext>
                  </a:extLst>
                </p:cNvPr>
                <p:cNvSpPr/>
                <p:nvPr/>
              </p:nvSpPr>
              <p:spPr>
                <a:xfrm>
                  <a:off x="2558118" y="221384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" name="Graphic 2">
                <a:extLst>
                  <a:ext uri="{FF2B5EF4-FFF2-40B4-BE49-F238E27FC236}">
                    <a16:creationId xmlns:a16="http://schemas.microsoft.com/office/drawing/2014/main" id="{6066BBD6-F928-EF6A-0F16-5CBD9C9D64A7}"/>
                  </a:ext>
                </a:extLst>
              </p:cNvPr>
              <p:cNvGrpSpPr/>
              <p:nvPr/>
            </p:nvGrpSpPr>
            <p:grpSpPr>
              <a:xfrm>
                <a:off x="3905933" y="3132729"/>
                <a:ext cx="80945" cy="80964"/>
                <a:chOff x="3905933" y="3132729"/>
                <a:chExt cx="80945" cy="80964"/>
              </a:xfrm>
            </p:grpSpPr>
            <p:sp>
              <p:nvSpPr>
                <p:cNvPr id="153" name="Freeform 84">
                  <a:extLst>
                    <a:ext uri="{FF2B5EF4-FFF2-40B4-BE49-F238E27FC236}">
                      <a16:creationId xmlns:a16="http://schemas.microsoft.com/office/drawing/2014/main" id="{B8A6B9F6-9221-9B28-E964-46601235F8D9}"/>
                    </a:ext>
                  </a:extLst>
                </p:cNvPr>
                <p:cNvSpPr/>
                <p:nvPr/>
              </p:nvSpPr>
              <p:spPr>
                <a:xfrm>
                  <a:off x="3945764" y="313272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85">
                  <a:extLst>
                    <a:ext uri="{FF2B5EF4-FFF2-40B4-BE49-F238E27FC236}">
                      <a16:creationId xmlns:a16="http://schemas.microsoft.com/office/drawing/2014/main" id="{2070ED8F-93DE-2A0E-D6F3-6FECC940A2B2}"/>
                    </a:ext>
                  </a:extLst>
                </p:cNvPr>
                <p:cNvSpPr/>
                <p:nvPr/>
              </p:nvSpPr>
              <p:spPr>
                <a:xfrm>
                  <a:off x="3905933" y="317256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" name="Graphic 2">
                <a:extLst>
                  <a:ext uri="{FF2B5EF4-FFF2-40B4-BE49-F238E27FC236}">
                    <a16:creationId xmlns:a16="http://schemas.microsoft.com/office/drawing/2014/main" id="{EC880357-1E1C-3BF8-AB4C-9A9E966A0D6D}"/>
                  </a:ext>
                </a:extLst>
              </p:cNvPr>
              <p:cNvGrpSpPr/>
              <p:nvPr/>
            </p:nvGrpSpPr>
            <p:grpSpPr>
              <a:xfrm>
                <a:off x="4530374" y="3393615"/>
                <a:ext cx="80945" cy="80964"/>
                <a:chOff x="4530374" y="3393615"/>
                <a:chExt cx="80945" cy="80964"/>
              </a:xfrm>
            </p:grpSpPr>
            <p:sp>
              <p:nvSpPr>
                <p:cNvPr id="151" name="Freeform 87">
                  <a:extLst>
                    <a:ext uri="{FF2B5EF4-FFF2-40B4-BE49-F238E27FC236}">
                      <a16:creationId xmlns:a16="http://schemas.microsoft.com/office/drawing/2014/main" id="{5C62BB57-0122-752F-CAB0-76D08B7AB58A}"/>
                    </a:ext>
                  </a:extLst>
                </p:cNvPr>
                <p:cNvSpPr/>
                <p:nvPr/>
              </p:nvSpPr>
              <p:spPr>
                <a:xfrm>
                  <a:off x="4570204" y="339361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88">
                  <a:extLst>
                    <a:ext uri="{FF2B5EF4-FFF2-40B4-BE49-F238E27FC236}">
                      <a16:creationId xmlns:a16="http://schemas.microsoft.com/office/drawing/2014/main" id="{90231DED-BD07-7FA3-784E-DCF36DD3E7C6}"/>
                    </a:ext>
                  </a:extLst>
                </p:cNvPr>
                <p:cNvSpPr/>
                <p:nvPr/>
              </p:nvSpPr>
              <p:spPr>
                <a:xfrm>
                  <a:off x="4530374" y="343345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2">
                <a:extLst>
                  <a:ext uri="{FF2B5EF4-FFF2-40B4-BE49-F238E27FC236}">
                    <a16:creationId xmlns:a16="http://schemas.microsoft.com/office/drawing/2014/main" id="{C687EBDF-AFDC-ABC3-5857-EFE9ABBA3B7F}"/>
                  </a:ext>
                </a:extLst>
              </p:cNvPr>
              <p:cNvGrpSpPr/>
              <p:nvPr/>
            </p:nvGrpSpPr>
            <p:grpSpPr>
              <a:xfrm>
                <a:off x="5684175" y="3707193"/>
                <a:ext cx="80945" cy="80964"/>
                <a:chOff x="5684175" y="3707193"/>
                <a:chExt cx="80945" cy="80964"/>
              </a:xfrm>
            </p:grpSpPr>
            <p:sp>
              <p:nvSpPr>
                <p:cNvPr id="149" name="Freeform 90">
                  <a:extLst>
                    <a:ext uri="{FF2B5EF4-FFF2-40B4-BE49-F238E27FC236}">
                      <a16:creationId xmlns:a16="http://schemas.microsoft.com/office/drawing/2014/main" id="{3AFC50BD-AD91-478F-934D-B1D76791D6C0}"/>
                    </a:ext>
                  </a:extLst>
                </p:cNvPr>
                <p:cNvSpPr/>
                <p:nvPr/>
              </p:nvSpPr>
              <p:spPr>
                <a:xfrm>
                  <a:off x="5725291" y="370719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91">
                  <a:extLst>
                    <a:ext uri="{FF2B5EF4-FFF2-40B4-BE49-F238E27FC236}">
                      <a16:creationId xmlns:a16="http://schemas.microsoft.com/office/drawing/2014/main" id="{82640E1D-2570-4354-94AA-3A02843D00FB}"/>
                    </a:ext>
                  </a:extLst>
                </p:cNvPr>
                <p:cNvSpPr/>
                <p:nvPr/>
              </p:nvSpPr>
              <p:spPr>
                <a:xfrm>
                  <a:off x="5684175" y="374831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2">
                <a:extLst>
                  <a:ext uri="{FF2B5EF4-FFF2-40B4-BE49-F238E27FC236}">
                    <a16:creationId xmlns:a16="http://schemas.microsoft.com/office/drawing/2014/main" id="{726A58EE-9B09-144A-1637-01E38066E909}"/>
                  </a:ext>
                </a:extLst>
              </p:cNvPr>
              <p:cNvGrpSpPr/>
              <p:nvPr/>
            </p:nvGrpSpPr>
            <p:grpSpPr>
              <a:xfrm>
                <a:off x="5741994" y="3788158"/>
                <a:ext cx="80945" cy="80964"/>
                <a:chOff x="5741994" y="3788158"/>
                <a:chExt cx="80945" cy="80964"/>
              </a:xfrm>
            </p:grpSpPr>
            <p:sp>
              <p:nvSpPr>
                <p:cNvPr id="147" name="Freeform 93">
                  <a:extLst>
                    <a:ext uri="{FF2B5EF4-FFF2-40B4-BE49-F238E27FC236}">
                      <a16:creationId xmlns:a16="http://schemas.microsoft.com/office/drawing/2014/main" id="{2C079DBA-21E2-A286-9B40-1E0B8570580C}"/>
                    </a:ext>
                  </a:extLst>
                </p:cNvPr>
                <p:cNvSpPr/>
                <p:nvPr/>
              </p:nvSpPr>
              <p:spPr>
                <a:xfrm>
                  <a:off x="5781824" y="378815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94">
                  <a:extLst>
                    <a:ext uri="{FF2B5EF4-FFF2-40B4-BE49-F238E27FC236}">
                      <a16:creationId xmlns:a16="http://schemas.microsoft.com/office/drawing/2014/main" id="{62F7D116-94EA-E0C7-9BE8-8AA3BF0C09AD}"/>
                    </a:ext>
                  </a:extLst>
                </p:cNvPr>
                <p:cNvSpPr/>
                <p:nvPr/>
              </p:nvSpPr>
              <p:spPr>
                <a:xfrm>
                  <a:off x="5741994" y="382928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2">
                <a:extLst>
                  <a:ext uri="{FF2B5EF4-FFF2-40B4-BE49-F238E27FC236}">
                    <a16:creationId xmlns:a16="http://schemas.microsoft.com/office/drawing/2014/main" id="{C17E65BF-3266-D5AF-8656-21C5B9828B1A}"/>
                  </a:ext>
                </a:extLst>
              </p:cNvPr>
              <p:cNvGrpSpPr/>
              <p:nvPr/>
            </p:nvGrpSpPr>
            <p:grpSpPr>
              <a:xfrm>
                <a:off x="5927013" y="3892255"/>
                <a:ext cx="80945" cy="80964"/>
                <a:chOff x="5927013" y="3892255"/>
                <a:chExt cx="80945" cy="80964"/>
              </a:xfrm>
            </p:grpSpPr>
            <p:sp>
              <p:nvSpPr>
                <p:cNvPr id="145" name="Freeform 96">
                  <a:extLst>
                    <a:ext uri="{FF2B5EF4-FFF2-40B4-BE49-F238E27FC236}">
                      <a16:creationId xmlns:a16="http://schemas.microsoft.com/office/drawing/2014/main" id="{C5D40BF1-C43C-7414-E87C-644BFAC3C8D2}"/>
                    </a:ext>
                  </a:extLst>
                </p:cNvPr>
                <p:cNvSpPr/>
                <p:nvPr/>
              </p:nvSpPr>
              <p:spPr>
                <a:xfrm>
                  <a:off x="5966844" y="389225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97">
                  <a:extLst>
                    <a:ext uri="{FF2B5EF4-FFF2-40B4-BE49-F238E27FC236}">
                      <a16:creationId xmlns:a16="http://schemas.microsoft.com/office/drawing/2014/main" id="{EB97ADF9-8730-8AF7-5953-93C18E3A238B}"/>
                    </a:ext>
                  </a:extLst>
                </p:cNvPr>
                <p:cNvSpPr/>
                <p:nvPr/>
              </p:nvSpPr>
              <p:spPr>
                <a:xfrm>
                  <a:off x="5927013" y="393209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2">
                <a:extLst>
                  <a:ext uri="{FF2B5EF4-FFF2-40B4-BE49-F238E27FC236}">
                    <a16:creationId xmlns:a16="http://schemas.microsoft.com/office/drawing/2014/main" id="{575B0F74-B44E-720C-B4D1-F5F5436A33EA}"/>
                  </a:ext>
                </a:extLst>
              </p:cNvPr>
              <p:cNvGrpSpPr/>
              <p:nvPr/>
            </p:nvGrpSpPr>
            <p:grpSpPr>
              <a:xfrm>
                <a:off x="5939862" y="3892255"/>
                <a:ext cx="80945" cy="80964"/>
                <a:chOff x="5939862" y="3892255"/>
                <a:chExt cx="80945" cy="80964"/>
              </a:xfrm>
            </p:grpSpPr>
            <p:sp>
              <p:nvSpPr>
                <p:cNvPr id="143" name="Freeform 99">
                  <a:extLst>
                    <a:ext uri="{FF2B5EF4-FFF2-40B4-BE49-F238E27FC236}">
                      <a16:creationId xmlns:a16="http://schemas.microsoft.com/office/drawing/2014/main" id="{ABD84000-890F-B199-887A-FE99BF68A019}"/>
                    </a:ext>
                  </a:extLst>
                </p:cNvPr>
                <p:cNvSpPr/>
                <p:nvPr/>
              </p:nvSpPr>
              <p:spPr>
                <a:xfrm>
                  <a:off x="5979692" y="389225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100">
                  <a:extLst>
                    <a:ext uri="{FF2B5EF4-FFF2-40B4-BE49-F238E27FC236}">
                      <a16:creationId xmlns:a16="http://schemas.microsoft.com/office/drawing/2014/main" id="{1F1E6D47-DAED-F92A-845B-B5B2ED63DE11}"/>
                    </a:ext>
                  </a:extLst>
                </p:cNvPr>
                <p:cNvSpPr/>
                <p:nvPr/>
              </p:nvSpPr>
              <p:spPr>
                <a:xfrm>
                  <a:off x="5939862" y="393209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2">
                <a:extLst>
                  <a:ext uri="{FF2B5EF4-FFF2-40B4-BE49-F238E27FC236}">
                    <a16:creationId xmlns:a16="http://schemas.microsoft.com/office/drawing/2014/main" id="{AC1446F6-FFEA-36D4-F5AB-A1B0555165E7}"/>
                  </a:ext>
                </a:extLst>
              </p:cNvPr>
              <p:cNvGrpSpPr/>
              <p:nvPr/>
            </p:nvGrpSpPr>
            <p:grpSpPr>
              <a:xfrm>
                <a:off x="6299622" y="3941091"/>
                <a:ext cx="80945" cy="80964"/>
                <a:chOff x="6299622" y="3941091"/>
                <a:chExt cx="80945" cy="80964"/>
              </a:xfrm>
            </p:grpSpPr>
            <p:sp>
              <p:nvSpPr>
                <p:cNvPr id="141" name="Freeform 102">
                  <a:extLst>
                    <a:ext uri="{FF2B5EF4-FFF2-40B4-BE49-F238E27FC236}">
                      <a16:creationId xmlns:a16="http://schemas.microsoft.com/office/drawing/2014/main" id="{90E8B428-0D4A-CE74-6E93-28D7FD4241B8}"/>
                    </a:ext>
                  </a:extLst>
                </p:cNvPr>
                <p:cNvSpPr/>
                <p:nvPr/>
              </p:nvSpPr>
              <p:spPr>
                <a:xfrm>
                  <a:off x="6339452" y="394109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103">
                  <a:extLst>
                    <a:ext uri="{FF2B5EF4-FFF2-40B4-BE49-F238E27FC236}">
                      <a16:creationId xmlns:a16="http://schemas.microsoft.com/office/drawing/2014/main" id="{1715BF92-D0EF-C1D4-E4F3-E08F4D5FF8EA}"/>
                    </a:ext>
                  </a:extLst>
                </p:cNvPr>
                <p:cNvSpPr/>
                <p:nvPr/>
              </p:nvSpPr>
              <p:spPr>
                <a:xfrm>
                  <a:off x="6299622" y="398093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2">
                <a:extLst>
                  <a:ext uri="{FF2B5EF4-FFF2-40B4-BE49-F238E27FC236}">
                    <a16:creationId xmlns:a16="http://schemas.microsoft.com/office/drawing/2014/main" id="{E6D68962-F589-AB49-8726-7717909A6B47}"/>
                  </a:ext>
                </a:extLst>
              </p:cNvPr>
              <p:cNvGrpSpPr/>
              <p:nvPr/>
            </p:nvGrpSpPr>
            <p:grpSpPr>
              <a:xfrm>
                <a:off x="6365149" y="3941091"/>
                <a:ext cx="80945" cy="80964"/>
                <a:chOff x="6365149" y="3941091"/>
                <a:chExt cx="80945" cy="80964"/>
              </a:xfrm>
            </p:grpSpPr>
            <p:sp>
              <p:nvSpPr>
                <p:cNvPr id="139" name="Freeform 105">
                  <a:extLst>
                    <a:ext uri="{FF2B5EF4-FFF2-40B4-BE49-F238E27FC236}">
                      <a16:creationId xmlns:a16="http://schemas.microsoft.com/office/drawing/2014/main" id="{0F28D46A-77FD-4EDF-87FA-87A013AC3E2F}"/>
                    </a:ext>
                  </a:extLst>
                </p:cNvPr>
                <p:cNvSpPr/>
                <p:nvPr/>
              </p:nvSpPr>
              <p:spPr>
                <a:xfrm>
                  <a:off x="6406265" y="394109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106">
                  <a:extLst>
                    <a:ext uri="{FF2B5EF4-FFF2-40B4-BE49-F238E27FC236}">
                      <a16:creationId xmlns:a16="http://schemas.microsoft.com/office/drawing/2014/main" id="{29C8C1C7-9AF0-DB2A-10FB-27948CB4858B}"/>
                    </a:ext>
                  </a:extLst>
                </p:cNvPr>
                <p:cNvSpPr/>
                <p:nvPr/>
              </p:nvSpPr>
              <p:spPr>
                <a:xfrm>
                  <a:off x="6365149" y="398093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2">
                <a:extLst>
                  <a:ext uri="{FF2B5EF4-FFF2-40B4-BE49-F238E27FC236}">
                    <a16:creationId xmlns:a16="http://schemas.microsoft.com/office/drawing/2014/main" id="{3EF6CFDA-71E0-6E52-1B34-3513EF103CEE}"/>
                  </a:ext>
                </a:extLst>
              </p:cNvPr>
              <p:cNvGrpSpPr/>
              <p:nvPr/>
            </p:nvGrpSpPr>
            <p:grpSpPr>
              <a:xfrm>
                <a:off x="6383137" y="3965509"/>
                <a:ext cx="80945" cy="80964"/>
                <a:chOff x="6383137" y="3965509"/>
                <a:chExt cx="80945" cy="80964"/>
              </a:xfrm>
            </p:grpSpPr>
            <p:sp>
              <p:nvSpPr>
                <p:cNvPr id="137" name="Freeform 108">
                  <a:extLst>
                    <a:ext uri="{FF2B5EF4-FFF2-40B4-BE49-F238E27FC236}">
                      <a16:creationId xmlns:a16="http://schemas.microsoft.com/office/drawing/2014/main" id="{5F105CC6-124E-B732-E28B-71BFC26E03A0}"/>
                    </a:ext>
                  </a:extLst>
                </p:cNvPr>
                <p:cNvSpPr/>
                <p:nvPr/>
              </p:nvSpPr>
              <p:spPr>
                <a:xfrm>
                  <a:off x="6422968" y="396550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109">
                  <a:extLst>
                    <a:ext uri="{FF2B5EF4-FFF2-40B4-BE49-F238E27FC236}">
                      <a16:creationId xmlns:a16="http://schemas.microsoft.com/office/drawing/2014/main" id="{8C987350-E2AA-383B-18CD-4A2ACF23DD87}"/>
                    </a:ext>
                  </a:extLst>
                </p:cNvPr>
                <p:cNvSpPr/>
                <p:nvPr/>
              </p:nvSpPr>
              <p:spPr>
                <a:xfrm>
                  <a:off x="6383137" y="400663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2">
                <a:extLst>
                  <a:ext uri="{FF2B5EF4-FFF2-40B4-BE49-F238E27FC236}">
                    <a16:creationId xmlns:a16="http://schemas.microsoft.com/office/drawing/2014/main" id="{7047C30D-5640-E1AE-06A5-903EE1836326}"/>
                  </a:ext>
                </a:extLst>
              </p:cNvPr>
              <p:cNvGrpSpPr/>
              <p:nvPr/>
            </p:nvGrpSpPr>
            <p:grpSpPr>
              <a:xfrm>
                <a:off x="6518047" y="3987357"/>
                <a:ext cx="80945" cy="80964"/>
                <a:chOff x="6518047" y="3987357"/>
                <a:chExt cx="80945" cy="80964"/>
              </a:xfrm>
            </p:grpSpPr>
            <p:sp>
              <p:nvSpPr>
                <p:cNvPr id="135" name="Freeform 111">
                  <a:extLst>
                    <a:ext uri="{FF2B5EF4-FFF2-40B4-BE49-F238E27FC236}">
                      <a16:creationId xmlns:a16="http://schemas.microsoft.com/office/drawing/2014/main" id="{5B57D698-6978-7E2F-B164-3A93DE48D006}"/>
                    </a:ext>
                  </a:extLst>
                </p:cNvPr>
                <p:cNvSpPr/>
                <p:nvPr/>
              </p:nvSpPr>
              <p:spPr>
                <a:xfrm>
                  <a:off x="6557878" y="3987357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 112">
                  <a:extLst>
                    <a:ext uri="{FF2B5EF4-FFF2-40B4-BE49-F238E27FC236}">
                      <a16:creationId xmlns:a16="http://schemas.microsoft.com/office/drawing/2014/main" id="{66B02A39-4DAA-DB69-AF34-17DF8EB21632}"/>
                    </a:ext>
                  </a:extLst>
                </p:cNvPr>
                <p:cNvSpPr/>
                <p:nvPr/>
              </p:nvSpPr>
              <p:spPr>
                <a:xfrm>
                  <a:off x="6518047" y="4027196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2">
                <a:extLst>
                  <a:ext uri="{FF2B5EF4-FFF2-40B4-BE49-F238E27FC236}">
                    <a16:creationId xmlns:a16="http://schemas.microsoft.com/office/drawing/2014/main" id="{15DF795E-6179-6278-2C81-5B247DCB6FAB}"/>
                  </a:ext>
                </a:extLst>
              </p:cNvPr>
              <p:cNvGrpSpPr/>
              <p:nvPr/>
            </p:nvGrpSpPr>
            <p:grpSpPr>
              <a:xfrm>
                <a:off x="6694073" y="4014345"/>
                <a:ext cx="80945" cy="80964"/>
                <a:chOff x="6694073" y="4014345"/>
                <a:chExt cx="80945" cy="80964"/>
              </a:xfrm>
            </p:grpSpPr>
            <p:sp>
              <p:nvSpPr>
                <p:cNvPr id="133" name="Freeform 114">
                  <a:extLst>
                    <a:ext uri="{FF2B5EF4-FFF2-40B4-BE49-F238E27FC236}">
                      <a16:creationId xmlns:a16="http://schemas.microsoft.com/office/drawing/2014/main" id="{2D337CD4-580A-4407-E519-A4BF0BABF03E}"/>
                    </a:ext>
                  </a:extLst>
                </p:cNvPr>
                <p:cNvSpPr/>
                <p:nvPr/>
              </p:nvSpPr>
              <p:spPr>
                <a:xfrm>
                  <a:off x="6733903" y="401434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115">
                  <a:extLst>
                    <a:ext uri="{FF2B5EF4-FFF2-40B4-BE49-F238E27FC236}">
                      <a16:creationId xmlns:a16="http://schemas.microsoft.com/office/drawing/2014/main" id="{C3056ADA-9816-6889-8DDF-01C697CBCF38}"/>
                    </a:ext>
                  </a:extLst>
                </p:cNvPr>
                <p:cNvSpPr/>
                <p:nvPr/>
              </p:nvSpPr>
              <p:spPr>
                <a:xfrm>
                  <a:off x="6694073" y="405547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2">
                <a:extLst>
                  <a:ext uri="{FF2B5EF4-FFF2-40B4-BE49-F238E27FC236}">
                    <a16:creationId xmlns:a16="http://schemas.microsoft.com/office/drawing/2014/main" id="{47F07E77-4963-A121-16BA-418D3E6FA590}"/>
                  </a:ext>
                </a:extLst>
              </p:cNvPr>
              <p:cNvGrpSpPr/>
              <p:nvPr/>
            </p:nvGrpSpPr>
            <p:grpSpPr>
              <a:xfrm>
                <a:off x="6938195" y="4068321"/>
                <a:ext cx="80945" cy="80964"/>
                <a:chOff x="6938195" y="4068321"/>
                <a:chExt cx="80945" cy="80964"/>
              </a:xfrm>
            </p:grpSpPr>
            <p:sp>
              <p:nvSpPr>
                <p:cNvPr id="131" name="Freeform 117">
                  <a:extLst>
                    <a:ext uri="{FF2B5EF4-FFF2-40B4-BE49-F238E27FC236}">
                      <a16:creationId xmlns:a16="http://schemas.microsoft.com/office/drawing/2014/main" id="{A7C70DCE-7B15-C67C-DC80-FFA5E5914978}"/>
                    </a:ext>
                  </a:extLst>
                </p:cNvPr>
                <p:cNvSpPr/>
                <p:nvPr/>
              </p:nvSpPr>
              <p:spPr>
                <a:xfrm>
                  <a:off x="6979311" y="4068321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118">
                  <a:extLst>
                    <a:ext uri="{FF2B5EF4-FFF2-40B4-BE49-F238E27FC236}">
                      <a16:creationId xmlns:a16="http://schemas.microsoft.com/office/drawing/2014/main" id="{8041E846-AAD4-5C3D-E4BD-B050A71D973C}"/>
                    </a:ext>
                  </a:extLst>
                </p:cNvPr>
                <p:cNvSpPr/>
                <p:nvPr/>
              </p:nvSpPr>
              <p:spPr>
                <a:xfrm>
                  <a:off x="6938195" y="410816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2">
                <a:extLst>
                  <a:ext uri="{FF2B5EF4-FFF2-40B4-BE49-F238E27FC236}">
                    <a16:creationId xmlns:a16="http://schemas.microsoft.com/office/drawing/2014/main" id="{C4614115-119B-59A2-2430-A01BB357F28D}"/>
                  </a:ext>
                </a:extLst>
              </p:cNvPr>
              <p:cNvGrpSpPr/>
              <p:nvPr/>
            </p:nvGrpSpPr>
            <p:grpSpPr>
              <a:xfrm>
                <a:off x="7014002" y="4122298"/>
                <a:ext cx="80945" cy="80964"/>
                <a:chOff x="7014002" y="4122298"/>
                <a:chExt cx="80945" cy="80964"/>
              </a:xfrm>
            </p:grpSpPr>
            <p:sp>
              <p:nvSpPr>
                <p:cNvPr id="129" name="Freeform 120">
                  <a:extLst>
                    <a:ext uri="{FF2B5EF4-FFF2-40B4-BE49-F238E27FC236}">
                      <a16:creationId xmlns:a16="http://schemas.microsoft.com/office/drawing/2014/main" id="{D791110B-5221-FE1F-1458-F8AE511D0B94}"/>
                    </a:ext>
                  </a:extLst>
                </p:cNvPr>
                <p:cNvSpPr/>
                <p:nvPr/>
              </p:nvSpPr>
              <p:spPr>
                <a:xfrm>
                  <a:off x="7053833" y="412229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121">
                  <a:extLst>
                    <a:ext uri="{FF2B5EF4-FFF2-40B4-BE49-F238E27FC236}">
                      <a16:creationId xmlns:a16="http://schemas.microsoft.com/office/drawing/2014/main" id="{A0A71676-3BB9-014E-DCDD-ADCCDC261085}"/>
                    </a:ext>
                  </a:extLst>
                </p:cNvPr>
                <p:cNvSpPr/>
                <p:nvPr/>
              </p:nvSpPr>
              <p:spPr>
                <a:xfrm>
                  <a:off x="7014002" y="416213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4" name="Graphic 2">
                <a:extLst>
                  <a:ext uri="{FF2B5EF4-FFF2-40B4-BE49-F238E27FC236}">
                    <a16:creationId xmlns:a16="http://schemas.microsoft.com/office/drawing/2014/main" id="{49E9C6AA-C473-00A9-8838-653B9047CDD4}"/>
                  </a:ext>
                </a:extLst>
              </p:cNvPr>
              <p:cNvGrpSpPr/>
              <p:nvPr/>
            </p:nvGrpSpPr>
            <p:grpSpPr>
              <a:xfrm>
                <a:off x="7588333" y="4151856"/>
                <a:ext cx="80945" cy="80964"/>
                <a:chOff x="7588333" y="4151856"/>
                <a:chExt cx="80945" cy="80964"/>
              </a:xfrm>
            </p:grpSpPr>
            <p:sp>
              <p:nvSpPr>
                <p:cNvPr id="127" name="Freeform 123">
                  <a:extLst>
                    <a:ext uri="{FF2B5EF4-FFF2-40B4-BE49-F238E27FC236}">
                      <a16:creationId xmlns:a16="http://schemas.microsoft.com/office/drawing/2014/main" id="{CB8763CB-A91E-CCC9-12A5-B7015B4C220C}"/>
                    </a:ext>
                  </a:extLst>
                </p:cNvPr>
                <p:cNvSpPr/>
                <p:nvPr/>
              </p:nvSpPr>
              <p:spPr>
                <a:xfrm>
                  <a:off x="7629448" y="415185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124">
                  <a:extLst>
                    <a:ext uri="{FF2B5EF4-FFF2-40B4-BE49-F238E27FC236}">
                      <a16:creationId xmlns:a16="http://schemas.microsoft.com/office/drawing/2014/main" id="{4A085827-ADF0-41B4-EC5E-776EC1A19D2F}"/>
                    </a:ext>
                  </a:extLst>
                </p:cNvPr>
                <p:cNvSpPr/>
                <p:nvPr/>
              </p:nvSpPr>
              <p:spPr>
                <a:xfrm>
                  <a:off x="7588333" y="419298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" name="Graphic 2">
                <a:extLst>
                  <a:ext uri="{FF2B5EF4-FFF2-40B4-BE49-F238E27FC236}">
                    <a16:creationId xmlns:a16="http://schemas.microsoft.com/office/drawing/2014/main" id="{BA0C95E6-DA70-0AFB-7EEA-0CDDB8E8808A}"/>
                  </a:ext>
                </a:extLst>
              </p:cNvPr>
              <p:cNvGrpSpPr/>
              <p:nvPr/>
            </p:nvGrpSpPr>
            <p:grpSpPr>
              <a:xfrm>
                <a:off x="7621739" y="4151856"/>
                <a:ext cx="80945" cy="80964"/>
                <a:chOff x="7621739" y="4151856"/>
                <a:chExt cx="80945" cy="80964"/>
              </a:xfrm>
            </p:grpSpPr>
            <p:sp>
              <p:nvSpPr>
                <p:cNvPr id="125" name="Freeform 126">
                  <a:extLst>
                    <a:ext uri="{FF2B5EF4-FFF2-40B4-BE49-F238E27FC236}">
                      <a16:creationId xmlns:a16="http://schemas.microsoft.com/office/drawing/2014/main" id="{025B0482-CB30-27C1-0061-B44836B217ED}"/>
                    </a:ext>
                  </a:extLst>
                </p:cNvPr>
                <p:cNvSpPr/>
                <p:nvPr/>
              </p:nvSpPr>
              <p:spPr>
                <a:xfrm>
                  <a:off x="7661570" y="415185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127">
                  <a:extLst>
                    <a:ext uri="{FF2B5EF4-FFF2-40B4-BE49-F238E27FC236}">
                      <a16:creationId xmlns:a16="http://schemas.microsoft.com/office/drawing/2014/main" id="{30A28513-6F55-BF6C-66D3-9A601018919B}"/>
                    </a:ext>
                  </a:extLst>
                </p:cNvPr>
                <p:cNvSpPr/>
                <p:nvPr/>
              </p:nvSpPr>
              <p:spPr>
                <a:xfrm>
                  <a:off x="7621739" y="419298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id="{868EECBB-9D05-AC0C-C2F7-265C6A6B61AE}"/>
                  </a:ext>
                </a:extLst>
              </p:cNvPr>
              <p:cNvGrpSpPr/>
              <p:nvPr/>
            </p:nvGrpSpPr>
            <p:grpSpPr>
              <a:xfrm>
                <a:off x="7656430" y="4151856"/>
                <a:ext cx="80945" cy="80964"/>
                <a:chOff x="7656430" y="4151856"/>
                <a:chExt cx="80945" cy="80964"/>
              </a:xfrm>
            </p:grpSpPr>
            <p:sp>
              <p:nvSpPr>
                <p:cNvPr id="123" name="Freeform 129">
                  <a:extLst>
                    <a:ext uri="{FF2B5EF4-FFF2-40B4-BE49-F238E27FC236}">
                      <a16:creationId xmlns:a16="http://schemas.microsoft.com/office/drawing/2014/main" id="{0E2A99B8-7562-4EE8-A6D0-D79D4E5A9DB9}"/>
                    </a:ext>
                  </a:extLst>
                </p:cNvPr>
                <p:cNvSpPr/>
                <p:nvPr/>
              </p:nvSpPr>
              <p:spPr>
                <a:xfrm>
                  <a:off x="7696261" y="415185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130">
                  <a:extLst>
                    <a:ext uri="{FF2B5EF4-FFF2-40B4-BE49-F238E27FC236}">
                      <a16:creationId xmlns:a16="http://schemas.microsoft.com/office/drawing/2014/main" id="{58692809-F6AD-669E-7BCC-A8DE3D96C6E9}"/>
                    </a:ext>
                  </a:extLst>
                </p:cNvPr>
                <p:cNvSpPr/>
                <p:nvPr/>
              </p:nvSpPr>
              <p:spPr>
                <a:xfrm>
                  <a:off x="7656430" y="419298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7" name="Graphic 2">
                <a:extLst>
                  <a:ext uri="{FF2B5EF4-FFF2-40B4-BE49-F238E27FC236}">
                    <a16:creationId xmlns:a16="http://schemas.microsoft.com/office/drawing/2014/main" id="{A5E77A37-F8FC-9C08-1AB9-6B3D66702A11}"/>
                  </a:ext>
                </a:extLst>
              </p:cNvPr>
              <p:cNvGrpSpPr/>
              <p:nvPr/>
            </p:nvGrpSpPr>
            <p:grpSpPr>
              <a:xfrm>
                <a:off x="7665424" y="4151856"/>
                <a:ext cx="80945" cy="80964"/>
                <a:chOff x="7665424" y="4151856"/>
                <a:chExt cx="80945" cy="80964"/>
              </a:xfrm>
            </p:grpSpPr>
            <p:sp>
              <p:nvSpPr>
                <p:cNvPr id="121" name="Freeform 132">
                  <a:extLst>
                    <a:ext uri="{FF2B5EF4-FFF2-40B4-BE49-F238E27FC236}">
                      <a16:creationId xmlns:a16="http://schemas.microsoft.com/office/drawing/2014/main" id="{DF1E9CD0-8395-6527-C81E-5835526B45F5}"/>
                    </a:ext>
                  </a:extLst>
                </p:cNvPr>
                <p:cNvSpPr/>
                <p:nvPr/>
              </p:nvSpPr>
              <p:spPr>
                <a:xfrm>
                  <a:off x="7705255" y="415185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133">
                  <a:extLst>
                    <a:ext uri="{FF2B5EF4-FFF2-40B4-BE49-F238E27FC236}">
                      <a16:creationId xmlns:a16="http://schemas.microsoft.com/office/drawing/2014/main" id="{783C8CC6-8FFA-B780-94F8-F6BA87A650B9}"/>
                    </a:ext>
                  </a:extLst>
                </p:cNvPr>
                <p:cNvSpPr/>
                <p:nvPr/>
              </p:nvSpPr>
              <p:spPr>
                <a:xfrm>
                  <a:off x="7665424" y="419298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aphic 2">
                <a:extLst>
                  <a:ext uri="{FF2B5EF4-FFF2-40B4-BE49-F238E27FC236}">
                    <a16:creationId xmlns:a16="http://schemas.microsoft.com/office/drawing/2014/main" id="{60375749-E91A-F1B5-72AD-D18D263255CD}"/>
                  </a:ext>
                </a:extLst>
              </p:cNvPr>
              <p:cNvGrpSpPr/>
              <p:nvPr/>
            </p:nvGrpSpPr>
            <p:grpSpPr>
              <a:xfrm>
                <a:off x="7674418" y="4151856"/>
                <a:ext cx="80945" cy="80964"/>
                <a:chOff x="7674418" y="4151856"/>
                <a:chExt cx="80945" cy="80964"/>
              </a:xfrm>
            </p:grpSpPr>
            <p:sp>
              <p:nvSpPr>
                <p:cNvPr id="119" name="Freeform 135">
                  <a:extLst>
                    <a:ext uri="{FF2B5EF4-FFF2-40B4-BE49-F238E27FC236}">
                      <a16:creationId xmlns:a16="http://schemas.microsoft.com/office/drawing/2014/main" id="{7E328EE5-4620-F937-B864-2E958FACB885}"/>
                    </a:ext>
                  </a:extLst>
                </p:cNvPr>
                <p:cNvSpPr/>
                <p:nvPr/>
              </p:nvSpPr>
              <p:spPr>
                <a:xfrm>
                  <a:off x="7714249" y="4151856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136">
                  <a:extLst>
                    <a:ext uri="{FF2B5EF4-FFF2-40B4-BE49-F238E27FC236}">
                      <a16:creationId xmlns:a16="http://schemas.microsoft.com/office/drawing/2014/main" id="{0DA7310C-CE77-A5D8-D312-FECCB42B08EC}"/>
                    </a:ext>
                  </a:extLst>
                </p:cNvPr>
                <p:cNvSpPr/>
                <p:nvPr/>
              </p:nvSpPr>
              <p:spPr>
                <a:xfrm>
                  <a:off x="7674418" y="4192981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" name="Graphic 2">
                <a:extLst>
                  <a:ext uri="{FF2B5EF4-FFF2-40B4-BE49-F238E27FC236}">
                    <a16:creationId xmlns:a16="http://schemas.microsoft.com/office/drawing/2014/main" id="{74A30F2C-C13D-1288-0B3F-1D6A98F0F99C}"/>
                  </a:ext>
                </a:extLst>
              </p:cNvPr>
              <p:cNvGrpSpPr/>
              <p:nvPr/>
            </p:nvGrpSpPr>
            <p:grpSpPr>
              <a:xfrm>
                <a:off x="7765643" y="4195552"/>
                <a:ext cx="80945" cy="80964"/>
                <a:chOff x="7765643" y="4195552"/>
                <a:chExt cx="80945" cy="80964"/>
              </a:xfrm>
            </p:grpSpPr>
            <p:sp>
              <p:nvSpPr>
                <p:cNvPr id="117" name="Freeform 138">
                  <a:extLst>
                    <a:ext uri="{FF2B5EF4-FFF2-40B4-BE49-F238E27FC236}">
                      <a16:creationId xmlns:a16="http://schemas.microsoft.com/office/drawing/2014/main" id="{D6BBB65D-6223-FB33-D824-BBEA6E1377E7}"/>
                    </a:ext>
                  </a:extLst>
                </p:cNvPr>
                <p:cNvSpPr/>
                <p:nvPr/>
              </p:nvSpPr>
              <p:spPr>
                <a:xfrm>
                  <a:off x="7806759" y="419555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39">
                  <a:extLst>
                    <a:ext uri="{FF2B5EF4-FFF2-40B4-BE49-F238E27FC236}">
                      <a16:creationId xmlns:a16="http://schemas.microsoft.com/office/drawing/2014/main" id="{9CD0C497-3831-12ED-7C08-2F800866CB9E}"/>
                    </a:ext>
                  </a:extLst>
                </p:cNvPr>
                <p:cNvSpPr/>
                <p:nvPr/>
              </p:nvSpPr>
              <p:spPr>
                <a:xfrm>
                  <a:off x="7765643" y="423539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" name="Graphic 2">
                <a:extLst>
                  <a:ext uri="{FF2B5EF4-FFF2-40B4-BE49-F238E27FC236}">
                    <a16:creationId xmlns:a16="http://schemas.microsoft.com/office/drawing/2014/main" id="{3B2DC1B4-27A7-F442-B1CF-A4B0218EF929}"/>
                  </a:ext>
                </a:extLst>
              </p:cNvPr>
              <p:cNvGrpSpPr/>
              <p:nvPr/>
            </p:nvGrpSpPr>
            <p:grpSpPr>
              <a:xfrm>
                <a:off x="8253889" y="4195552"/>
                <a:ext cx="79661" cy="80964"/>
                <a:chOff x="8253889" y="4195552"/>
                <a:chExt cx="79661" cy="80964"/>
              </a:xfrm>
            </p:grpSpPr>
            <p:sp>
              <p:nvSpPr>
                <p:cNvPr id="115" name="Freeform 141">
                  <a:extLst>
                    <a:ext uri="{FF2B5EF4-FFF2-40B4-BE49-F238E27FC236}">
                      <a16:creationId xmlns:a16="http://schemas.microsoft.com/office/drawing/2014/main" id="{7827F5A8-FF23-74ED-0AE1-51C05E00797F}"/>
                    </a:ext>
                  </a:extLst>
                </p:cNvPr>
                <p:cNvSpPr/>
                <p:nvPr/>
              </p:nvSpPr>
              <p:spPr>
                <a:xfrm>
                  <a:off x="8293719" y="419555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142">
                  <a:extLst>
                    <a:ext uri="{FF2B5EF4-FFF2-40B4-BE49-F238E27FC236}">
                      <a16:creationId xmlns:a16="http://schemas.microsoft.com/office/drawing/2014/main" id="{0299D97D-E7F8-BFCD-1F7C-98E7D760F0A2}"/>
                    </a:ext>
                  </a:extLst>
                </p:cNvPr>
                <p:cNvSpPr/>
                <p:nvPr/>
              </p:nvSpPr>
              <p:spPr>
                <a:xfrm>
                  <a:off x="8253889" y="4235392"/>
                  <a:ext cx="79661" cy="12851"/>
                </a:xfrm>
                <a:custGeom>
                  <a:avLst/>
                  <a:gdLst>
                    <a:gd name="connsiteX0" fmla="*/ 79661 w 79661"/>
                    <a:gd name="connsiteY0" fmla="*/ 0 h 12851"/>
                    <a:gd name="connsiteX1" fmla="*/ 0 w 79661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661" h="12851">
                      <a:moveTo>
                        <a:pt x="79661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" name="Graphic 2">
                <a:extLst>
                  <a:ext uri="{FF2B5EF4-FFF2-40B4-BE49-F238E27FC236}">
                    <a16:creationId xmlns:a16="http://schemas.microsoft.com/office/drawing/2014/main" id="{BC232349-F787-C2BC-D994-99818A6F03D0}"/>
                  </a:ext>
                </a:extLst>
              </p:cNvPr>
              <p:cNvGrpSpPr/>
              <p:nvPr/>
            </p:nvGrpSpPr>
            <p:grpSpPr>
              <a:xfrm>
                <a:off x="8288580" y="4195552"/>
                <a:ext cx="80945" cy="80964"/>
                <a:chOff x="8288580" y="4195552"/>
                <a:chExt cx="80945" cy="80964"/>
              </a:xfrm>
            </p:grpSpPr>
            <p:sp>
              <p:nvSpPr>
                <p:cNvPr id="113" name="Freeform 144">
                  <a:extLst>
                    <a:ext uri="{FF2B5EF4-FFF2-40B4-BE49-F238E27FC236}">
                      <a16:creationId xmlns:a16="http://schemas.microsoft.com/office/drawing/2014/main" id="{88A2A0B6-2BD6-A757-D0E4-4F05F9267802}"/>
                    </a:ext>
                  </a:extLst>
                </p:cNvPr>
                <p:cNvSpPr/>
                <p:nvPr/>
              </p:nvSpPr>
              <p:spPr>
                <a:xfrm>
                  <a:off x="8328411" y="419555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145">
                  <a:extLst>
                    <a:ext uri="{FF2B5EF4-FFF2-40B4-BE49-F238E27FC236}">
                      <a16:creationId xmlns:a16="http://schemas.microsoft.com/office/drawing/2014/main" id="{F909369E-96A4-3186-B87F-CD1913AE7921}"/>
                    </a:ext>
                  </a:extLst>
                </p:cNvPr>
                <p:cNvSpPr/>
                <p:nvPr/>
              </p:nvSpPr>
              <p:spPr>
                <a:xfrm>
                  <a:off x="8288580" y="423539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" name="Graphic 2">
                <a:extLst>
                  <a:ext uri="{FF2B5EF4-FFF2-40B4-BE49-F238E27FC236}">
                    <a16:creationId xmlns:a16="http://schemas.microsoft.com/office/drawing/2014/main" id="{B1FB8AA8-8767-9858-A72D-47F02AC49805}"/>
                  </a:ext>
                </a:extLst>
              </p:cNvPr>
              <p:cNvGrpSpPr/>
              <p:nvPr/>
            </p:nvGrpSpPr>
            <p:grpSpPr>
              <a:xfrm>
                <a:off x="8539127" y="4249528"/>
                <a:ext cx="80945" cy="80964"/>
                <a:chOff x="8539127" y="4249528"/>
                <a:chExt cx="80945" cy="80964"/>
              </a:xfrm>
            </p:grpSpPr>
            <p:sp>
              <p:nvSpPr>
                <p:cNvPr id="111" name="Freeform 147">
                  <a:extLst>
                    <a:ext uri="{FF2B5EF4-FFF2-40B4-BE49-F238E27FC236}">
                      <a16:creationId xmlns:a16="http://schemas.microsoft.com/office/drawing/2014/main" id="{C9A22ED5-351F-AFA2-0472-15C698FF0543}"/>
                    </a:ext>
                  </a:extLst>
                </p:cNvPr>
                <p:cNvSpPr/>
                <p:nvPr/>
              </p:nvSpPr>
              <p:spPr>
                <a:xfrm>
                  <a:off x="8578958" y="424952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148">
                  <a:extLst>
                    <a:ext uri="{FF2B5EF4-FFF2-40B4-BE49-F238E27FC236}">
                      <a16:creationId xmlns:a16="http://schemas.microsoft.com/office/drawing/2014/main" id="{813A4E2D-FFAD-418F-41F7-690B0A1B1495}"/>
                    </a:ext>
                  </a:extLst>
                </p:cNvPr>
                <p:cNvSpPr/>
                <p:nvPr/>
              </p:nvSpPr>
              <p:spPr>
                <a:xfrm>
                  <a:off x="8539127" y="429065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3" name="Graphic 2">
                <a:extLst>
                  <a:ext uri="{FF2B5EF4-FFF2-40B4-BE49-F238E27FC236}">
                    <a16:creationId xmlns:a16="http://schemas.microsoft.com/office/drawing/2014/main" id="{5C6C835E-AAD3-601C-453F-75A23549DED2}"/>
                  </a:ext>
                </a:extLst>
              </p:cNvPr>
              <p:cNvGrpSpPr/>
              <p:nvPr/>
            </p:nvGrpSpPr>
            <p:grpSpPr>
              <a:xfrm>
                <a:off x="8544267" y="4249528"/>
                <a:ext cx="80945" cy="80964"/>
                <a:chOff x="8544267" y="4249528"/>
                <a:chExt cx="80945" cy="80964"/>
              </a:xfrm>
            </p:grpSpPr>
            <p:sp>
              <p:nvSpPr>
                <p:cNvPr id="109" name="Freeform 150">
                  <a:extLst>
                    <a:ext uri="{FF2B5EF4-FFF2-40B4-BE49-F238E27FC236}">
                      <a16:creationId xmlns:a16="http://schemas.microsoft.com/office/drawing/2014/main" id="{EB9EC921-B487-EBD0-E9B6-CE320B4AB142}"/>
                    </a:ext>
                  </a:extLst>
                </p:cNvPr>
                <p:cNvSpPr/>
                <p:nvPr/>
              </p:nvSpPr>
              <p:spPr>
                <a:xfrm>
                  <a:off x="8585382" y="424952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151">
                  <a:extLst>
                    <a:ext uri="{FF2B5EF4-FFF2-40B4-BE49-F238E27FC236}">
                      <a16:creationId xmlns:a16="http://schemas.microsoft.com/office/drawing/2014/main" id="{B76C3D72-CA09-DF1D-5BA7-E2EDF3288829}"/>
                    </a:ext>
                  </a:extLst>
                </p:cNvPr>
                <p:cNvSpPr/>
                <p:nvPr/>
              </p:nvSpPr>
              <p:spPr>
                <a:xfrm>
                  <a:off x="8544267" y="429065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" name="Graphic 2">
                <a:extLst>
                  <a:ext uri="{FF2B5EF4-FFF2-40B4-BE49-F238E27FC236}">
                    <a16:creationId xmlns:a16="http://schemas.microsoft.com/office/drawing/2014/main" id="{15776495-FA25-4AAA-4C1B-F356136A6079}"/>
                  </a:ext>
                </a:extLst>
              </p:cNvPr>
              <p:cNvGrpSpPr/>
              <p:nvPr/>
            </p:nvGrpSpPr>
            <p:grpSpPr>
              <a:xfrm>
                <a:off x="8578958" y="4249528"/>
                <a:ext cx="80945" cy="80964"/>
                <a:chOff x="8578958" y="4249528"/>
                <a:chExt cx="80945" cy="80964"/>
              </a:xfrm>
            </p:grpSpPr>
            <p:sp>
              <p:nvSpPr>
                <p:cNvPr id="107" name="Freeform 153">
                  <a:extLst>
                    <a:ext uri="{FF2B5EF4-FFF2-40B4-BE49-F238E27FC236}">
                      <a16:creationId xmlns:a16="http://schemas.microsoft.com/office/drawing/2014/main" id="{0873DB3F-952B-0DF7-7D48-2D0E35B7FBF7}"/>
                    </a:ext>
                  </a:extLst>
                </p:cNvPr>
                <p:cNvSpPr/>
                <p:nvPr/>
              </p:nvSpPr>
              <p:spPr>
                <a:xfrm>
                  <a:off x="8620073" y="424952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154">
                  <a:extLst>
                    <a:ext uri="{FF2B5EF4-FFF2-40B4-BE49-F238E27FC236}">
                      <a16:creationId xmlns:a16="http://schemas.microsoft.com/office/drawing/2014/main" id="{AF1CC36D-CC9E-6750-5EC5-7804945DE4C7}"/>
                    </a:ext>
                  </a:extLst>
                </p:cNvPr>
                <p:cNvSpPr/>
                <p:nvPr/>
              </p:nvSpPr>
              <p:spPr>
                <a:xfrm>
                  <a:off x="8578958" y="429065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" name="Graphic 2">
                <a:extLst>
                  <a:ext uri="{FF2B5EF4-FFF2-40B4-BE49-F238E27FC236}">
                    <a16:creationId xmlns:a16="http://schemas.microsoft.com/office/drawing/2014/main" id="{B8F51B57-FA94-98CA-39A5-06819FA059EE}"/>
                  </a:ext>
                </a:extLst>
              </p:cNvPr>
              <p:cNvGrpSpPr/>
              <p:nvPr/>
            </p:nvGrpSpPr>
            <p:grpSpPr>
              <a:xfrm>
                <a:off x="8613649" y="4249528"/>
                <a:ext cx="80945" cy="80964"/>
                <a:chOff x="8613649" y="4249528"/>
                <a:chExt cx="80945" cy="80964"/>
              </a:xfrm>
            </p:grpSpPr>
            <p:sp>
              <p:nvSpPr>
                <p:cNvPr id="105" name="Freeform 156">
                  <a:extLst>
                    <a:ext uri="{FF2B5EF4-FFF2-40B4-BE49-F238E27FC236}">
                      <a16:creationId xmlns:a16="http://schemas.microsoft.com/office/drawing/2014/main" id="{75AE1D8D-BB47-E5D7-676F-4F342AD8DD31}"/>
                    </a:ext>
                  </a:extLst>
                </p:cNvPr>
                <p:cNvSpPr/>
                <p:nvPr/>
              </p:nvSpPr>
              <p:spPr>
                <a:xfrm>
                  <a:off x="8654764" y="424952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157">
                  <a:extLst>
                    <a:ext uri="{FF2B5EF4-FFF2-40B4-BE49-F238E27FC236}">
                      <a16:creationId xmlns:a16="http://schemas.microsoft.com/office/drawing/2014/main" id="{DBFBE1D8-721B-9827-281A-744053FE9ECF}"/>
                    </a:ext>
                  </a:extLst>
                </p:cNvPr>
                <p:cNvSpPr/>
                <p:nvPr/>
              </p:nvSpPr>
              <p:spPr>
                <a:xfrm>
                  <a:off x="8613649" y="429065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6" name="Graphic 2">
                <a:extLst>
                  <a:ext uri="{FF2B5EF4-FFF2-40B4-BE49-F238E27FC236}">
                    <a16:creationId xmlns:a16="http://schemas.microsoft.com/office/drawing/2014/main" id="{D50DADD9-15AD-580A-EBAE-ECCA9DF5C3B4}"/>
                  </a:ext>
                </a:extLst>
              </p:cNvPr>
              <p:cNvGrpSpPr/>
              <p:nvPr/>
            </p:nvGrpSpPr>
            <p:grpSpPr>
              <a:xfrm>
                <a:off x="8675322" y="4249528"/>
                <a:ext cx="80945" cy="80964"/>
                <a:chOff x="8675322" y="4249528"/>
                <a:chExt cx="80945" cy="80964"/>
              </a:xfrm>
            </p:grpSpPr>
            <p:sp>
              <p:nvSpPr>
                <p:cNvPr id="103" name="Freeform 159">
                  <a:extLst>
                    <a:ext uri="{FF2B5EF4-FFF2-40B4-BE49-F238E27FC236}">
                      <a16:creationId xmlns:a16="http://schemas.microsoft.com/office/drawing/2014/main" id="{2626728D-7CD5-2B74-B456-D1C8B693E257}"/>
                    </a:ext>
                  </a:extLst>
                </p:cNvPr>
                <p:cNvSpPr/>
                <p:nvPr/>
              </p:nvSpPr>
              <p:spPr>
                <a:xfrm>
                  <a:off x="8716437" y="424952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160">
                  <a:extLst>
                    <a:ext uri="{FF2B5EF4-FFF2-40B4-BE49-F238E27FC236}">
                      <a16:creationId xmlns:a16="http://schemas.microsoft.com/office/drawing/2014/main" id="{DE5F2EF3-EC23-2408-08B6-7A10442D36ED}"/>
                    </a:ext>
                  </a:extLst>
                </p:cNvPr>
                <p:cNvSpPr/>
                <p:nvPr/>
              </p:nvSpPr>
              <p:spPr>
                <a:xfrm>
                  <a:off x="8675322" y="429065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7" name="Graphic 2">
                <a:extLst>
                  <a:ext uri="{FF2B5EF4-FFF2-40B4-BE49-F238E27FC236}">
                    <a16:creationId xmlns:a16="http://schemas.microsoft.com/office/drawing/2014/main" id="{C0E39629-10C6-FCCB-9845-19D0AAF52CAE}"/>
                  </a:ext>
                </a:extLst>
              </p:cNvPr>
              <p:cNvGrpSpPr/>
              <p:nvPr/>
            </p:nvGrpSpPr>
            <p:grpSpPr>
              <a:xfrm>
                <a:off x="9560588" y="4421739"/>
                <a:ext cx="80945" cy="80964"/>
                <a:chOff x="9560588" y="4421739"/>
                <a:chExt cx="80945" cy="80964"/>
              </a:xfrm>
            </p:grpSpPr>
            <p:sp>
              <p:nvSpPr>
                <p:cNvPr id="101" name="Freeform 162">
                  <a:extLst>
                    <a:ext uri="{FF2B5EF4-FFF2-40B4-BE49-F238E27FC236}">
                      <a16:creationId xmlns:a16="http://schemas.microsoft.com/office/drawing/2014/main" id="{F686E253-EF6D-1AB6-1293-CA91765082A3}"/>
                    </a:ext>
                  </a:extLst>
                </p:cNvPr>
                <p:cNvSpPr/>
                <p:nvPr/>
              </p:nvSpPr>
              <p:spPr>
                <a:xfrm>
                  <a:off x="9600419" y="442173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163">
                  <a:extLst>
                    <a:ext uri="{FF2B5EF4-FFF2-40B4-BE49-F238E27FC236}">
                      <a16:creationId xmlns:a16="http://schemas.microsoft.com/office/drawing/2014/main" id="{843134B3-6C18-CF5F-1382-2F50AE65EC29}"/>
                    </a:ext>
                  </a:extLst>
                </p:cNvPr>
                <p:cNvSpPr/>
                <p:nvPr/>
              </p:nvSpPr>
              <p:spPr>
                <a:xfrm>
                  <a:off x="9560588" y="446286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8" name="Graphic 2">
                <a:extLst>
                  <a:ext uri="{FF2B5EF4-FFF2-40B4-BE49-F238E27FC236}">
                    <a16:creationId xmlns:a16="http://schemas.microsoft.com/office/drawing/2014/main" id="{3BEECCB7-34C7-C5EB-766C-02EE7A59FED0}"/>
                  </a:ext>
                </a:extLst>
              </p:cNvPr>
              <p:cNvGrpSpPr/>
              <p:nvPr/>
            </p:nvGrpSpPr>
            <p:grpSpPr>
              <a:xfrm>
                <a:off x="10521661" y="4421739"/>
                <a:ext cx="80945" cy="80964"/>
                <a:chOff x="10521661" y="4421739"/>
                <a:chExt cx="80945" cy="80964"/>
              </a:xfrm>
            </p:grpSpPr>
            <p:sp>
              <p:nvSpPr>
                <p:cNvPr id="99" name="Freeform 165">
                  <a:extLst>
                    <a:ext uri="{FF2B5EF4-FFF2-40B4-BE49-F238E27FC236}">
                      <a16:creationId xmlns:a16="http://schemas.microsoft.com/office/drawing/2014/main" id="{3F9C1BCE-7622-A4D6-44C7-512F45975FD9}"/>
                    </a:ext>
                  </a:extLst>
                </p:cNvPr>
                <p:cNvSpPr/>
                <p:nvPr/>
              </p:nvSpPr>
              <p:spPr>
                <a:xfrm>
                  <a:off x="10561492" y="442173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166">
                  <a:extLst>
                    <a:ext uri="{FF2B5EF4-FFF2-40B4-BE49-F238E27FC236}">
                      <a16:creationId xmlns:a16="http://schemas.microsoft.com/office/drawing/2014/main" id="{89BD929D-B66F-2012-1247-904BF452DC75}"/>
                    </a:ext>
                  </a:extLst>
                </p:cNvPr>
                <p:cNvSpPr/>
                <p:nvPr/>
              </p:nvSpPr>
              <p:spPr>
                <a:xfrm>
                  <a:off x="10521661" y="446286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rgbClr val="83005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2" name="Freeform 167">
              <a:extLst>
                <a:ext uri="{FF2B5EF4-FFF2-40B4-BE49-F238E27FC236}">
                  <a16:creationId xmlns:a16="http://schemas.microsoft.com/office/drawing/2014/main" id="{D5E7ADA3-691B-AE41-E93E-199B2780704A}"/>
                </a:ext>
              </a:extLst>
            </p:cNvPr>
            <p:cNvSpPr/>
            <p:nvPr/>
          </p:nvSpPr>
          <p:spPr>
            <a:xfrm>
              <a:off x="1967084" y="1762754"/>
              <a:ext cx="8594407" cy="2700109"/>
            </a:xfrm>
            <a:custGeom>
              <a:avLst/>
              <a:gdLst>
                <a:gd name="connsiteX0" fmla="*/ 0 w 8594407"/>
                <a:gd name="connsiteY0" fmla="*/ 0 h 2700109"/>
                <a:gd name="connsiteX1" fmla="*/ 197868 w 8594407"/>
                <a:gd name="connsiteY1" fmla="*/ 0 h 2700109"/>
                <a:gd name="connsiteX2" fmla="*/ 197868 w 8594407"/>
                <a:gd name="connsiteY2" fmla="*/ 12852 h 2700109"/>
                <a:gd name="connsiteX3" fmla="*/ 235129 w 8594407"/>
                <a:gd name="connsiteY3" fmla="*/ 12852 h 2700109"/>
                <a:gd name="connsiteX4" fmla="*/ 235129 w 8594407"/>
                <a:gd name="connsiteY4" fmla="*/ 32129 h 2700109"/>
                <a:gd name="connsiteX5" fmla="*/ 298087 w 8594407"/>
                <a:gd name="connsiteY5" fmla="*/ 32129 h 2700109"/>
                <a:gd name="connsiteX6" fmla="*/ 298087 w 8594407"/>
                <a:gd name="connsiteY6" fmla="*/ 48836 h 2700109"/>
                <a:gd name="connsiteX7" fmla="*/ 364899 w 8594407"/>
                <a:gd name="connsiteY7" fmla="*/ 48836 h 2700109"/>
                <a:gd name="connsiteX8" fmla="*/ 364899 w 8594407"/>
                <a:gd name="connsiteY8" fmla="*/ 73254 h 2700109"/>
                <a:gd name="connsiteX9" fmla="*/ 426573 w 8594407"/>
                <a:gd name="connsiteY9" fmla="*/ 73254 h 2700109"/>
                <a:gd name="connsiteX10" fmla="*/ 426573 w 8594407"/>
                <a:gd name="connsiteY10" fmla="*/ 96387 h 2700109"/>
                <a:gd name="connsiteX11" fmla="*/ 552488 w 8594407"/>
                <a:gd name="connsiteY11" fmla="*/ 96387 h 2700109"/>
                <a:gd name="connsiteX12" fmla="*/ 552488 w 8594407"/>
                <a:gd name="connsiteY12" fmla="*/ 111809 h 2700109"/>
                <a:gd name="connsiteX13" fmla="*/ 566622 w 8594407"/>
                <a:gd name="connsiteY13" fmla="*/ 111809 h 2700109"/>
                <a:gd name="connsiteX14" fmla="*/ 566622 w 8594407"/>
                <a:gd name="connsiteY14" fmla="*/ 154219 h 2700109"/>
                <a:gd name="connsiteX15" fmla="*/ 582040 w 8594407"/>
                <a:gd name="connsiteY15" fmla="*/ 154219 h 2700109"/>
                <a:gd name="connsiteX16" fmla="*/ 582040 w 8594407"/>
                <a:gd name="connsiteY16" fmla="*/ 178637 h 2700109"/>
                <a:gd name="connsiteX17" fmla="*/ 587180 w 8594407"/>
                <a:gd name="connsiteY17" fmla="*/ 178637 h 2700109"/>
                <a:gd name="connsiteX18" fmla="*/ 587180 w 8594407"/>
                <a:gd name="connsiteY18" fmla="*/ 257031 h 2700109"/>
                <a:gd name="connsiteX19" fmla="*/ 596174 w 8594407"/>
                <a:gd name="connsiteY19" fmla="*/ 257031 h 2700109"/>
                <a:gd name="connsiteX20" fmla="*/ 596174 w 8594407"/>
                <a:gd name="connsiteY20" fmla="*/ 289160 h 2700109"/>
                <a:gd name="connsiteX21" fmla="*/ 621871 w 8594407"/>
                <a:gd name="connsiteY21" fmla="*/ 289160 h 2700109"/>
                <a:gd name="connsiteX22" fmla="*/ 621871 w 8594407"/>
                <a:gd name="connsiteY22" fmla="*/ 348277 h 2700109"/>
                <a:gd name="connsiteX23" fmla="*/ 630865 w 8594407"/>
                <a:gd name="connsiteY23" fmla="*/ 348277 h 2700109"/>
                <a:gd name="connsiteX24" fmla="*/ 630865 w 8594407"/>
                <a:gd name="connsiteY24" fmla="*/ 449804 h 2700109"/>
                <a:gd name="connsiteX25" fmla="*/ 646283 w 8594407"/>
                <a:gd name="connsiteY25" fmla="*/ 449804 h 2700109"/>
                <a:gd name="connsiteX26" fmla="*/ 646283 w 8594407"/>
                <a:gd name="connsiteY26" fmla="*/ 469081 h 2700109"/>
                <a:gd name="connsiteX27" fmla="*/ 671980 w 8594407"/>
                <a:gd name="connsiteY27" fmla="*/ 469081 h 2700109"/>
                <a:gd name="connsiteX28" fmla="*/ 671980 w 8594407"/>
                <a:gd name="connsiteY28" fmla="*/ 496070 h 2700109"/>
                <a:gd name="connsiteX29" fmla="*/ 686114 w 8594407"/>
                <a:gd name="connsiteY29" fmla="*/ 496070 h 2700109"/>
                <a:gd name="connsiteX30" fmla="*/ 686114 w 8594407"/>
                <a:gd name="connsiteY30" fmla="*/ 511492 h 2700109"/>
                <a:gd name="connsiteX31" fmla="*/ 714381 w 8594407"/>
                <a:gd name="connsiteY31" fmla="*/ 511492 h 2700109"/>
                <a:gd name="connsiteX32" fmla="*/ 714381 w 8594407"/>
                <a:gd name="connsiteY32" fmla="*/ 537195 h 2700109"/>
                <a:gd name="connsiteX33" fmla="*/ 741362 w 8594407"/>
                <a:gd name="connsiteY33" fmla="*/ 537195 h 2700109"/>
                <a:gd name="connsiteX34" fmla="*/ 741362 w 8594407"/>
                <a:gd name="connsiteY34" fmla="*/ 555187 h 2700109"/>
                <a:gd name="connsiteX35" fmla="*/ 822308 w 8594407"/>
                <a:gd name="connsiteY35" fmla="*/ 555187 h 2700109"/>
                <a:gd name="connsiteX36" fmla="*/ 822308 w 8594407"/>
                <a:gd name="connsiteY36" fmla="*/ 568039 h 2700109"/>
                <a:gd name="connsiteX37" fmla="*/ 877557 w 8594407"/>
                <a:gd name="connsiteY37" fmla="*/ 568039 h 2700109"/>
                <a:gd name="connsiteX38" fmla="*/ 877557 w 8594407"/>
                <a:gd name="connsiteY38" fmla="*/ 588601 h 2700109"/>
                <a:gd name="connsiteX39" fmla="*/ 984200 w 8594407"/>
                <a:gd name="connsiteY39" fmla="*/ 588601 h 2700109"/>
                <a:gd name="connsiteX40" fmla="*/ 984200 w 8594407"/>
                <a:gd name="connsiteY40" fmla="*/ 613019 h 2700109"/>
                <a:gd name="connsiteX41" fmla="*/ 1030455 w 8594407"/>
                <a:gd name="connsiteY41" fmla="*/ 613019 h 2700109"/>
                <a:gd name="connsiteX42" fmla="*/ 1030455 w 8594407"/>
                <a:gd name="connsiteY42" fmla="*/ 627156 h 2700109"/>
                <a:gd name="connsiteX43" fmla="*/ 1101122 w 8594407"/>
                <a:gd name="connsiteY43" fmla="*/ 627156 h 2700109"/>
                <a:gd name="connsiteX44" fmla="*/ 1101122 w 8594407"/>
                <a:gd name="connsiteY44" fmla="*/ 652859 h 2700109"/>
                <a:gd name="connsiteX45" fmla="*/ 1119110 w 8594407"/>
                <a:gd name="connsiteY45" fmla="*/ 652859 h 2700109"/>
                <a:gd name="connsiteX46" fmla="*/ 1119110 w 8594407"/>
                <a:gd name="connsiteY46" fmla="*/ 710691 h 2700109"/>
                <a:gd name="connsiteX47" fmla="*/ 1171790 w 8594407"/>
                <a:gd name="connsiteY47" fmla="*/ 710691 h 2700109"/>
                <a:gd name="connsiteX48" fmla="*/ 1171790 w 8594407"/>
                <a:gd name="connsiteY48" fmla="*/ 731253 h 2700109"/>
                <a:gd name="connsiteX49" fmla="*/ 1196202 w 8594407"/>
                <a:gd name="connsiteY49" fmla="*/ 731253 h 2700109"/>
                <a:gd name="connsiteX50" fmla="*/ 1196202 w 8594407"/>
                <a:gd name="connsiteY50" fmla="*/ 750530 h 2700109"/>
                <a:gd name="connsiteX51" fmla="*/ 1209050 w 8594407"/>
                <a:gd name="connsiteY51" fmla="*/ 750530 h 2700109"/>
                <a:gd name="connsiteX52" fmla="*/ 1209050 w 8594407"/>
                <a:gd name="connsiteY52" fmla="*/ 769808 h 2700109"/>
                <a:gd name="connsiteX53" fmla="*/ 1237317 w 8594407"/>
                <a:gd name="connsiteY53" fmla="*/ 769808 h 2700109"/>
                <a:gd name="connsiteX54" fmla="*/ 1237317 w 8594407"/>
                <a:gd name="connsiteY54" fmla="*/ 807077 h 2700109"/>
                <a:gd name="connsiteX55" fmla="*/ 1263014 w 8594407"/>
                <a:gd name="connsiteY55" fmla="*/ 807077 h 2700109"/>
                <a:gd name="connsiteX56" fmla="*/ 1263014 w 8594407"/>
                <a:gd name="connsiteY56" fmla="*/ 852058 h 2700109"/>
                <a:gd name="connsiteX57" fmla="*/ 1268154 w 8594407"/>
                <a:gd name="connsiteY57" fmla="*/ 852058 h 2700109"/>
                <a:gd name="connsiteX58" fmla="*/ 1268154 w 8594407"/>
                <a:gd name="connsiteY58" fmla="*/ 913745 h 2700109"/>
                <a:gd name="connsiteX59" fmla="*/ 1278433 w 8594407"/>
                <a:gd name="connsiteY59" fmla="*/ 913745 h 2700109"/>
                <a:gd name="connsiteX60" fmla="*/ 1278433 w 8594407"/>
                <a:gd name="connsiteY60" fmla="*/ 934308 h 2700109"/>
                <a:gd name="connsiteX61" fmla="*/ 1284857 w 8594407"/>
                <a:gd name="connsiteY61" fmla="*/ 934308 h 2700109"/>
                <a:gd name="connsiteX62" fmla="*/ 1284857 w 8594407"/>
                <a:gd name="connsiteY62" fmla="*/ 949729 h 2700109"/>
                <a:gd name="connsiteX63" fmla="*/ 1304130 w 8594407"/>
                <a:gd name="connsiteY63" fmla="*/ 949729 h 2700109"/>
                <a:gd name="connsiteX64" fmla="*/ 1304130 w 8594407"/>
                <a:gd name="connsiteY64" fmla="*/ 965151 h 2700109"/>
                <a:gd name="connsiteX65" fmla="*/ 1331112 w 8594407"/>
                <a:gd name="connsiteY65" fmla="*/ 965151 h 2700109"/>
                <a:gd name="connsiteX66" fmla="*/ 1331112 w 8594407"/>
                <a:gd name="connsiteY66" fmla="*/ 990854 h 2700109"/>
                <a:gd name="connsiteX67" fmla="*/ 1349100 w 8594407"/>
                <a:gd name="connsiteY67" fmla="*/ 990854 h 2700109"/>
                <a:gd name="connsiteX68" fmla="*/ 1349100 w 8594407"/>
                <a:gd name="connsiteY68" fmla="*/ 1046116 h 2700109"/>
                <a:gd name="connsiteX69" fmla="*/ 1372227 w 8594407"/>
                <a:gd name="connsiteY69" fmla="*/ 1046116 h 2700109"/>
                <a:gd name="connsiteX70" fmla="*/ 1372227 w 8594407"/>
                <a:gd name="connsiteY70" fmla="*/ 1071819 h 2700109"/>
                <a:gd name="connsiteX71" fmla="*/ 1431331 w 8594407"/>
                <a:gd name="connsiteY71" fmla="*/ 1071819 h 2700109"/>
                <a:gd name="connsiteX72" fmla="*/ 1431331 w 8594407"/>
                <a:gd name="connsiteY72" fmla="*/ 1094952 h 2700109"/>
                <a:gd name="connsiteX73" fmla="*/ 1837345 w 8594407"/>
                <a:gd name="connsiteY73" fmla="*/ 1094952 h 2700109"/>
                <a:gd name="connsiteX74" fmla="*/ 1837345 w 8594407"/>
                <a:gd name="connsiteY74" fmla="*/ 1169491 h 2700109"/>
                <a:gd name="connsiteX75" fmla="*/ 1860473 w 8594407"/>
                <a:gd name="connsiteY75" fmla="*/ 1169491 h 2700109"/>
                <a:gd name="connsiteX76" fmla="*/ 1860473 w 8594407"/>
                <a:gd name="connsiteY76" fmla="*/ 1197764 h 2700109"/>
                <a:gd name="connsiteX77" fmla="*/ 1879746 w 8594407"/>
                <a:gd name="connsiteY77" fmla="*/ 1197764 h 2700109"/>
                <a:gd name="connsiteX78" fmla="*/ 1879746 w 8594407"/>
                <a:gd name="connsiteY78" fmla="*/ 1242745 h 2700109"/>
                <a:gd name="connsiteX79" fmla="*/ 1888740 w 8594407"/>
                <a:gd name="connsiteY79" fmla="*/ 1242745 h 2700109"/>
                <a:gd name="connsiteX80" fmla="*/ 1888740 w 8594407"/>
                <a:gd name="connsiteY80" fmla="*/ 1309573 h 2700109"/>
                <a:gd name="connsiteX81" fmla="*/ 1911867 w 8594407"/>
                <a:gd name="connsiteY81" fmla="*/ 1309573 h 2700109"/>
                <a:gd name="connsiteX82" fmla="*/ 1911867 w 8594407"/>
                <a:gd name="connsiteY82" fmla="*/ 1341701 h 2700109"/>
                <a:gd name="connsiteX83" fmla="*/ 1918291 w 8594407"/>
                <a:gd name="connsiteY83" fmla="*/ 1341701 h 2700109"/>
                <a:gd name="connsiteX84" fmla="*/ 1918291 w 8594407"/>
                <a:gd name="connsiteY84" fmla="*/ 1387967 h 2700109"/>
                <a:gd name="connsiteX85" fmla="*/ 1943989 w 8594407"/>
                <a:gd name="connsiteY85" fmla="*/ 1387967 h 2700109"/>
                <a:gd name="connsiteX86" fmla="*/ 1943989 w 8594407"/>
                <a:gd name="connsiteY86" fmla="*/ 1407244 h 2700109"/>
                <a:gd name="connsiteX87" fmla="*/ 2086608 w 8594407"/>
                <a:gd name="connsiteY87" fmla="*/ 1407244 h 2700109"/>
                <a:gd name="connsiteX88" fmla="*/ 2086608 w 8594407"/>
                <a:gd name="connsiteY88" fmla="*/ 1432947 h 2700109"/>
                <a:gd name="connsiteX89" fmla="*/ 2149566 w 8594407"/>
                <a:gd name="connsiteY89" fmla="*/ 1432947 h 2700109"/>
                <a:gd name="connsiteX90" fmla="*/ 2149566 w 8594407"/>
                <a:gd name="connsiteY90" fmla="*/ 1454795 h 2700109"/>
                <a:gd name="connsiteX91" fmla="*/ 2185542 w 8594407"/>
                <a:gd name="connsiteY91" fmla="*/ 1454795 h 2700109"/>
                <a:gd name="connsiteX92" fmla="*/ 2185542 w 8594407"/>
                <a:gd name="connsiteY92" fmla="*/ 1470217 h 2700109"/>
                <a:gd name="connsiteX93" fmla="*/ 2398828 w 8594407"/>
                <a:gd name="connsiteY93" fmla="*/ 1470217 h 2700109"/>
                <a:gd name="connsiteX94" fmla="*/ 2398828 w 8594407"/>
                <a:gd name="connsiteY94" fmla="*/ 1492065 h 2700109"/>
                <a:gd name="connsiteX95" fmla="*/ 2468210 w 8594407"/>
                <a:gd name="connsiteY95" fmla="*/ 1492065 h 2700109"/>
                <a:gd name="connsiteX96" fmla="*/ 2468210 w 8594407"/>
                <a:gd name="connsiteY96" fmla="*/ 1511342 h 2700109"/>
                <a:gd name="connsiteX97" fmla="*/ 2509326 w 8594407"/>
                <a:gd name="connsiteY97" fmla="*/ 1511342 h 2700109"/>
                <a:gd name="connsiteX98" fmla="*/ 2509326 w 8594407"/>
                <a:gd name="connsiteY98" fmla="*/ 1551182 h 2700109"/>
                <a:gd name="connsiteX99" fmla="*/ 2544017 w 8594407"/>
                <a:gd name="connsiteY99" fmla="*/ 1551182 h 2700109"/>
                <a:gd name="connsiteX100" fmla="*/ 2544017 w 8594407"/>
                <a:gd name="connsiteY100" fmla="*/ 1656564 h 2700109"/>
                <a:gd name="connsiteX101" fmla="*/ 2555581 w 8594407"/>
                <a:gd name="connsiteY101" fmla="*/ 1656564 h 2700109"/>
                <a:gd name="connsiteX102" fmla="*/ 2555581 w 8594407"/>
                <a:gd name="connsiteY102" fmla="*/ 1670701 h 2700109"/>
                <a:gd name="connsiteX103" fmla="*/ 2704624 w 8594407"/>
                <a:gd name="connsiteY103" fmla="*/ 1670701 h 2700109"/>
                <a:gd name="connsiteX104" fmla="*/ 2704624 w 8594407"/>
                <a:gd name="connsiteY104" fmla="*/ 1691264 h 2700109"/>
                <a:gd name="connsiteX105" fmla="*/ 2907631 w 8594407"/>
                <a:gd name="connsiteY105" fmla="*/ 1691264 h 2700109"/>
                <a:gd name="connsiteX106" fmla="*/ 2907631 w 8594407"/>
                <a:gd name="connsiteY106" fmla="*/ 1718252 h 2700109"/>
                <a:gd name="connsiteX107" fmla="*/ 2939753 w 8594407"/>
                <a:gd name="connsiteY107" fmla="*/ 1718252 h 2700109"/>
                <a:gd name="connsiteX108" fmla="*/ 2939753 w 8594407"/>
                <a:gd name="connsiteY108" fmla="*/ 1736244 h 2700109"/>
                <a:gd name="connsiteX109" fmla="*/ 3092651 w 8594407"/>
                <a:gd name="connsiteY109" fmla="*/ 1736244 h 2700109"/>
                <a:gd name="connsiteX110" fmla="*/ 3092651 w 8594407"/>
                <a:gd name="connsiteY110" fmla="*/ 1751666 h 2700109"/>
                <a:gd name="connsiteX111" fmla="*/ 3124772 w 8594407"/>
                <a:gd name="connsiteY111" fmla="*/ 1751666 h 2700109"/>
                <a:gd name="connsiteX112" fmla="*/ 3124772 w 8594407"/>
                <a:gd name="connsiteY112" fmla="*/ 1779939 h 2700109"/>
                <a:gd name="connsiteX113" fmla="*/ 3135051 w 8594407"/>
                <a:gd name="connsiteY113" fmla="*/ 1779939 h 2700109"/>
                <a:gd name="connsiteX114" fmla="*/ 3135051 w 8594407"/>
                <a:gd name="connsiteY114" fmla="*/ 1803072 h 2700109"/>
                <a:gd name="connsiteX115" fmla="*/ 3151754 w 8594407"/>
                <a:gd name="connsiteY115" fmla="*/ 1803072 h 2700109"/>
                <a:gd name="connsiteX116" fmla="*/ 3151754 w 8594407"/>
                <a:gd name="connsiteY116" fmla="*/ 1823634 h 2700109"/>
                <a:gd name="connsiteX117" fmla="*/ 3194154 w 8594407"/>
                <a:gd name="connsiteY117" fmla="*/ 1823634 h 2700109"/>
                <a:gd name="connsiteX118" fmla="*/ 3194154 w 8594407"/>
                <a:gd name="connsiteY118" fmla="*/ 1858334 h 2700109"/>
                <a:gd name="connsiteX119" fmla="*/ 3204433 w 8594407"/>
                <a:gd name="connsiteY119" fmla="*/ 1858334 h 2700109"/>
                <a:gd name="connsiteX120" fmla="*/ 3204433 w 8594407"/>
                <a:gd name="connsiteY120" fmla="*/ 1878896 h 2700109"/>
                <a:gd name="connsiteX121" fmla="*/ 3343198 w 8594407"/>
                <a:gd name="connsiteY121" fmla="*/ 1878896 h 2700109"/>
                <a:gd name="connsiteX122" fmla="*/ 3343198 w 8594407"/>
                <a:gd name="connsiteY122" fmla="*/ 1900744 h 2700109"/>
                <a:gd name="connsiteX123" fmla="*/ 3367610 w 8594407"/>
                <a:gd name="connsiteY123" fmla="*/ 1900744 h 2700109"/>
                <a:gd name="connsiteX124" fmla="*/ 3367610 w 8594407"/>
                <a:gd name="connsiteY124" fmla="*/ 1918736 h 2700109"/>
                <a:gd name="connsiteX125" fmla="*/ 3709382 w 8594407"/>
                <a:gd name="connsiteY125" fmla="*/ 1918736 h 2700109"/>
                <a:gd name="connsiteX126" fmla="*/ 3709382 w 8594407"/>
                <a:gd name="connsiteY126" fmla="*/ 1944439 h 2700109"/>
                <a:gd name="connsiteX127" fmla="*/ 3749213 w 8594407"/>
                <a:gd name="connsiteY127" fmla="*/ 1944439 h 2700109"/>
                <a:gd name="connsiteX128" fmla="*/ 3749213 w 8594407"/>
                <a:gd name="connsiteY128" fmla="*/ 1972712 h 2700109"/>
                <a:gd name="connsiteX129" fmla="*/ 3758207 w 8594407"/>
                <a:gd name="connsiteY129" fmla="*/ 1972712 h 2700109"/>
                <a:gd name="connsiteX130" fmla="*/ 3758207 w 8594407"/>
                <a:gd name="connsiteY130" fmla="*/ 1999701 h 2700109"/>
                <a:gd name="connsiteX131" fmla="*/ 3791613 w 8594407"/>
                <a:gd name="connsiteY131" fmla="*/ 1999701 h 2700109"/>
                <a:gd name="connsiteX132" fmla="*/ 3791613 w 8594407"/>
                <a:gd name="connsiteY132" fmla="*/ 2021549 h 2700109"/>
                <a:gd name="connsiteX133" fmla="*/ 3809601 w 8594407"/>
                <a:gd name="connsiteY133" fmla="*/ 2021549 h 2700109"/>
                <a:gd name="connsiteX134" fmla="*/ 3809601 w 8594407"/>
                <a:gd name="connsiteY134" fmla="*/ 2039541 h 2700109"/>
                <a:gd name="connsiteX135" fmla="*/ 3821165 w 8594407"/>
                <a:gd name="connsiteY135" fmla="*/ 2039541 h 2700109"/>
                <a:gd name="connsiteX136" fmla="*/ 3821165 w 8594407"/>
                <a:gd name="connsiteY136" fmla="*/ 2066529 h 2700109"/>
                <a:gd name="connsiteX137" fmla="*/ 3839153 w 8594407"/>
                <a:gd name="connsiteY137" fmla="*/ 2066529 h 2700109"/>
                <a:gd name="connsiteX138" fmla="*/ 3839153 w 8594407"/>
                <a:gd name="connsiteY138" fmla="*/ 2152634 h 2700109"/>
                <a:gd name="connsiteX139" fmla="*/ 3932947 w 8594407"/>
                <a:gd name="connsiteY139" fmla="*/ 2152634 h 2700109"/>
                <a:gd name="connsiteX140" fmla="*/ 3932947 w 8594407"/>
                <a:gd name="connsiteY140" fmla="*/ 2173197 h 2700109"/>
                <a:gd name="connsiteX141" fmla="*/ 4237458 w 8594407"/>
                <a:gd name="connsiteY141" fmla="*/ 2173197 h 2700109"/>
                <a:gd name="connsiteX142" fmla="*/ 4237458 w 8594407"/>
                <a:gd name="connsiteY142" fmla="*/ 2196329 h 2700109"/>
                <a:gd name="connsiteX143" fmla="*/ 4368514 w 8594407"/>
                <a:gd name="connsiteY143" fmla="*/ 2196329 h 2700109"/>
                <a:gd name="connsiteX144" fmla="*/ 4368514 w 8594407"/>
                <a:gd name="connsiteY144" fmla="*/ 2219462 h 2700109"/>
                <a:gd name="connsiteX145" fmla="*/ 4443035 w 8594407"/>
                <a:gd name="connsiteY145" fmla="*/ 2219462 h 2700109"/>
                <a:gd name="connsiteX146" fmla="*/ 4443035 w 8594407"/>
                <a:gd name="connsiteY146" fmla="*/ 2229743 h 2700109"/>
                <a:gd name="connsiteX147" fmla="*/ 4455884 w 8594407"/>
                <a:gd name="connsiteY147" fmla="*/ 2229743 h 2700109"/>
                <a:gd name="connsiteX148" fmla="*/ 4455884 w 8594407"/>
                <a:gd name="connsiteY148" fmla="*/ 2264443 h 2700109"/>
                <a:gd name="connsiteX149" fmla="*/ 4768104 w 8594407"/>
                <a:gd name="connsiteY149" fmla="*/ 2264443 h 2700109"/>
                <a:gd name="connsiteX150" fmla="*/ 4768104 w 8594407"/>
                <a:gd name="connsiteY150" fmla="*/ 2297857 h 2700109"/>
                <a:gd name="connsiteX151" fmla="*/ 4788662 w 8594407"/>
                <a:gd name="connsiteY151" fmla="*/ 2297857 h 2700109"/>
                <a:gd name="connsiteX152" fmla="*/ 4788662 w 8594407"/>
                <a:gd name="connsiteY152" fmla="*/ 2346693 h 2700109"/>
                <a:gd name="connsiteX153" fmla="*/ 5055912 w 8594407"/>
                <a:gd name="connsiteY153" fmla="*/ 2346693 h 2700109"/>
                <a:gd name="connsiteX154" fmla="*/ 5055912 w 8594407"/>
                <a:gd name="connsiteY154" fmla="*/ 2399384 h 2700109"/>
                <a:gd name="connsiteX155" fmla="*/ 5207525 w 8594407"/>
                <a:gd name="connsiteY155" fmla="*/ 2399384 h 2700109"/>
                <a:gd name="connsiteX156" fmla="*/ 5207525 w 8594407"/>
                <a:gd name="connsiteY156" fmla="*/ 2428942 h 2700109"/>
                <a:gd name="connsiteX157" fmla="*/ 5765153 w 8594407"/>
                <a:gd name="connsiteY157" fmla="*/ 2428942 h 2700109"/>
                <a:gd name="connsiteX158" fmla="*/ 5765153 w 8594407"/>
                <a:gd name="connsiteY158" fmla="*/ 2473923 h 2700109"/>
                <a:gd name="connsiteX159" fmla="*/ 6363896 w 8594407"/>
                <a:gd name="connsiteY159" fmla="*/ 2473923 h 2700109"/>
                <a:gd name="connsiteX160" fmla="*/ 6363896 w 8594407"/>
                <a:gd name="connsiteY160" fmla="*/ 2500911 h 2700109"/>
                <a:gd name="connsiteX161" fmla="*/ 6378030 w 8594407"/>
                <a:gd name="connsiteY161" fmla="*/ 2500911 h 2700109"/>
                <a:gd name="connsiteX162" fmla="*/ 6378030 w 8594407"/>
                <a:gd name="connsiteY162" fmla="*/ 2526614 h 2700109"/>
                <a:gd name="connsiteX163" fmla="*/ 7339103 w 8594407"/>
                <a:gd name="connsiteY163" fmla="*/ 2526614 h 2700109"/>
                <a:gd name="connsiteX164" fmla="*/ 7339103 w 8594407"/>
                <a:gd name="connsiteY164" fmla="*/ 2700110 h 2700109"/>
                <a:gd name="connsiteX165" fmla="*/ 8594407 w 8594407"/>
                <a:gd name="connsiteY165" fmla="*/ 2700110 h 270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8594407" h="2700109">
                  <a:moveTo>
                    <a:pt x="0" y="0"/>
                  </a:moveTo>
                  <a:lnTo>
                    <a:pt x="197868" y="0"/>
                  </a:lnTo>
                  <a:lnTo>
                    <a:pt x="197868" y="12852"/>
                  </a:lnTo>
                  <a:lnTo>
                    <a:pt x="235129" y="12852"/>
                  </a:lnTo>
                  <a:lnTo>
                    <a:pt x="235129" y="32129"/>
                  </a:lnTo>
                  <a:lnTo>
                    <a:pt x="298087" y="32129"/>
                  </a:lnTo>
                  <a:lnTo>
                    <a:pt x="298087" y="48836"/>
                  </a:lnTo>
                  <a:lnTo>
                    <a:pt x="364899" y="48836"/>
                  </a:lnTo>
                  <a:lnTo>
                    <a:pt x="364899" y="73254"/>
                  </a:lnTo>
                  <a:lnTo>
                    <a:pt x="426573" y="73254"/>
                  </a:lnTo>
                  <a:lnTo>
                    <a:pt x="426573" y="96387"/>
                  </a:lnTo>
                  <a:lnTo>
                    <a:pt x="552488" y="96387"/>
                  </a:lnTo>
                  <a:lnTo>
                    <a:pt x="552488" y="111809"/>
                  </a:lnTo>
                  <a:lnTo>
                    <a:pt x="566622" y="111809"/>
                  </a:lnTo>
                  <a:lnTo>
                    <a:pt x="566622" y="154219"/>
                  </a:lnTo>
                  <a:lnTo>
                    <a:pt x="582040" y="154219"/>
                  </a:lnTo>
                  <a:lnTo>
                    <a:pt x="582040" y="178637"/>
                  </a:lnTo>
                  <a:lnTo>
                    <a:pt x="587180" y="178637"/>
                  </a:lnTo>
                  <a:lnTo>
                    <a:pt x="587180" y="257031"/>
                  </a:lnTo>
                  <a:lnTo>
                    <a:pt x="596174" y="257031"/>
                  </a:lnTo>
                  <a:lnTo>
                    <a:pt x="596174" y="289160"/>
                  </a:lnTo>
                  <a:lnTo>
                    <a:pt x="621871" y="289160"/>
                  </a:lnTo>
                  <a:lnTo>
                    <a:pt x="621871" y="348277"/>
                  </a:lnTo>
                  <a:lnTo>
                    <a:pt x="630865" y="348277"/>
                  </a:lnTo>
                  <a:lnTo>
                    <a:pt x="630865" y="449804"/>
                  </a:lnTo>
                  <a:lnTo>
                    <a:pt x="646283" y="449804"/>
                  </a:lnTo>
                  <a:lnTo>
                    <a:pt x="646283" y="469081"/>
                  </a:lnTo>
                  <a:lnTo>
                    <a:pt x="671980" y="469081"/>
                  </a:lnTo>
                  <a:lnTo>
                    <a:pt x="671980" y="496070"/>
                  </a:lnTo>
                  <a:lnTo>
                    <a:pt x="686114" y="496070"/>
                  </a:lnTo>
                  <a:lnTo>
                    <a:pt x="686114" y="511492"/>
                  </a:lnTo>
                  <a:lnTo>
                    <a:pt x="714381" y="511492"/>
                  </a:lnTo>
                  <a:lnTo>
                    <a:pt x="714381" y="537195"/>
                  </a:lnTo>
                  <a:lnTo>
                    <a:pt x="741362" y="537195"/>
                  </a:lnTo>
                  <a:lnTo>
                    <a:pt x="741362" y="555187"/>
                  </a:lnTo>
                  <a:lnTo>
                    <a:pt x="822308" y="555187"/>
                  </a:lnTo>
                  <a:lnTo>
                    <a:pt x="822308" y="568039"/>
                  </a:lnTo>
                  <a:lnTo>
                    <a:pt x="877557" y="568039"/>
                  </a:lnTo>
                  <a:lnTo>
                    <a:pt x="877557" y="588601"/>
                  </a:lnTo>
                  <a:lnTo>
                    <a:pt x="984200" y="588601"/>
                  </a:lnTo>
                  <a:lnTo>
                    <a:pt x="984200" y="613019"/>
                  </a:lnTo>
                  <a:lnTo>
                    <a:pt x="1030455" y="613019"/>
                  </a:lnTo>
                  <a:lnTo>
                    <a:pt x="1030455" y="627156"/>
                  </a:lnTo>
                  <a:lnTo>
                    <a:pt x="1101122" y="627156"/>
                  </a:lnTo>
                  <a:lnTo>
                    <a:pt x="1101122" y="652859"/>
                  </a:lnTo>
                  <a:lnTo>
                    <a:pt x="1119110" y="652859"/>
                  </a:lnTo>
                  <a:lnTo>
                    <a:pt x="1119110" y="710691"/>
                  </a:lnTo>
                  <a:lnTo>
                    <a:pt x="1171790" y="710691"/>
                  </a:lnTo>
                  <a:lnTo>
                    <a:pt x="1171790" y="731253"/>
                  </a:lnTo>
                  <a:lnTo>
                    <a:pt x="1196202" y="731253"/>
                  </a:lnTo>
                  <a:lnTo>
                    <a:pt x="1196202" y="750530"/>
                  </a:lnTo>
                  <a:lnTo>
                    <a:pt x="1209050" y="750530"/>
                  </a:lnTo>
                  <a:lnTo>
                    <a:pt x="1209050" y="769808"/>
                  </a:lnTo>
                  <a:lnTo>
                    <a:pt x="1237317" y="769808"/>
                  </a:lnTo>
                  <a:lnTo>
                    <a:pt x="1237317" y="807077"/>
                  </a:lnTo>
                  <a:lnTo>
                    <a:pt x="1263014" y="807077"/>
                  </a:lnTo>
                  <a:lnTo>
                    <a:pt x="1263014" y="852058"/>
                  </a:lnTo>
                  <a:lnTo>
                    <a:pt x="1268154" y="852058"/>
                  </a:lnTo>
                  <a:lnTo>
                    <a:pt x="1268154" y="913745"/>
                  </a:lnTo>
                  <a:lnTo>
                    <a:pt x="1278433" y="913745"/>
                  </a:lnTo>
                  <a:lnTo>
                    <a:pt x="1278433" y="934308"/>
                  </a:lnTo>
                  <a:lnTo>
                    <a:pt x="1284857" y="934308"/>
                  </a:lnTo>
                  <a:lnTo>
                    <a:pt x="1284857" y="949729"/>
                  </a:lnTo>
                  <a:lnTo>
                    <a:pt x="1304130" y="949729"/>
                  </a:lnTo>
                  <a:lnTo>
                    <a:pt x="1304130" y="965151"/>
                  </a:lnTo>
                  <a:lnTo>
                    <a:pt x="1331112" y="965151"/>
                  </a:lnTo>
                  <a:lnTo>
                    <a:pt x="1331112" y="990854"/>
                  </a:lnTo>
                  <a:lnTo>
                    <a:pt x="1349100" y="990854"/>
                  </a:lnTo>
                  <a:lnTo>
                    <a:pt x="1349100" y="1046116"/>
                  </a:lnTo>
                  <a:lnTo>
                    <a:pt x="1372227" y="1046116"/>
                  </a:lnTo>
                  <a:lnTo>
                    <a:pt x="1372227" y="1071819"/>
                  </a:lnTo>
                  <a:lnTo>
                    <a:pt x="1431331" y="1071819"/>
                  </a:lnTo>
                  <a:lnTo>
                    <a:pt x="1431331" y="1094952"/>
                  </a:lnTo>
                  <a:lnTo>
                    <a:pt x="1837345" y="1094952"/>
                  </a:lnTo>
                  <a:lnTo>
                    <a:pt x="1837345" y="1169491"/>
                  </a:lnTo>
                  <a:lnTo>
                    <a:pt x="1860473" y="1169491"/>
                  </a:lnTo>
                  <a:lnTo>
                    <a:pt x="1860473" y="1197764"/>
                  </a:lnTo>
                  <a:lnTo>
                    <a:pt x="1879746" y="1197764"/>
                  </a:lnTo>
                  <a:lnTo>
                    <a:pt x="1879746" y="1242745"/>
                  </a:lnTo>
                  <a:lnTo>
                    <a:pt x="1888740" y="1242745"/>
                  </a:lnTo>
                  <a:lnTo>
                    <a:pt x="1888740" y="1309573"/>
                  </a:lnTo>
                  <a:lnTo>
                    <a:pt x="1911867" y="1309573"/>
                  </a:lnTo>
                  <a:lnTo>
                    <a:pt x="1911867" y="1341701"/>
                  </a:lnTo>
                  <a:lnTo>
                    <a:pt x="1918291" y="1341701"/>
                  </a:lnTo>
                  <a:lnTo>
                    <a:pt x="1918291" y="1387967"/>
                  </a:lnTo>
                  <a:lnTo>
                    <a:pt x="1943989" y="1387967"/>
                  </a:lnTo>
                  <a:lnTo>
                    <a:pt x="1943989" y="1407244"/>
                  </a:lnTo>
                  <a:lnTo>
                    <a:pt x="2086608" y="1407244"/>
                  </a:lnTo>
                  <a:lnTo>
                    <a:pt x="2086608" y="1432947"/>
                  </a:lnTo>
                  <a:lnTo>
                    <a:pt x="2149566" y="1432947"/>
                  </a:lnTo>
                  <a:lnTo>
                    <a:pt x="2149566" y="1454795"/>
                  </a:lnTo>
                  <a:lnTo>
                    <a:pt x="2185542" y="1454795"/>
                  </a:lnTo>
                  <a:lnTo>
                    <a:pt x="2185542" y="1470217"/>
                  </a:lnTo>
                  <a:lnTo>
                    <a:pt x="2398828" y="1470217"/>
                  </a:lnTo>
                  <a:lnTo>
                    <a:pt x="2398828" y="1492065"/>
                  </a:lnTo>
                  <a:lnTo>
                    <a:pt x="2468210" y="1492065"/>
                  </a:lnTo>
                  <a:lnTo>
                    <a:pt x="2468210" y="1511342"/>
                  </a:lnTo>
                  <a:lnTo>
                    <a:pt x="2509326" y="1511342"/>
                  </a:lnTo>
                  <a:lnTo>
                    <a:pt x="2509326" y="1551182"/>
                  </a:lnTo>
                  <a:lnTo>
                    <a:pt x="2544017" y="1551182"/>
                  </a:lnTo>
                  <a:lnTo>
                    <a:pt x="2544017" y="1656564"/>
                  </a:lnTo>
                  <a:lnTo>
                    <a:pt x="2555581" y="1656564"/>
                  </a:lnTo>
                  <a:lnTo>
                    <a:pt x="2555581" y="1670701"/>
                  </a:lnTo>
                  <a:lnTo>
                    <a:pt x="2704624" y="1670701"/>
                  </a:lnTo>
                  <a:lnTo>
                    <a:pt x="2704624" y="1691264"/>
                  </a:lnTo>
                  <a:lnTo>
                    <a:pt x="2907631" y="1691264"/>
                  </a:lnTo>
                  <a:lnTo>
                    <a:pt x="2907631" y="1718252"/>
                  </a:lnTo>
                  <a:lnTo>
                    <a:pt x="2939753" y="1718252"/>
                  </a:lnTo>
                  <a:lnTo>
                    <a:pt x="2939753" y="1736244"/>
                  </a:lnTo>
                  <a:lnTo>
                    <a:pt x="3092651" y="1736244"/>
                  </a:lnTo>
                  <a:lnTo>
                    <a:pt x="3092651" y="1751666"/>
                  </a:lnTo>
                  <a:lnTo>
                    <a:pt x="3124772" y="1751666"/>
                  </a:lnTo>
                  <a:lnTo>
                    <a:pt x="3124772" y="1779939"/>
                  </a:lnTo>
                  <a:lnTo>
                    <a:pt x="3135051" y="1779939"/>
                  </a:lnTo>
                  <a:lnTo>
                    <a:pt x="3135051" y="1803072"/>
                  </a:lnTo>
                  <a:lnTo>
                    <a:pt x="3151754" y="1803072"/>
                  </a:lnTo>
                  <a:lnTo>
                    <a:pt x="3151754" y="1823634"/>
                  </a:lnTo>
                  <a:lnTo>
                    <a:pt x="3194154" y="1823634"/>
                  </a:lnTo>
                  <a:lnTo>
                    <a:pt x="3194154" y="1858334"/>
                  </a:lnTo>
                  <a:lnTo>
                    <a:pt x="3204433" y="1858334"/>
                  </a:lnTo>
                  <a:lnTo>
                    <a:pt x="3204433" y="1878896"/>
                  </a:lnTo>
                  <a:lnTo>
                    <a:pt x="3343198" y="1878896"/>
                  </a:lnTo>
                  <a:lnTo>
                    <a:pt x="3343198" y="1900744"/>
                  </a:lnTo>
                  <a:lnTo>
                    <a:pt x="3367610" y="1900744"/>
                  </a:lnTo>
                  <a:lnTo>
                    <a:pt x="3367610" y="1918736"/>
                  </a:lnTo>
                  <a:lnTo>
                    <a:pt x="3709382" y="1918736"/>
                  </a:lnTo>
                  <a:lnTo>
                    <a:pt x="3709382" y="1944439"/>
                  </a:lnTo>
                  <a:lnTo>
                    <a:pt x="3749213" y="1944439"/>
                  </a:lnTo>
                  <a:lnTo>
                    <a:pt x="3749213" y="1972712"/>
                  </a:lnTo>
                  <a:lnTo>
                    <a:pt x="3758207" y="1972712"/>
                  </a:lnTo>
                  <a:lnTo>
                    <a:pt x="3758207" y="1999701"/>
                  </a:lnTo>
                  <a:lnTo>
                    <a:pt x="3791613" y="1999701"/>
                  </a:lnTo>
                  <a:lnTo>
                    <a:pt x="3791613" y="2021549"/>
                  </a:lnTo>
                  <a:lnTo>
                    <a:pt x="3809601" y="2021549"/>
                  </a:lnTo>
                  <a:lnTo>
                    <a:pt x="3809601" y="2039541"/>
                  </a:lnTo>
                  <a:lnTo>
                    <a:pt x="3821165" y="2039541"/>
                  </a:lnTo>
                  <a:lnTo>
                    <a:pt x="3821165" y="2066529"/>
                  </a:lnTo>
                  <a:lnTo>
                    <a:pt x="3839153" y="2066529"/>
                  </a:lnTo>
                  <a:lnTo>
                    <a:pt x="3839153" y="2152634"/>
                  </a:lnTo>
                  <a:lnTo>
                    <a:pt x="3932947" y="2152634"/>
                  </a:lnTo>
                  <a:lnTo>
                    <a:pt x="3932947" y="2173197"/>
                  </a:lnTo>
                  <a:lnTo>
                    <a:pt x="4237458" y="2173197"/>
                  </a:lnTo>
                  <a:lnTo>
                    <a:pt x="4237458" y="2196329"/>
                  </a:lnTo>
                  <a:lnTo>
                    <a:pt x="4368514" y="2196329"/>
                  </a:lnTo>
                  <a:lnTo>
                    <a:pt x="4368514" y="2219462"/>
                  </a:lnTo>
                  <a:lnTo>
                    <a:pt x="4443035" y="2219462"/>
                  </a:lnTo>
                  <a:lnTo>
                    <a:pt x="4443035" y="2229743"/>
                  </a:lnTo>
                  <a:lnTo>
                    <a:pt x="4455884" y="2229743"/>
                  </a:lnTo>
                  <a:lnTo>
                    <a:pt x="4455884" y="2264443"/>
                  </a:lnTo>
                  <a:lnTo>
                    <a:pt x="4768104" y="2264443"/>
                  </a:lnTo>
                  <a:lnTo>
                    <a:pt x="4768104" y="2297857"/>
                  </a:lnTo>
                  <a:lnTo>
                    <a:pt x="4788662" y="2297857"/>
                  </a:lnTo>
                  <a:lnTo>
                    <a:pt x="4788662" y="2346693"/>
                  </a:lnTo>
                  <a:lnTo>
                    <a:pt x="5055912" y="2346693"/>
                  </a:lnTo>
                  <a:lnTo>
                    <a:pt x="5055912" y="2399384"/>
                  </a:lnTo>
                  <a:lnTo>
                    <a:pt x="5207525" y="2399384"/>
                  </a:lnTo>
                  <a:lnTo>
                    <a:pt x="5207525" y="2428942"/>
                  </a:lnTo>
                  <a:lnTo>
                    <a:pt x="5765153" y="2428942"/>
                  </a:lnTo>
                  <a:lnTo>
                    <a:pt x="5765153" y="2473923"/>
                  </a:lnTo>
                  <a:lnTo>
                    <a:pt x="6363896" y="2473923"/>
                  </a:lnTo>
                  <a:lnTo>
                    <a:pt x="6363896" y="2500911"/>
                  </a:lnTo>
                  <a:lnTo>
                    <a:pt x="6378030" y="2500911"/>
                  </a:lnTo>
                  <a:lnTo>
                    <a:pt x="6378030" y="2526614"/>
                  </a:lnTo>
                  <a:lnTo>
                    <a:pt x="7339103" y="2526614"/>
                  </a:lnTo>
                  <a:lnTo>
                    <a:pt x="7339103" y="2700110"/>
                  </a:lnTo>
                  <a:lnTo>
                    <a:pt x="8594407" y="2700110"/>
                  </a:lnTo>
                </a:path>
              </a:pathLst>
            </a:custGeom>
            <a:noFill/>
            <a:ln w="28575" cap="flat">
              <a:solidFill>
                <a:srgbClr val="83005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7" name="Graphic 2">
            <a:extLst>
              <a:ext uri="{FF2B5EF4-FFF2-40B4-BE49-F238E27FC236}">
                <a16:creationId xmlns:a16="http://schemas.microsoft.com/office/drawing/2014/main" id="{E76B86AA-2124-2833-92A0-159FC24E6716}"/>
              </a:ext>
            </a:extLst>
          </p:cNvPr>
          <p:cNvGrpSpPr/>
          <p:nvPr/>
        </p:nvGrpSpPr>
        <p:grpSpPr>
          <a:xfrm>
            <a:off x="1986516" y="1377246"/>
            <a:ext cx="7787517" cy="2931437"/>
            <a:chOff x="1925969" y="1721629"/>
            <a:chExt cx="7787517" cy="2931437"/>
          </a:xfrm>
          <a:noFill/>
        </p:grpSpPr>
        <p:grpSp>
          <p:nvGrpSpPr>
            <p:cNvPr id="158" name="Graphic 2">
              <a:extLst>
                <a:ext uri="{FF2B5EF4-FFF2-40B4-BE49-F238E27FC236}">
                  <a16:creationId xmlns:a16="http://schemas.microsoft.com/office/drawing/2014/main" id="{7C2E26AF-36D9-BB52-CAF0-49763AE911AA}"/>
                </a:ext>
              </a:extLst>
            </p:cNvPr>
            <p:cNvGrpSpPr/>
            <p:nvPr/>
          </p:nvGrpSpPr>
          <p:grpSpPr>
            <a:xfrm>
              <a:off x="1925969" y="1721629"/>
              <a:ext cx="7783663" cy="2931437"/>
              <a:chOff x="1925969" y="1721629"/>
              <a:chExt cx="7783663" cy="2931437"/>
            </a:xfrm>
          </p:grpSpPr>
          <p:grpSp>
            <p:nvGrpSpPr>
              <p:cNvPr id="160" name="Graphic 2">
                <a:extLst>
                  <a:ext uri="{FF2B5EF4-FFF2-40B4-BE49-F238E27FC236}">
                    <a16:creationId xmlns:a16="http://schemas.microsoft.com/office/drawing/2014/main" id="{3F7812C7-C68C-8D1A-3149-B2052595452E}"/>
                  </a:ext>
                </a:extLst>
              </p:cNvPr>
              <p:cNvGrpSpPr/>
              <p:nvPr/>
            </p:nvGrpSpPr>
            <p:grpSpPr>
              <a:xfrm>
                <a:off x="1925969" y="1721629"/>
                <a:ext cx="80945" cy="80964"/>
                <a:chOff x="1925969" y="1721629"/>
                <a:chExt cx="80945" cy="80964"/>
              </a:xfrm>
            </p:grpSpPr>
            <p:sp>
              <p:nvSpPr>
                <p:cNvPr id="200" name="Freeform 171">
                  <a:extLst>
                    <a:ext uri="{FF2B5EF4-FFF2-40B4-BE49-F238E27FC236}">
                      <a16:creationId xmlns:a16="http://schemas.microsoft.com/office/drawing/2014/main" id="{96C1B9B4-AA57-D91B-903D-7DF455AFD27F}"/>
                    </a:ext>
                  </a:extLst>
                </p:cNvPr>
                <p:cNvSpPr/>
                <p:nvPr/>
              </p:nvSpPr>
              <p:spPr>
                <a:xfrm>
                  <a:off x="1967084" y="1721629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172">
                  <a:extLst>
                    <a:ext uri="{FF2B5EF4-FFF2-40B4-BE49-F238E27FC236}">
                      <a16:creationId xmlns:a16="http://schemas.microsoft.com/office/drawing/2014/main" id="{C594133A-12AE-5B65-3443-BB7155C052DF}"/>
                    </a:ext>
                  </a:extLst>
                </p:cNvPr>
                <p:cNvSpPr/>
                <p:nvPr/>
              </p:nvSpPr>
              <p:spPr>
                <a:xfrm>
                  <a:off x="1925969" y="1762754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1" name="Graphic 2">
                <a:extLst>
                  <a:ext uri="{FF2B5EF4-FFF2-40B4-BE49-F238E27FC236}">
                    <a16:creationId xmlns:a16="http://schemas.microsoft.com/office/drawing/2014/main" id="{537F62A9-2D3D-3C31-1825-7E236EA2099E}"/>
                  </a:ext>
                </a:extLst>
              </p:cNvPr>
              <p:cNvGrpSpPr/>
              <p:nvPr/>
            </p:nvGrpSpPr>
            <p:grpSpPr>
              <a:xfrm>
                <a:off x="2633925" y="3078752"/>
                <a:ext cx="80945" cy="80964"/>
                <a:chOff x="2633925" y="3078752"/>
                <a:chExt cx="80945" cy="80964"/>
              </a:xfrm>
            </p:grpSpPr>
            <p:sp>
              <p:nvSpPr>
                <p:cNvPr id="198" name="Freeform 174">
                  <a:extLst>
                    <a:ext uri="{FF2B5EF4-FFF2-40B4-BE49-F238E27FC236}">
                      <a16:creationId xmlns:a16="http://schemas.microsoft.com/office/drawing/2014/main" id="{C81E941D-8230-EFEA-2E03-27723203F20F}"/>
                    </a:ext>
                  </a:extLst>
                </p:cNvPr>
                <p:cNvSpPr/>
                <p:nvPr/>
              </p:nvSpPr>
              <p:spPr>
                <a:xfrm>
                  <a:off x="2673755" y="307875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75">
                  <a:extLst>
                    <a:ext uri="{FF2B5EF4-FFF2-40B4-BE49-F238E27FC236}">
                      <a16:creationId xmlns:a16="http://schemas.microsoft.com/office/drawing/2014/main" id="{3B94966A-EC1F-00B7-545F-78A4061F6598}"/>
                    </a:ext>
                  </a:extLst>
                </p:cNvPr>
                <p:cNvSpPr/>
                <p:nvPr/>
              </p:nvSpPr>
              <p:spPr>
                <a:xfrm>
                  <a:off x="2633925" y="3119877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2" name="Graphic 2">
                <a:extLst>
                  <a:ext uri="{FF2B5EF4-FFF2-40B4-BE49-F238E27FC236}">
                    <a16:creationId xmlns:a16="http://schemas.microsoft.com/office/drawing/2014/main" id="{015672A4-4D9B-F66D-CE1F-AC7ED6AA95D0}"/>
                  </a:ext>
                </a:extLst>
              </p:cNvPr>
              <p:cNvGrpSpPr/>
              <p:nvPr/>
            </p:nvGrpSpPr>
            <p:grpSpPr>
              <a:xfrm>
                <a:off x="3140159" y="3393615"/>
                <a:ext cx="80945" cy="80964"/>
                <a:chOff x="3140159" y="3393615"/>
                <a:chExt cx="80945" cy="80964"/>
              </a:xfrm>
            </p:grpSpPr>
            <p:sp>
              <p:nvSpPr>
                <p:cNvPr id="196" name="Freeform 177">
                  <a:extLst>
                    <a:ext uri="{FF2B5EF4-FFF2-40B4-BE49-F238E27FC236}">
                      <a16:creationId xmlns:a16="http://schemas.microsoft.com/office/drawing/2014/main" id="{854EF5C8-F61B-63DF-1F75-6E9B9E73DF5A}"/>
                    </a:ext>
                  </a:extLst>
                </p:cNvPr>
                <p:cNvSpPr/>
                <p:nvPr/>
              </p:nvSpPr>
              <p:spPr>
                <a:xfrm>
                  <a:off x="3179989" y="339361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78">
                  <a:extLst>
                    <a:ext uri="{FF2B5EF4-FFF2-40B4-BE49-F238E27FC236}">
                      <a16:creationId xmlns:a16="http://schemas.microsoft.com/office/drawing/2014/main" id="{0C73E97E-38B2-E370-6126-7907B7FFDD20}"/>
                    </a:ext>
                  </a:extLst>
                </p:cNvPr>
                <p:cNvSpPr/>
                <p:nvPr/>
              </p:nvSpPr>
              <p:spPr>
                <a:xfrm>
                  <a:off x="3140159" y="3433455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3" name="Graphic 2">
                <a:extLst>
                  <a:ext uri="{FF2B5EF4-FFF2-40B4-BE49-F238E27FC236}">
                    <a16:creationId xmlns:a16="http://schemas.microsoft.com/office/drawing/2014/main" id="{2A2425A4-F936-F5A9-12A5-A4F0FD79DC27}"/>
                  </a:ext>
                </a:extLst>
              </p:cNvPr>
              <p:cNvGrpSpPr/>
              <p:nvPr/>
            </p:nvGrpSpPr>
            <p:grpSpPr>
              <a:xfrm>
                <a:off x="5667472" y="4195552"/>
                <a:ext cx="79661" cy="79679"/>
                <a:chOff x="5667472" y="4195552"/>
                <a:chExt cx="79661" cy="79679"/>
              </a:xfrm>
            </p:grpSpPr>
            <p:sp>
              <p:nvSpPr>
                <p:cNvPr id="194" name="Freeform 180">
                  <a:extLst>
                    <a:ext uri="{FF2B5EF4-FFF2-40B4-BE49-F238E27FC236}">
                      <a16:creationId xmlns:a16="http://schemas.microsoft.com/office/drawing/2014/main" id="{A902DCBF-BF17-986E-4E5C-32FF9DE27BE1}"/>
                    </a:ext>
                  </a:extLst>
                </p:cNvPr>
                <p:cNvSpPr/>
                <p:nvPr/>
              </p:nvSpPr>
              <p:spPr>
                <a:xfrm>
                  <a:off x="5707303" y="4195552"/>
                  <a:ext cx="12848" cy="79679"/>
                </a:xfrm>
                <a:custGeom>
                  <a:avLst/>
                  <a:gdLst>
                    <a:gd name="connsiteX0" fmla="*/ 0 w 12848"/>
                    <a:gd name="connsiteY0" fmla="*/ 0 h 79679"/>
                    <a:gd name="connsiteX1" fmla="*/ 0 w 12848"/>
                    <a:gd name="connsiteY1" fmla="*/ 79680 h 79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79679">
                      <a:moveTo>
                        <a:pt x="0" y="0"/>
                      </a:moveTo>
                      <a:lnTo>
                        <a:pt x="0" y="7968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81">
                  <a:extLst>
                    <a:ext uri="{FF2B5EF4-FFF2-40B4-BE49-F238E27FC236}">
                      <a16:creationId xmlns:a16="http://schemas.microsoft.com/office/drawing/2014/main" id="{F0A03C54-2E84-A4FF-2A52-8399246B53D2}"/>
                    </a:ext>
                  </a:extLst>
                </p:cNvPr>
                <p:cNvSpPr/>
                <p:nvPr/>
              </p:nvSpPr>
              <p:spPr>
                <a:xfrm>
                  <a:off x="5667472" y="4235392"/>
                  <a:ext cx="79661" cy="12851"/>
                </a:xfrm>
                <a:custGeom>
                  <a:avLst/>
                  <a:gdLst>
                    <a:gd name="connsiteX0" fmla="*/ 79661 w 79661"/>
                    <a:gd name="connsiteY0" fmla="*/ 0 h 12851"/>
                    <a:gd name="connsiteX1" fmla="*/ 0 w 79661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661" h="12851">
                      <a:moveTo>
                        <a:pt x="79661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" name="Graphic 2">
                <a:extLst>
                  <a:ext uri="{FF2B5EF4-FFF2-40B4-BE49-F238E27FC236}">
                    <a16:creationId xmlns:a16="http://schemas.microsoft.com/office/drawing/2014/main" id="{F77F2747-1D71-F4C7-FB16-DF0FC161C151}"/>
                  </a:ext>
                </a:extLst>
              </p:cNvPr>
              <p:cNvGrpSpPr/>
              <p:nvPr/>
            </p:nvGrpSpPr>
            <p:grpSpPr>
              <a:xfrm>
                <a:off x="5700878" y="4219970"/>
                <a:ext cx="80945" cy="80964"/>
                <a:chOff x="5700878" y="4219970"/>
                <a:chExt cx="80945" cy="80964"/>
              </a:xfrm>
            </p:grpSpPr>
            <p:sp>
              <p:nvSpPr>
                <p:cNvPr id="192" name="Freeform 183">
                  <a:extLst>
                    <a:ext uri="{FF2B5EF4-FFF2-40B4-BE49-F238E27FC236}">
                      <a16:creationId xmlns:a16="http://schemas.microsoft.com/office/drawing/2014/main" id="{E8CFFADF-538F-0950-2EEF-BA41A396F48E}"/>
                    </a:ext>
                  </a:extLst>
                </p:cNvPr>
                <p:cNvSpPr/>
                <p:nvPr/>
              </p:nvSpPr>
              <p:spPr>
                <a:xfrm>
                  <a:off x="5741994" y="421997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84">
                  <a:extLst>
                    <a:ext uri="{FF2B5EF4-FFF2-40B4-BE49-F238E27FC236}">
                      <a16:creationId xmlns:a16="http://schemas.microsoft.com/office/drawing/2014/main" id="{D8CEE3C2-EE75-0AB2-F8E3-0B861C640585}"/>
                    </a:ext>
                  </a:extLst>
                </p:cNvPr>
                <p:cNvSpPr/>
                <p:nvPr/>
              </p:nvSpPr>
              <p:spPr>
                <a:xfrm>
                  <a:off x="5700878" y="4259809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" name="Graphic 2">
                <a:extLst>
                  <a:ext uri="{FF2B5EF4-FFF2-40B4-BE49-F238E27FC236}">
                    <a16:creationId xmlns:a16="http://schemas.microsoft.com/office/drawing/2014/main" id="{1CB839DA-BAB0-1B20-AFCF-E05E9900CBB2}"/>
                  </a:ext>
                </a:extLst>
              </p:cNvPr>
              <p:cNvGrpSpPr/>
              <p:nvPr/>
            </p:nvGrpSpPr>
            <p:grpSpPr>
              <a:xfrm>
                <a:off x="5758697" y="4246958"/>
                <a:ext cx="80945" cy="80964"/>
                <a:chOff x="5758697" y="4246958"/>
                <a:chExt cx="80945" cy="80964"/>
              </a:xfrm>
            </p:grpSpPr>
            <p:sp>
              <p:nvSpPr>
                <p:cNvPr id="190" name="Freeform 186">
                  <a:extLst>
                    <a:ext uri="{FF2B5EF4-FFF2-40B4-BE49-F238E27FC236}">
                      <a16:creationId xmlns:a16="http://schemas.microsoft.com/office/drawing/2014/main" id="{18E51702-C241-8119-2ACA-49EE8B8B611C}"/>
                    </a:ext>
                  </a:extLst>
                </p:cNvPr>
                <p:cNvSpPr/>
                <p:nvPr/>
              </p:nvSpPr>
              <p:spPr>
                <a:xfrm>
                  <a:off x="5799812" y="4246958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87">
                  <a:extLst>
                    <a:ext uri="{FF2B5EF4-FFF2-40B4-BE49-F238E27FC236}">
                      <a16:creationId xmlns:a16="http://schemas.microsoft.com/office/drawing/2014/main" id="{1DE7E7D1-D85A-B705-CCFF-02EAA52526D5}"/>
                    </a:ext>
                  </a:extLst>
                </p:cNvPr>
                <p:cNvSpPr/>
                <p:nvPr/>
              </p:nvSpPr>
              <p:spPr>
                <a:xfrm>
                  <a:off x="5758697" y="4286798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aphic 2">
                <a:extLst>
                  <a:ext uri="{FF2B5EF4-FFF2-40B4-BE49-F238E27FC236}">
                    <a16:creationId xmlns:a16="http://schemas.microsoft.com/office/drawing/2014/main" id="{E689538B-0A37-5613-360D-1DD61FB7F19F}"/>
                  </a:ext>
                </a:extLst>
              </p:cNvPr>
              <p:cNvGrpSpPr/>
              <p:nvPr/>
            </p:nvGrpSpPr>
            <p:grpSpPr>
              <a:xfrm>
                <a:off x="6383137" y="4330493"/>
                <a:ext cx="80945" cy="80964"/>
                <a:chOff x="6383137" y="4330493"/>
                <a:chExt cx="80945" cy="80964"/>
              </a:xfrm>
            </p:grpSpPr>
            <p:sp>
              <p:nvSpPr>
                <p:cNvPr id="188" name="Freeform 189">
                  <a:extLst>
                    <a:ext uri="{FF2B5EF4-FFF2-40B4-BE49-F238E27FC236}">
                      <a16:creationId xmlns:a16="http://schemas.microsoft.com/office/drawing/2014/main" id="{32825B27-F0A8-94B9-C53B-CA491ACFDEFF}"/>
                    </a:ext>
                  </a:extLst>
                </p:cNvPr>
                <p:cNvSpPr/>
                <p:nvPr/>
              </p:nvSpPr>
              <p:spPr>
                <a:xfrm>
                  <a:off x="6422968" y="433049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90">
                  <a:extLst>
                    <a:ext uri="{FF2B5EF4-FFF2-40B4-BE49-F238E27FC236}">
                      <a16:creationId xmlns:a16="http://schemas.microsoft.com/office/drawing/2014/main" id="{A2CD0612-35EB-4A54-2F1A-0716C10C8FC6}"/>
                    </a:ext>
                  </a:extLst>
                </p:cNvPr>
                <p:cNvSpPr/>
                <p:nvPr/>
              </p:nvSpPr>
              <p:spPr>
                <a:xfrm>
                  <a:off x="6383137" y="43703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" name="Graphic 2">
                <a:extLst>
                  <a:ext uri="{FF2B5EF4-FFF2-40B4-BE49-F238E27FC236}">
                    <a16:creationId xmlns:a16="http://schemas.microsoft.com/office/drawing/2014/main" id="{6464272D-F3E9-6AF1-886D-55FB25981D95}"/>
                  </a:ext>
                </a:extLst>
              </p:cNvPr>
              <p:cNvGrpSpPr/>
              <p:nvPr/>
            </p:nvGrpSpPr>
            <p:grpSpPr>
              <a:xfrm>
                <a:off x="6422968" y="4330493"/>
                <a:ext cx="80945" cy="80964"/>
                <a:chOff x="6422968" y="4330493"/>
                <a:chExt cx="80945" cy="80964"/>
              </a:xfrm>
            </p:grpSpPr>
            <p:sp>
              <p:nvSpPr>
                <p:cNvPr id="186" name="Freeform 192">
                  <a:extLst>
                    <a:ext uri="{FF2B5EF4-FFF2-40B4-BE49-F238E27FC236}">
                      <a16:creationId xmlns:a16="http://schemas.microsoft.com/office/drawing/2014/main" id="{AC77FAB0-8FE0-8916-D26F-4B9B8E957D0F}"/>
                    </a:ext>
                  </a:extLst>
                </p:cNvPr>
                <p:cNvSpPr/>
                <p:nvPr/>
              </p:nvSpPr>
              <p:spPr>
                <a:xfrm>
                  <a:off x="6464083" y="4330493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93">
                  <a:extLst>
                    <a:ext uri="{FF2B5EF4-FFF2-40B4-BE49-F238E27FC236}">
                      <a16:creationId xmlns:a16="http://schemas.microsoft.com/office/drawing/2014/main" id="{227C2BAC-4DE6-10D6-272A-0FBF1EB64ACD}"/>
                    </a:ext>
                  </a:extLst>
                </p:cNvPr>
                <p:cNvSpPr/>
                <p:nvPr/>
              </p:nvSpPr>
              <p:spPr>
                <a:xfrm>
                  <a:off x="6422968" y="4370333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" name="Graphic 2">
                <a:extLst>
                  <a:ext uri="{FF2B5EF4-FFF2-40B4-BE49-F238E27FC236}">
                    <a16:creationId xmlns:a16="http://schemas.microsoft.com/office/drawing/2014/main" id="{3BEEDB75-E90A-BB60-0139-DF82DA7594BE}"/>
                  </a:ext>
                </a:extLst>
              </p:cNvPr>
              <p:cNvGrpSpPr/>
              <p:nvPr/>
            </p:nvGrpSpPr>
            <p:grpSpPr>
              <a:xfrm>
                <a:off x="6981881" y="4474430"/>
                <a:ext cx="80945" cy="80964"/>
                <a:chOff x="6981881" y="4474430"/>
                <a:chExt cx="80945" cy="80964"/>
              </a:xfrm>
            </p:grpSpPr>
            <p:sp>
              <p:nvSpPr>
                <p:cNvPr id="184" name="Freeform 195">
                  <a:extLst>
                    <a:ext uri="{FF2B5EF4-FFF2-40B4-BE49-F238E27FC236}">
                      <a16:creationId xmlns:a16="http://schemas.microsoft.com/office/drawing/2014/main" id="{CDAD72C3-A854-FFD7-203C-2C94FCC4D2F7}"/>
                    </a:ext>
                  </a:extLst>
                </p:cNvPr>
                <p:cNvSpPr/>
                <p:nvPr/>
              </p:nvSpPr>
              <p:spPr>
                <a:xfrm>
                  <a:off x="7022996" y="4474430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96">
                  <a:extLst>
                    <a:ext uri="{FF2B5EF4-FFF2-40B4-BE49-F238E27FC236}">
                      <a16:creationId xmlns:a16="http://schemas.microsoft.com/office/drawing/2014/main" id="{7D578CA0-6FB1-7587-FA85-93A18FC9CCB8}"/>
                    </a:ext>
                  </a:extLst>
                </p:cNvPr>
                <p:cNvSpPr/>
                <p:nvPr/>
              </p:nvSpPr>
              <p:spPr>
                <a:xfrm>
                  <a:off x="6981881" y="451427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" name="Graphic 2">
                <a:extLst>
                  <a:ext uri="{FF2B5EF4-FFF2-40B4-BE49-F238E27FC236}">
                    <a16:creationId xmlns:a16="http://schemas.microsoft.com/office/drawing/2014/main" id="{6D97EE9F-5D7F-5A2E-7FDB-0E2945A5364F}"/>
                  </a:ext>
                </a:extLst>
              </p:cNvPr>
              <p:cNvGrpSpPr/>
              <p:nvPr/>
            </p:nvGrpSpPr>
            <p:grpSpPr>
              <a:xfrm>
                <a:off x="7621739" y="4510415"/>
                <a:ext cx="80945" cy="80964"/>
                <a:chOff x="7621739" y="4510415"/>
                <a:chExt cx="80945" cy="80964"/>
              </a:xfrm>
            </p:grpSpPr>
            <p:sp>
              <p:nvSpPr>
                <p:cNvPr id="182" name="Freeform 198">
                  <a:extLst>
                    <a:ext uri="{FF2B5EF4-FFF2-40B4-BE49-F238E27FC236}">
                      <a16:creationId xmlns:a16="http://schemas.microsoft.com/office/drawing/2014/main" id="{0A852E9D-46FE-BAAC-49A3-9338A1F7ABC6}"/>
                    </a:ext>
                  </a:extLst>
                </p:cNvPr>
                <p:cNvSpPr/>
                <p:nvPr/>
              </p:nvSpPr>
              <p:spPr>
                <a:xfrm>
                  <a:off x="7661570" y="451041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99">
                  <a:extLst>
                    <a:ext uri="{FF2B5EF4-FFF2-40B4-BE49-F238E27FC236}">
                      <a16:creationId xmlns:a16="http://schemas.microsoft.com/office/drawing/2014/main" id="{6E8A72F5-38AD-FB6B-E678-E390D9152374}"/>
                    </a:ext>
                  </a:extLst>
                </p:cNvPr>
                <p:cNvSpPr/>
                <p:nvPr/>
              </p:nvSpPr>
              <p:spPr>
                <a:xfrm>
                  <a:off x="7621739" y="455154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" name="Graphic 2">
                <a:extLst>
                  <a:ext uri="{FF2B5EF4-FFF2-40B4-BE49-F238E27FC236}">
                    <a16:creationId xmlns:a16="http://schemas.microsoft.com/office/drawing/2014/main" id="{2D9E3D26-63B8-FA9C-FB92-6192B472DE30}"/>
                  </a:ext>
                </a:extLst>
              </p:cNvPr>
              <p:cNvGrpSpPr/>
              <p:nvPr/>
            </p:nvGrpSpPr>
            <p:grpSpPr>
              <a:xfrm>
                <a:off x="7656430" y="4510415"/>
                <a:ext cx="80945" cy="80964"/>
                <a:chOff x="7656430" y="4510415"/>
                <a:chExt cx="80945" cy="80964"/>
              </a:xfrm>
            </p:grpSpPr>
            <p:sp>
              <p:nvSpPr>
                <p:cNvPr id="180" name="Freeform 201">
                  <a:extLst>
                    <a:ext uri="{FF2B5EF4-FFF2-40B4-BE49-F238E27FC236}">
                      <a16:creationId xmlns:a16="http://schemas.microsoft.com/office/drawing/2014/main" id="{5CF13EFB-B0AB-7BA6-C57A-B5E3C20F0674}"/>
                    </a:ext>
                  </a:extLst>
                </p:cNvPr>
                <p:cNvSpPr/>
                <p:nvPr/>
              </p:nvSpPr>
              <p:spPr>
                <a:xfrm>
                  <a:off x="7696261" y="4510415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202">
                  <a:extLst>
                    <a:ext uri="{FF2B5EF4-FFF2-40B4-BE49-F238E27FC236}">
                      <a16:creationId xmlns:a16="http://schemas.microsoft.com/office/drawing/2014/main" id="{BFB48F33-896C-A33E-2B3D-04C4AE1DB614}"/>
                    </a:ext>
                  </a:extLst>
                </p:cNvPr>
                <p:cNvSpPr/>
                <p:nvPr/>
              </p:nvSpPr>
              <p:spPr>
                <a:xfrm>
                  <a:off x="7656430" y="4551540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" name="Graphic 2">
                <a:extLst>
                  <a:ext uri="{FF2B5EF4-FFF2-40B4-BE49-F238E27FC236}">
                    <a16:creationId xmlns:a16="http://schemas.microsoft.com/office/drawing/2014/main" id="{E054280E-6502-A04E-664F-7EFADCD28B10}"/>
                  </a:ext>
                </a:extLst>
              </p:cNvPr>
              <p:cNvGrpSpPr/>
              <p:nvPr/>
            </p:nvGrpSpPr>
            <p:grpSpPr>
              <a:xfrm>
                <a:off x="7721958" y="4572102"/>
                <a:ext cx="80945" cy="80964"/>
                <a:chOff x="7721958" y="4572102"/>
                <a:chExt cx="80945" cy="80964"/>
              </a:xfrm>
            </p:grpSpPr>
            <p:sp>
              <p:nvSpPr>
                <p:cNvPr id="178" name="Freeform 204">
                  <a:extLst>
                    <a:ext uri="{FF2B5EF4-FFF2-40B4-BE49-F238E27FC236}">
                      <a16:creationId xmlns:a16="http://schemas.microsoft.com/office/drawing/2014/main" id="{356FA778-BDBB-866E-A29F-0CE946C8116C}"/>
                    </a:ext>
                  </a:extLst>
                </p:cNvPr>
                <p:cNvSpPr/>
                <p:nvPr/>
              </p:nvSpPr>
              <p:spPr>
                <a:xfrm>
                  <a:off x="7763074" y="457210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205">
                  <a:extLst>
                    <a:ext uri="{FF2B5EF4-FFF2-40B4-BE49-F238E27FC236}">
                      <a16:creationId xmlns:a16="http://schemas.microsoft.com/office/drawing/2014/main" id="{566DD1A3-FEB6-1BC6-AEE2-49836F279F43}"/>
                    </a:ext>
                  </a:extLst>
                </p:cNvPr>
                <p:cNvSpPr/>
                <p:nvPr/>
              </p:nvSpPr>
              <p:spPr>
                <a:xfrm>
                  <a:off x="7721958" y="461194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" name="Graphic 2">
                <a:extLst>
                  <a:ext uri="{FF2B5EF4-FFF2-40B4-BE49-F238E27FC236}">
                    <a16:creationId xmlns:a16="http://schemas.microsoft.com/office/drawing/2014/main" id="{4E0F38FE-B2B0-DEA7-DC25-1F5E3DE7377E}"/>
                  </a:ext>
                </a:extLst>
              </p:cNvPr>
              <p:cNvGrpSpPr/>
              <p:nvPr/>
            </p:nvGrpSpPr>
            <p:grpSpPr>
              <a:xfrm>
                <a:off x="8672752" y="4572102"/>
                <a:ext cx="80945" cy="80964"/>
                <a:chOff x="8672752" y="4572102"/>
                <a:chExt cx="80945" cy="80964"/>
              </a:xfrm>
            </p:grpSpPr>
            <p:sp>
              <p:nvSpPr>
                <p:cNvPr id="176" name="Freeform 207">
                  <a:extLst>
                    <a:ext uri="{FF2B5EF4-FFF2-40B4-BE49-F238E27FC236}">
                      <a16:creationId xmlns:a16="http://schemas.microsoft.com/office/drawing/2014/main" id="{19A371DD-34CC-CBD8-8335-679DDE165636}"/>
                    </a:ext>
                  </a:extLst>
                </p:cNvPr>
                <p:cNvSpPr/>
                <p:nvPr/>
              </p:nvSpPr>
              <p:spPr>
                <a:xfrm>
                  <a:off x="8712583" y="457210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208">
                  <a:extLst>
                    <a:ext uri="{FF2B5EF4-FFF2-40B4-BE49-F238E27FC236}">
                      <a16:creationId xmlns:a16="http://schemas.microsoft.com/office/drawing/2014/main" id="{C44DB8B8-F161-32BD-DFCE-2D1DC762397B}"/>
                    </a:ext>
                  </a:extLst>
                </p:cNvPr>
                <p:cNvSpPr/>
                <p:nvPr/>
              </p:nvSpPr>
              <p:spPr>
                <a:xfrm>
                  <a:off x="8672752" y="4611942"/>
                  <a:ext cx="80945" cy="12851"/>
                </a:xfrm>
                <a:custGeom>
                  <a:avLst/>
                  <a:gdLst>
                    <a:gd name="connsiteX0" fmla="*/ 80946 w 80945"/>
                    <a:gd name="connsiteY0" fmla="*/ 0 h 12851"/>
                    <a:gd name="connsiteX1" fmla="*/ 0 w 80945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45" h="12851">
                      <a:moveTo>
                        <a:pt x="80946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3" name="Graphic 2">
                <a:extLst>
                  <a:ext uri="{FF2B5EF4-FFF2-40B4-BE49-F238E27FC236}">
                    <a16:creationId xmlns:a16="http://schemas.microsoft.com/office/drawing/2014/main" id="{47E25113-620C-71BD-3361-9DDC8514DC15}"/>
                  </a:ext>
                </a:extLst>
              </p:cNvPr>
              <p:cNvGrpSpPr/>
              <p:nvPr/>
            </p:nvGrpSpPr>
            <p:grpSpPr>
              <a:xfrm>
                <a:off x="9629971" y="4572102"/>
                <a:ext cx="79661" cy="80964"/>
                <a:chOff x="9629971" y="4572102"/>
                <a:chExt cx="79661" cy="80964"/>
              </a:xfrm>
            </p:grpSpPr>
            <p:sp>
              <p:nvSpPr>
                <p:cNvPr id="174" name="Freeform 210">
                  <a:extLst>
                    <a:ext uri="{FF2B5EF4-FFF2-40B4-BE49-F238E27FC236}">
                      <a16:creationId xmlns:a16="http://schemas.microsoft.com/office/drawing/2014/main" id="{C4F19F56-1BCD-F2C7-2A23-C5D875816B3A}"/>
                    </a:ext>
                  </a:extLst>
                </p:cNvPr>
                <p:cNvSpPr/>
                <p:nvPr/>
              </p:nvSpPr>
              <p:spPr>
                <a:xfrm>
                  <a:off x="9669801" y="4572102"/>
                  <a:ext cx="12848" cy="80964"/>
                </a:xfrm>
                <a:custGeom>
                  <a:avLst/>
                  <a:gdLst>
                    <a:gd name="connsiteX0" fmla="*/ 0 w 12848"/>
                    <a:gd name="connsiteY0" fmla="*/ 0 h 80964"/>
                    <a:gd name="connsiteX1" fmla="*/ 0 w 12848"/>
                    <a:gd name="connsiteY1" fmla="*/ 80965 h 8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48" h="80964">
                      <a:moveTo>
                        <a:pt x="0" y="0"/>
                      </a:moveTo>
                      <a:lnTo>
                        <a:pt x="0" y="80965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211">
                  <a:extLst>
                    <a:ext uri="{FF2B5EF4-FFF2-40B4-BE49-F238E27FC236}">
                      <a16:creationId xmlns:a16="http://schemas.microsoft.com/office/drawing/2014/main" id="{5D74D246-2F15-3114-58DE-433928CE936F}"/>
                    </a:ext>
                  </a:extLst>
                </p:cNvPr>
                <p:cNvSpPr/>
                <p:nvPr/>
              </p:nvSpPr>
              <p:spPr>
                <a:xfrm>
                  <a:off x="9629971" y="4611942"/>
                  <a:ext cx="79661" cy="12851"/>
                </a:xfrm>
                <a:custGeom>
                  <a:avLst/>
                  <a:gdLst>
                    <a:gd name="connsiteX0" fmla="*/ 79661 w 79661"/>
                    <a:gd name="connsiteY0" fmla="*/ 0 h 12851"/>
                    <a:gd name="connsiteX1" fmla="*/ 0 w 79661"/>
                    <a:gd name="connsiteY1" fmla="*/ 0 h 12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661" h="12851">
                      <a:moveTo>
                        <a:pt x="79661" y="0"/>
                      </a:moveTo>
                      <a:lnTo>
                        <a:pt x="0" y="0"/>
                      </a:lnTo>
                    </a:path>
                  </a:pathLst>
                </a:custGeom>
                <a:ln w="285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9" name="Freeform 212">
              <a:extLst>
                <a:ext uri="{FF2B5EF4-FFF2-40B4-BE49-F238E27FC236}">
                  <a16:creationId xmlns:a16="http://schemas.microsoft.com/office/drawing/2014/main" id="{0BE249E0-0CD0-0C17-3F55-4F1B6D99D1D4}"/>
                </a:ext>
              </a:extLst>
            </p:cNvPr>
            <p:cNvSpPr/>
            <p:nvPr/>
          </p:nvSpPr>
          <p:spPr>
            <a:xfrm>
              <a:off x="1967084" y="1762754"/>
              <a:ext cx="7746401" cy="2847902"/>
            </a:xfrm>
            <a:custGeom>
              <a:avLst/>
              <a:gdLst>
                <a:gd name="connsiteX0" fmla="*/ 0 w 7746401"/>
                <a:gd name="connsiteY0" fmla="*/ 0 h 2847902"/>
                <a:gd name="connsiteX1" fmla="*/ 25697 w 7746401"/>
                <a:gd name="connsiteY1" fmla="*/ 0 h 2847902"/>
                <a:gd name="connsiteX2" fmla="*/ 25697 w 7746401"/>
                <a:gd name="connsiteY2" fmla="*/ 23133 h 2847902"/>
                <a:gd name="connsiteX3" fmla="*/ 159322 w 7746401"/>
                <a:gd name="connsiteY3" fmla="*/ 23133 h 2847902"/>
                <a:gd name="connsiteX4" fmla="*/ 159322 w 7746401"/>
                <a:gd name="connsiteY4" fmla="*/ 46266 h 2847902"/>
                <a:gd name="connsiteX5" fmla="*/ 251832 w 7746401"/>
                <a:gd name="connsiteY5" fmla="*/ 46266 h 2847902"/>
                <a:gd name="connsiteX6" fmla="*/ 251832 w 7746401"/>
                <a:gd name="connsiteY6" fmla="*/ 68113 h 2847902"/>
                <a:gd name="connsiteX7" fmla="*/ 268535 w 7746401"/>
                <a:gd name="connsiteY7" fmla="*/ 68113 h 2847902"/>
                <a:gd name="connsiteX8" fmla="*/ 268535 w 7746401"/>
                <a:gd name="connsiteY8" fmla="*/ 87391 h 2847902"/>
                <a:gd name="connsiteX9" fmla="*/ 326354 w 7746401"/>
                <a:gd name="connsiteY9" fmla="*/ 87391 h 2847902"/>
                <a:gd name="connsiteX10" fmla="*/ 326354 w 7746401"/>
                <a:gd name="connsiteY10" fmla="*/ 113094 h 2847902"/>
                <a:gd name="connsiteX11" fmla="*/ 385457 w 7746401"/>
                <a:gd name="connsiteY11" fmla="*/ 113094 h 2847902"/>
                <a:gd name="connsiteX12" fmla="*/ 385457 w 7746401"/>
                <a:gd name="connsiteY12" fmla="*/ 134941 h 2847902"/>
                <a:gd name="connsiteX13" fmla="*/ 395736 w 7746401"/>
                <a:gd name="connsiteY13" fmla="*/ 134941 h 2847902"/>
                <a:gd name="connsiteX14" fmla="*/ 395736 w 7746401"/>
                <a:gd name="connsiteY14" fmla="*/ 156789 h 2847902"/>
                <a:gd name="connsiteX15" fmla="*/ 418863 w 7746401"/>
                <a:gd name="connsiteY15" fmla="*/ 156789 h 2847902"/>
                <a:gd name="connsiteX16" fmla="*/ 418863 w 7746401"/>
                <a:gd name="connsiteY16" fmla="*/ 186347 h 2847902"/>
                <a:gd name="connsiteX17" fmla="*/ 427857 w 7746401"/>
                <a:gd name="connsiteY17" fmla="*/ 186347 h 2847902"/>
                <a:gd name="connsiteX18" fmla="*/ 427857 w 7746401"/>
                <a:gd name="connsiteY18" fmla="*/ 232613 h 2847902"/>
                <a:gd name="connsiteX19" fmla="*/ 444561 w 7746401"/>
                <a:gd name="connsiteY19" fmla="*/ 232613 h 2847902"/>
                <a:gd name="connsiteX20" fmla="*/ 444561 w 7746401"/>
                <a:gd name="connsiteY20" fmla="*/ 254461 h 2847902"/>
                <a:gd name="connsiteX21" fmla="*/ 479252 w 7746401"/>
                <a:gd name="connsiteY21" fmla="*/ 254461 h 2847902"/>
                <a:gd name="connsiteX22" fmla="*/ 479252 w 7746401"/>
                <a:gd name="connsiteY22" fmla="*/ 321289 h 2847902"/>
                <a:gd name="connsiteX23" fmla="*/ 515228 w 7746401"/>
                <a:gd name="connsiteY23" fmla="*/ 321289 h 2847902"/>
                <a:gd name="connsiteX24" fmla="*/ 515228 w 7746401"/>
                <a:gd name="connsiteY24" fmla="*/ 353418 h 2847902"/>
                <a:gd name="connsiteX25" fmla="*/ 529361 w 7746401"/>
                <a:gd name="connsiteY25" fmla="*/ 353418 h 2847902"/>
                <a:gd name="connsiteX26" fmla="*/ 529361 w 7746401"/>
                <a:gd name="connsiteY26" fmla="*/ 373980 h 2847902"/>
                <a:gd name="connsiteX27" fmla="*/ 556343 w 7746401"/>
                <a:gd name="connsiteY27" fmla="*/ 373980 h 2847902"/>
                <a:gd name="connsiteX28" fmla="*/ 556343 w 7746401"/>
                <a:gd name="connsiteY28" fmla="*/ 516632 h 2847902"/>
                <a:gd name="connsiteX29" fmla="*/ 565337 w 7746401"/>
                <a:gd name="connsiteY29" fmla="*/ 516632 h 2847902"/>
                <a:gd name="connsiteX30" fmla="*/ 565337 w 7746401"/>
                <a:gd name="connsiteY30" fmla="*/ 562898 h 2847902"/>
                <a:gd name="connsiteX31" fmla="*/ 579471 w 7746401"/>
                <a:gd name="connsiteY31" fmla="*/ 562898 h 2847902"/>
                <a:gd name="connsiteX32" fmla="*/ 579471 w 7746401"/>
                <a:gd name="connsiteY32" fmla="*/ 583460 h 2847902"/>
                <a:gd name="connsiteX33" fmla="*/ 589749 w 7746401"/>
                <a:gd name="connsiteY33" fmla="*/ 583460 h 2847902"/>
                <a:gd name="connsiteX34" fmla="*/ 589749 w 7746401"/>
                <a:gd name="connsiteY34" fmla="*/ 728683 h 2847902"/>
                <a:gd name="connsiteX35" fmla="*/ 598743 w 7746401"/>
                <a:gd name="connsiteY35" fmla="*/ 728683 h 2847902"/>
                <a:gd name="connsiteX36" fmla="*/ 598743 w 7746401"/>
                <a:gd name="connsiteY36" fmla="*/ 839206 h 2847902"/>
                <a:gd name="connsiteX37" fmla="*/ 615447 w 7746401"/>
                <a:gd name="connsiteY37" fmla="*/ 839206 h 2847902"/>
                <a:gd name="connsiteX38" fmla="*/ 615447 w 7746401"/>
                <a:gd name="connsiteY38" fmla="*/ 958725 h 2847902"/>
                <a:gd name="connsiteX39" fmla="*/ 624441 w 7746401"/>
                <a:gd name="connsiteY39" fmla="*/ 958725 h 2847902"/>
                <a:gd name="connsiteX40" fmla="*/ 624441 w 7746401"/>
                <a:gd name="connsiteY40" fmla="*/ 1056397 h 2847902"/>
                <a:gd name="connsiteX41" fmla="*/ 634719 w 7746401"/>
                <a:gd name="connsiteY41" fmla="*/ 1056397 h 2847902"/>
                <a:gd name="connsiteX42" fmla="*/ 634719 w 7746401"/>
                <a:gd name="connsiteY42" fmla="*/ 1148928 h 2847902"/>
                <a:gd name="connsiteX43" fmla="*/ 647568 w 7746401"/>
                <a:gd name="connsiteY43" fmla="*/ 1148928 h 2847902"/>
                <a:gd name="connsiteX44" fmla="*/ 647568 w 7746401"/>
                <a:gd name="connsiteY44" fmla="*/ 1200334 h 2847902"/>
                <a:gd name="connsiteX45" fmla="*/ 656562 w 7746401"/>
                <a:gd name="connsiteY45" fmla="*/ 1200334 h 2847902"/>
                <a:gd name="connsiteX46" fmla="*/ 656562 w 7746401"/>
                <a:gd name="connsiteY46" fmla="*/ 1220897 h 2847902"/>
                <a:gd name="connsiteX47" fmla="*/ 682259 w 7746401"/>
                <a:gd name="connsiteY47" fmla="*/ 1220897 h 2847902"/>
                <a:gd name="connsiteX48" fmla="*/ 682259 w 7746401"/>
                <a:gd name="connsiteY48" fmla="*/ 1287725 h 2847902"/>
                <a:gd name="connsiteX49" fmla="*/ 689968 w 7746401"/>
                <a:gd name="connsiteY49" fmla="*/ 1287725 h 2847902"/>
                <a:gd name="connsiteX50" fmla="*/ 689968 w 7746401"/>
                <a:gd name="connsiteY50" fmla="*/ 1309573 h 2847902"/>
                <a:gd name="connsiteX51" fmla="*/ 706671 w 7746401"/>
                <a:gd name="connsiteY51" fmla="*/ 1309573 h 2847902"/>
                <a:gd name="connsiteX52" fmla="*/ 706671 w 7746401"/>
                <a:gd name="connsiteY52" fmla="*/ 1355838 h 2847902"/>
                <a:gd name="connsiteX53" fmla="*/ 715665 w 7746401"/>
                <a:gd name="connsiteY53" fmla="*/ 1355838 h 2847902"/>
                <a:gd name="connsiteX54" fmla="*/ 715665 w 7746401"/>
                <a:gd name="connsiteY54" fmla="*/ 1386682 h 2847902"/>
                <a:gd name="connsiteX55" fmla="*/ 876272 w 7746401"/>
                <a:gd name="connsiteY55" fmla="*/ 1386682 h 2847902"/>
                <a:gd name="connsiteX56" fmla="*/ 876272 w 7746401"/>
                <a:gd name="connsiteY56" fmla="*/ 1408530 h 2847902"/>
                <a:gd name="connsiteX57" fmla="*/ 886551 w 7746401"/>
                <a:gd name="connsiteY57" fmla="*/ 1408530 h 2847902"/>
                <a:gd name="connsiteX58" fmla="*/ 886551 w 7746401"/>
                <a:gd name="connsiteY58" fmla="*/ 1429092 h 2847902"/>
                <a:gd name="connsiteX59" fmla="*/ 968782 w 7746401"/>
                <a:gd name="connsiteY59" fmla="*/ 1429092 h 2847902"/>
                <a:gd name="connsiteX60" fmla="*/ 968782 w 7746401"/>
                <a:gd name="connsiteY60" fmla="*/ 1476643 h 2847902"/>
                <a:gd name="connsiteX61" fmla="*/ 1009898 w 7746401"/>
                <a:gd name="connsiteY61" fmla="*/ 1476643 h 2847902"/>
                <a:gd name="connsiteX62" fmla="*/ 1009898 w 7746401"/>
                <a:gd name="connsiteY62" fmla="*/ 1507487 h 2847902"/>
                <a:gd name="connsiteX63" fmla="*/ 1044589 w 7746401"/>
                <a:gd name="connsiteY63" fmla="*/ 1507487 h 2847902"/>
                <a:gd name="connsiteX64" fmla="*/ 1044589 w 7746401"/>
                <a:gd name="connsiteY64" fmla="*/ 1531905 h 2847902"/>
                <a:gd name="connsiteX65" fmla="*/ 1110117 w 7746401"/>
                <a:gd name="connsiteY65" fmla="*/ 1531905 h 2847902"/>
                <a:gd name="connsiteX66" fmla="*/ 1110117 w 7746401"/>
                <a:gd name="connsiteY66" fmla="*/ 1551182 h 2847902"/>
                <a:gd name="connsiteX67" fmla="*/ 1193632 w 7746401"/>
                <a:gd name="connsiteY67" fmla="*/ 1551182 h 2847902"/>
                <a:gd name="connsiteX68" fmla="*/ 1193632 w 7746401"/>
                <a:gd name="connsiteY68" fmla="*/ 1597447 h 2847902"/>
                <a:gd name="connsiteX69" fmla="*/ 1202626 w 7746401"/>
                <a:gd name="connsiteY69" fmla="*/ 1597447 h 2847902"/>
                <a:gd name="connsiteX70" fmla="*/ 1202626 w 7746401"/>
                <a:gd name="connsiteY70" fmla="*/ 1647568 h 2847902"/>
                <a:gd name="connsiteX71" fmla="*/ 1214190 w 7746401"/>
                <a:gd name="connsiteY71" fmla="*/ 1647568 h 2847902"/>
                <a:gd name="connsiteX72" fmla="*/ 1214190 w 7746401"/>
                <a:gd name="connsiteY72" fmla="*/ 1678412 h 2847902"/>
                <a:gd name="connsiteX73" fmla="*/ 1227038 w 7746401"/>
                <a:gd name="connsiteY73" fmla="*/ 1678412 h 2847902"/>
                <a:gd name="connsiteX74" fmla="*/ 1227038 w 7746401"/>
                <a:gd name="connsiteY74" fmla="*/ 1695119 h 2847902"/>
                <a:gd name="connsiteX75" fmla="*/ 1245027 w 7746401"/>
                <a:gd name="connsiteY75" fmla="*/ 1695119 h 2847902"/>
                <a:gd name="connsiteX76" fmla="*/ 1245027 w 7746401"/>
                <a:gd name="connsiteY76" fmla="*/ 1718252 h 2847902"/>
                <a:gd name="connsiteX77" fmla="*/ 1263014 w 7746401"/>
                <a:gd name="connsiteY77" fmla="*/ 1718252 h 2847902"/>
                <a:gd name="connsiteX78" fmla="*/ 1263014 w 7746401"/>
                <a:gd name="connsiteY78" fmla="*/ 1769658 h 2847902"/>
                <a:gd name="connsiteX79" fmla="*/ 1273293 w 7746401"/>
                <a:gd name="connsiteY79" fmla="*/ 1769658 h 2847902"/>
                <a:gd name="connsiteX80" fmla="*/ 1273293 w 7746401"/>
                <a:gd name="connsiteY80" fmla="*/ 1844197 h 2847902"/>
                <a:gd name="connsiteX81" fmla="*/ 1347815 w 7746401"/>
                <a:gd name="connsiteY81" fmla="*/ 1844197 h 2847902"/>
                <a:gd name="connsiteX82" fmla="*/ 1347815 w 7746401"/>
                <a:gd name="connsiteY82" fmla="*/ 1866045 h 2847902"/>
                <a:gd name="connsiteX83" fmla="*/ 1507137 w 7746401"/>
                <a:gd name="connsiteY83" fmla="*/ 1866045 h 2847902"/>
                <a:gd name="connsiteX84" fmla="*/ 1507137 w 7746401"/>
                <a:gd name="connsiteY84" fmla="*/ 1887892 h 2847902"/>
                <a:gd name="connsiteX85" fmla="*/ 1819357 w 7746401"/>
                <a:gd name="connsiteY85" fmla="*/ 1887892 h 2847902"/>
                <a:gd name="connsiteX86" fmla="*/ 1819357 w 7746401"/>
                <a:gd name="connsiteY86" fmla="*/ 1912310 h 2847902"/>
                <a:gd name="connsiteX87" fmla="*/ 1827067 w 7746401"/>
                <a:gd name="connsiteY87" fmla="*/ 1912310 h 2847902"/>
                <a:gd name="connsiteX88" fmla="*/ 1827067 w 7746401"/>
                <a:gd name="connsiteY88" fmla="*/ 1934158 h 2847902"/>
                <a:gd name="connsiteX89" fmla="*/ 1877176 w 7746401"/>
                <a:gd name="connsiteY89" fmla="*/ 1934158 h 2847902"/>
                <a:gd name="connsiteX90" fmla="*/ 1877176 w 7746401"/>
                <a:gd name="connsiteY90" fmla="*/ 1965001 h 2847902"/>
                <a:gd name="connsiteX91" fmla="*/ 1895164 w 7746401"/>
                <a:gd name="connsiteY91" fmla="*/ 1965001 h 2847902"/>
                <a:gd name="connsiteX92" fmla="*/ 1895164 w 7746401"/>
                <a:gd name="connsiteY92" fmla="*/ 1986849 h 2847902"/>
                <a:gd name="connsiteX93" fmla="*/ 1910582 w 7746401"/>
                <a:gd name="connsiteY93" fmla="*/ 1986849 h 2847902"/>
                <a:gd name="connsiteX94" fmla="*/ 1910582 w 7746401"/>
                <a:gd name="connsiteY94" fmla="*/ 2031830 h 2847902"/>
                <a:gd name="connsiteX95" fmla="*/ 1920861 w 7746401"/>
                <a:gd name="connsiteY95" fmla="*/ 2031830 h 2847902"/>
                <a:gd name="connsiteX96" fmla="*/ 1920861 w 7746401"/>
                <a:gd name="connsiteY96" fmla="*/ 2061388 h 2847902"/>
                <a:gd name="connsiteX97" fmla="*/ 1931140 w 7746401"/>
                <a:gd name="connsiteY97" fmla="*/ 2061388 h 2847902"/>
                <a:gd name="connsiteX98" fmla="*/ 1931140 w 7746401"/>
                <a:gd name="connsiteY98" fmla="*/ 2084521 h 2847902"/>
                <a:gd name="connsiteX99" fmla="*/ 1978680 w 7746401"/>
                <a:gd name="connsiteY99" fmla="*/ 2084521 h 2847902"/>
                <a:gd name="connsiteX100" fmla="*/ 1978680 w 7746401"/>
                <a:gd name="connsiteY100" fmla="*/ 2106368 h 2847902"/>
                <a:gd name="connsiteX101" fmla="*/ 1995383 w 7746401"/>
                <a:gd name="connsiteY101" fmla="*/ 2106368 h 2847902"/>
                <a:gd name="connsiteX102" fmla="*/ 1995383 w 7746401"/>
                <a:gd name="connsiteY102" fmla="*/ 2128216 h 2847902"/>
                <a:gd name="connsiteX103" fmla="*/ 2308888 w 7746401"/>
                <a:gd name="connsiteY103" fmla="*/ 2128216 h 2847902"/>
                <a:gd name="connsiteX104" fmla="*/ 2308888 w 7746401"/>
                <a:gd name="connsiteY104" fmla="*/ 2160345 h 2847902"/>
                <a:gd name="connsiteX105" fmla="*/ 2325591 w 7746401"/>
                <a:gd name="connsiteY105" fmla="*/ 2160345 h 2847902"/>
                <a:gd name="connsiteX106" fmla="*/ 2325591 w 7746401"/>
                <a:gd name="connsiteY106" fmla="*/ 2180908 h 2847902"/>
                <a:gd name="connsiteX107" fmla="*/ 2475919 w 7746401"/>
                <a:gd name="connsiteY107" fmla="*/ 2180908 h 2847902"/>
                <a:gd name="connsiteX108" fmla="*/ 2475919 w 7746401"/>
                <a:gd name="connsiteY108" fmla="*/ 2202755 h 2847902"/>
                <a:gd name="connsiteX109" fmla="*/ 2535023 w 7746401"/>
                <a:gd name="connsiteY109" fmla="*/ 2202755 h 2847902"/>
                <a:gd name="connsiteX110" fmla="*/ 2535023 w 7746401"/>
                <a:gd name="connsiteY110" fmla="*/ 2229743 h 2847902"/>
                <a:gd name="connsiteX111" fmla="*/ 2545302 w 7746401"/>
                <a:gd name="connsiteY111" fmla="*/ 2229743 h 2847902"/>
                <a:gd name="connsiteX112" fmla="*/ 2545302 w 7746401"/>
                <a:gd name="connsiteY112" fmla="*/ 2255446 h 2847902"/>
                <a:gd name="connsiteX113" fmla="*/ 2570999 w 7746401"/>
                <a:gd name="connsiteY113" fmla="*/ 2255446 h 2847902"/>
                <a:gd name="connsiteX114" fmla="*/ 2570999 w 7746401"/>
                <a:gd name="connsiteY114" fmla="*/ 2281150 h 2847902"/>
                <a:gd name="connsiteX115" fmla="*/ 2612114 w 7746401"/>
                <a:gd name="connsiteY115" fmla="*/ 2281150 h 2847902"/>
                <a:gd name="connsiteX116" fmla="*/ 2612114 w 7746401"/>
                <a:gd name="connsiteY116" fmla="*/ 2324845 h 2847902"/>
                <a:gd name="connsiteX117" fmla="*/ 2704624 w 7746401"/>
                <a:gd name="connsiteY117" fmla="*/ 2324845 h 2847902"/>
                <a:gd name="connsiteX118" fmla="*/ 2704624 w 7746401"/>
                <a:gd name="connsiteY118" fmla="*/ 2354404 h 2847902"/>
                <a:gd name="connsiteX119" fmla="*/ 3068238 w 7746401"/>
                <a:gd name="connsiteY119" fmla="*/ 2354404 h 2847902"/>
                <a:gd name="connsiteX120" fmla="*/ 3068238 w 7746401"/>
                <a:gd name="connsiteY120" fmla="*/ 2374966 h 2847902"/>
                <a:gd name="connsiteX121" fmla="*/ 3132481 w 7746401"/>
                <a:gd name="connsiteY121" fmla="*/ 2374966 h 2847902"/>
                <a:gd name="connsiteX122" fmla="*/ 3132481 w 7746401"/>
                <a:gd name="connsiteY122" fmla="*/ 2396813 h 2847902"/>
                <a:gd name="connsiteX123" fmla="*/ 3158178 w 7746401"/>
                <a:gd name="connsiteY123" fmla="*/ 2396813 h 2847902"/>
                <a:gd name="connsiteX124" fmla="*/ 3158178 w 7746401"/>
                <a:gd name="connsiteY124" fmla="*/ 2419947 h 2847902"/>
                <a:gd name="connsiteX125" fmla="*/ 3259682 w 7746401"/>
                <a:gd name="connsiteY125" fmla="*/ 2419947 h 2847902"/>
                <a:gd name="connsiteX126" fmla="*/ 3259682 w 7746401"/>
                <a:gd name="connsiteY126" fmla="*/ 2452075 h 2847902"/>
                <a:gd name="connsiteX127" fmla="*/ 3735079 w 7746401"/>
                <a:gd name="connsiteY127" fmla="*/ 2452075 h 2847902"/>
                <a:gd name="connsiteX128" fmla="*/ 3735079 w 7746401"/>
                <a:gd name="connsiteY128" fmla="*/ 2475208 h 2847902"/>
                <a:gd name="connsiteX129" fmla="*/ 3754352 w 7746401"/>
                <a:gd name="connsiteY129" fmla="*/ 2475208 h 2847902"/>
                <a:gd name="connsiteX130" fmla="*/ 3754352 w 7746401"/>
                <a:gd name="connsiteY130" fmla="*/ 2495771 h 2847902"/>
                <a:gd name="connsiteX131" fmla="*/ 3814740 w 7746401"/>
                <a:gd name="connsiteY131" fmla="*/ 2495771 h 2847902"/>
                <a:gd name="connsiteX132" fmla="*/ 3814740 w 7746401"/>
                <a:gd name="connsiteY132" fmla="*/ 2525329 h 2847902"/>
                <a:gd name="connsiteX133" fmla="*/ 4034451 w 7746401"/>
                <a:gd name="connsiteY133" fmla="*/ 2525329 h 2847902"/>
                <a:gd name="connsiteX134" fmla="*/ 4034451 w 7746401"/>
                <a:gd name="connsiteY134" fmla="*/ 2548462 h 2847902"/>
                <a:gd name="connsiteX135" fmla="*/ 4404490 w 7746401"/>
                <a:gd name="connsiteY135" fmla="*/ 2548462 h 2847902"/>
                <a:gd name="connsiteX136" fmla="*/ 4404490 w 7746401"/>
                <a:gd name="connsiteY136" fmla="*/ 2580591 h 2847902"/>
                <a:gd name="connsiteX137" fmla="*/ 4431472 w 7746401"/>
                <a:gd name="connsiteY137" fmla="*/ 2580591 h 2847902"/>
                <a:gd name="connsiteX138" fmla="*/ 4431472 w 7746401"/>
                <a:gd name="connsiteY138" fmla="*/ 2608864 h 2847902"/>
                <a:gd name="connsiteX139" fmla="*/ 4532975 w 7746401"/>
                <a:gd name="connsiteY139" fmla="*/ 2608864 h 2847902"/>
                <a:gd name="connsiteX140" fmla="*/ 4532975 w 7746401"/>
                <a:gd name="connsiteY140" fmla="*/ 2648704 h 2847902"/>
                <a:gd name="connsiteX141" fmla="*/ 4854190 w 7746401"/>
                <a:gd name="connsiteY141" fmla="*/ 2648704 h 2847902"/>
                <a:gd name="connsiteX142" fmla="*/ 4854190 w 7746401"/>
                <a:gd name="connsiteY142" fmla="*/ 2675692 h 2847902"/>
                <a:gd name="connsiteX143" fmla="*/ 4877317 w 7746401"/>
                <a:gd name="connsiteY143" fmla="*/ 2675692 h 2847902"/>
                <a:gd name="connsiteX144" fmla="*/ 4877317 w 7746401"/>
                <a:gd name="connsiteY144" fmla="*/ 2714247 h 2847902"/>
                <a:gd name="connsiteX145" fmla="*/ 5054627 w 7746401"/>
                <a:gd name="connsiteY145" fmla="*/ 2714247 h 2847902"/>
                <a:gd name="connsiteX146" fmla="*/ 5054627 w 7746401"/>
                <a:gd name="connsiteY146" fmla="*/ 2754087 h 2847902"/>
                <a:gd name="connsiteX147" fmla="*/ 5089318 w 7746401"/>
                <a:gd name="connsiteY147" fmla="*/ 2754087 h 2847902"/>
                <a:gd name="connsiteX148" fmla="*/ 5089318 w 7746401"/>
                <a:gd name="connsiteY148" fmla="*/ 2787500 h 2847902"/>
                <a:gd name="connsiteX149" fmla="*/ 5797275 w 7746401"/>
                <a:gd name="connsiteY149" fmla="*/ 2787500 h 2847902"/>
                <a:gd name="connsiteX150" fmla="*/ 5797275 w 7746401"/>
                <a:gd name="connsiteY150" fmla="*/ 2847903 h 2847902"/>
                <a:gd name="connsiteX151" fmla="*/ 7746402 w 7746401"/>
                <a:gd name="connsiteY151" fmla="*/ 2847903 h 284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7746401" h="2847902">
                  <a:moveTo>
                    <a:pt x="0" y="0"/>
                  </a:moveTo>
                  <a:lnTo>
                    <a:pt x="25697" y="0"/>
                  </a:lnTo>
                  <a:lnTo>
                    <a:pt x="25697" y="23133"/>
                  </a:lnTo>
                  <a:lnTo>
                    <a:pt x="159322" y="23133"/>
                  </a:lnTo>
                  <a:lnTo>
                    <a:pt x="159322" y="46266"/>
                  </a:lnTo>
                  <a:lnTo>
                    <a:pt x="251832" y="46266"/>
                  </a:lnTo>
                  <a:lnTo>
                    <a:pt x="251832" y="68113"/>
                  </a:lnTo>
                  <a:lnTo>
                    <a:pt x="268535" y="68113"/>
                  </a:lnTo>
                  <a:lnTo>
                    <a:pt x="268535" y="87391"/>
                  </a:lnTo>
                  <a:lnTo>
                    <a:pt x="326354" y="87391"/>
                  </a:lnTo>
                  <a:lnTo>
                    <a:pt x="326354" y="113094"/>
                  </a:lnTo>
                  <a:lnTo>
                    <a:pt x="385457" y="113094"/>
                  </a:lnTo>
                  <a:lnTo>
                    <a:pt x="385457" y="134941"/>
                  </a:lnTo>
                  <a:lnTo>
                    <a:pt x="395736" y="134941"/>
                  </a:lnTo>
                  <a:lnTo>
                    <a:pt x="395736" y="156789"/>
                  </a:lnTo>
                  <a:lnTo>
                    <a:pt x="418863" y="156789"/>
                  </a:lnTo>
                  <a:lnTo>
                    <a:pt x="418863" y="186347"/>
                  </a:lnTo>
                  <a:lnTo>
                    <a:pt x="427857" y="186347"/>
                  </a:lnTo>
                  <a:lnTo>
                    <a:pt x="427857" y="232613"/>
                  </a:lnTo>
                  <a:lnTo>
                    <a:pt x="444561" y="232613"/>
                  </a:lnTo>
                  <a:lnTo>
                    <a:pt x="444561" y="254461"/>
                  </a:lnTo>
                  <a:lnTo>
                    <a:pt x="479252" y="254461"/>
                  </a:lnTo>
                  <a:lnTo>
                    <a:pt x="479252" y="321289"/>
                  </a:lnTo>
                  <a:lnTo>
                    <a:pt x="515228" y="321289"/>
                  </a:lnTo>
                  <a:lnTo>
                    <a:pt x="515228" y="353418"/>
                  </a:lnTo>
                  <a:lnTo>
                    <a:pt x="529361" y="353418"/>
                  </a:lnTo>
                  <a:lnTo>
                    <a:pt x="529361" y="373980"/>
                  </a:lnTo>
                  <a:lnTo>
                    <a:pt x="556343" y="373980"/>
                  </a:lnTo>
                  <a:lnTo>
                    <a:pt x="556343" y="516632"/>
                  </a:lnTo>
                  <a:lnTo>
                    <a:pt x="565337" y="516632"/>
                  </a:lnTo>
                  <a:lnTo>
                    <a:pt x="565337" y="562898"/>
                  </a:lnTo>
                  <a:lnTo>
                    <a:pt x="579471" y="562898"/>
                  </a:lnTo>
                  <a:lnTo>
                    <a:pt x="579471" y="583460"/>
                  </a:lnTo>
                  <a:lnTo>
                    <a:pt x="589749" y="583460"/>
                  </a:lnTo>
                  <a:lnTo>
                    <a:pt x="589749" y="728683"/>
                  </a:lnTo>
                  <a:lnTo>
                    <a:pt x="598743" y="728683"/>
                  </a:lnTo>
                  <a:lnTo>
                    <a:pt x="598743" y="839206"/>
                  </a:lnTo>
                  <a:lnTo>
                    <a:pt x="615447" y="839206"/>
                  </a:lnTo>
                  <a:lnTo>
                    <a:pt x="615447" y="958725"/>
                  </a:lnTo>
                  <a:lnTo>
                    <a:pt x="624441" y="958725"/>
                  </a:lnTo>
                  <a:lnTo>
                    <a:pt x="624441" y="1056397"/>
                  </a:lnTo>
                  <a:lnTo>
                    <a:pt x="634719" y="1056397"/>
                  </a:lnTo>
                  <a:lnTo>
                    <a:pt x="634719" y="1148928"/>
                  </a:lnTo>
                  <a:lnTo>
                    <a:pt x="647568" y="1148928"/>
                  </a:lnTo>
                  <a:lnTo>
                    <a:pt x="647568" y="1200334"/>
                  </a:lnTo>
                  <a:lnTo>
                    <a:pt x="656562" y="1200334"/>
                  </a:lnTo>
                  <a:lnTo>
                    <a:pt x="656562" y="1220897"/>
                  </a:lnTo>
                  <a:lnTo>
                    <a:pt x="682259" y="1220897"/>
                  </a:lnTo>
                  <a:lnTo>
                    <a:pt x="682259" y="1287725"/>
                  </a:lnTo>
                  <a:lnTo>
                    <a:pt x="689968" y="1287725"/>
                  </a:lnTo>
                  <a:lnTo>
                    <a:pt x="689968" y="1309573"/>
                  </a:lnTo>
                  <a:lnTo>
                    <a:pt x="706671" y="1309573"/>
                  </a:lnTo>
                  <a:lnTo>
                    <a:pt x="706671" y="1355838"/>
                  </a:lnTo>
                  <a:lnTo>
                    <a:pt x="715665" y="1355838"/>
                  </a:lnTo>
                  <a:lnTo>
                    <a:pt x="715665" y="1386682"/>
                  </a:lnTo>
                  <a:lnTo>
                    <a:pt x="876272" y="1386682"/>
                  </a:lnTo>
                  <a:lnTo>
                    <a:pt x="876272" y="1408530"/>
                  </a:lnTo>
                  <a:lnTo>
                    <a:pt x="886551" y="1408530"/>
                  </a:lnTo>
                  <a:lnTo>
                    <a:pt x="886551" y="1429092"/>
                  </a:lnTo>
                  <a:lnTo>
                    <a:pt x="968782" y="1429092"/>
                  </a:lnTo>
                  <a:lnTo>
                    <a:pt x="968782" y="1476643"/>
                  </a:lnTo>
                  <a:lnTo>
                    <a:pt x="1009898" y="1476643"/>
                  </a:lnTo>
                  <a:lnTo>
                    <a:pt x="1009898" y="1507487"/>
                  </a:lnTo>
                  <a:lnTo>
                    <a:pt x="1044589" y="1507487"/>
                  </a:lnTo>
                  <a:lnTo>
                    <a:pt x="1044589" y="1531905"/>
                  </a:lnTo>
                  <a:lnTo>
                    <a:pt x="1110117" y="1531905"/>
                  </a:lnTo>
                  <a:lnTo>
                    <a:pt x="1110117" y="1551182"/>
                  </a:lnTo>
                  <a:lnTo>
                    <a:pt x="1193632" y="1551182"/>
                  </a:lnTo>
                  <a:lnTo>
                    <a:pt x="1193632" y="1597447"/>
                  </a:lnTo>
                  <a:lnTo>
                    <a:pt x="1202626" y="1597447"/>
                  </a:lnTo>
                  <a:lnTo>
                    <a:pt x="1202626" y="1647568"/>
                  </a:lnTo>
                  <a:lnTo>
                    <a:pt x="1214190" y="1647568"/>
                  </a:lnTo>
                  <a:lnTo>
                    <a:pt x="1214190" y="1678412"/>
                  </a:lnTo>
                  <a:lnTo>
                    <a:pt x="1227038" y="1678412"/>
                  </a:lnTo>
                  <a:lnTo>
                    <a:pt x="1227038" y="1695119"/>
                  </a:lnTo>
                  <a:lnTo>
                    <a:pt x="1245027" y="1695119"/>
                  </a:lnTo>
                  <a:lnTo>
                    <a:pt x="1245027" y="1718252"/>
                  </a:lnTo>
                  <a:lnTo>
                    <a:pt x="1263014" y="1718252"/>
                  </a:lnTo>
                  <a:lnTo>
                    <a:pt x="1263014" y="1769658"/>
                  </a:lnTo>
                  <a:lnTo>
                    <a:pt x="1273293" y="1769658"/>
                  </a:lnTo>
                  <a:lnTo>
                    <a:pt x="1273293" y="1844197"/>
                  </a:lnTo>
                  <a:lnTo>
                    <a:pt x="1347815" y="1844197"/>
                  </a:lnTo>
                  <a:lnTo>
                    <a:pt x="1347815" y="1866045"/>
                  </a:lnTo>
                  <a:lnTo>
                    <a:pt x="1507137" y="1866045"/>
                  </a:lnTo>
                  <a:lnTo>
                    <a:pt x="1507137" y="1887892"/>
                  </a:lnTo>
                  <a:lnTo>
                    <a:pt x="1819357" y="1887892"/>
                  </a:lnTo>
                  <a:lnTo>
                    <a:pt x="1819357" y="1912310"/>
                  </a:lnTo>
                  <a:lnTo>
                    <a:pt x="1827067" y="1912310"/>
                  </a:lnTo>
                  <a:lnTo>
                    <a:pt x="1827067" y="1934158"/>
                  </a:lnTo>
                  <a:lnTo>
                    <a:pt x="1877176" y="1934158"/>
                  </a:lnTo>
                  <a:lnTo>
                    <a:pt x="1877176" y="1965001"/>
                  </a:lnTo>
                  <a:lnTo>
                    <a:pt x="1895164" y="1965001"/>
                  </a:lnTo>
                  <a:lnTo>
                    <a:pt x="1895164" y="1986849"/>
                  </a:lnTo>
                  <a:lnTo>
                    <a:pt x="1910582" y="1986849"/>
                  </a:lnTo>
                  <a:lnTo>
                    <a:pt x="1910582" y="2031830"/>
                  </a:lnTo>
                  <a:lnTo>
                    <a:pt x="1920861" y="2031830"/>
                  </a:lnTo>
                  <a:lnTo>
                    <a:pt x="1920861" y="2061388"/>
                  </a:lnTo>
                  <a:lnTo>
                    <a:pt x="1931140" y="2061388"/>
                  </a:lnTo>
                  <a:lnTo>
                    <a:pt x="1931140" y="2084521"/>
                  </a:lnTo>
                  <a:lnTo>
                    <a:pt x="1978680" y="2084521"/>
                  </a:lnTo>
                  <a:lnTo>
                    <a:pt x="1978680" y="2106368"/>
                  </a:lnTo>
                  <a:lnTo>
                    <a:pt x="1995383" y="2106368"/>
                  </a:lnTo>
                  <a:lnTo>
                    <a:pt x="1995383" y="2128216"/>
                  </a:lnTo>
                  <a:lnTo>
                    <a:pt x="2308888" y="2128216"/>
                  </a:lnTo>
                  <a:lnTo>
                    <a:pt x="2308888" y="2160345"/>
                  </a:lnTo>
                  <a:lnTo>
                    <a:pt x="2325591" y="2160345"/>
                  </a:lnTo>
                  <a:lnTo>
                    <a:pt x="2325591" y="2180908"/>
                  </a:lnTo>
                  <a:lnTo>
                    <a:pt x="2475919" y="2180908"/>
                  </a:lnTo>
                  <a:lnTo>
                    <a:pt x="2475919" y="2202755"/>
                  </a:lnTo>
                  <a:lnTo>
                    <a:pt x="2535023" y="2202755"/>
                  </a:lnTo>
                  <a:lnTo>
                    <a:pt x="2535023" y="2229743"/>
                  </a:lnTo>
                  <a:lnTo>
                    <a:pt x="2545302" y="2229743"/>
                  </a:lnTo>
                  <a:lnTo>
                    <a:pt x="2545302" y="2255446"/>
                  </a:lnTo>
                  <a:lnTo>
                    <a:pt x="2570999" y="2255446"/>
                  </a:lnTo>
                  <a:lnTo>
                    <a:pt x="2570999" y="2281150"/>
                  </a:lnTo>
                  <a:lnTo>
                    <a:pt x="2612114" y="2281150"/>
                  </a:lnTo>
                  <a:lnTo>
                    <a:pt x="2612114" y="2324845"/>
                  </a:lnTo>
                  <a:lnTo>
                    <a:pt x="2704624" y="2324845"/>
                  </a:lnTo>
                  <a:lnTo>
                    <a:pt x="2704624" y="2354404"/>
                  </a:lnTo>
                  <a:lnTo>
                    <a:pt x="3068238" y="2354404"/>
                  </a:lnTo>
                  <a:lnTo>
                    <a:pt x="3068238" y="2374966"/>
                  </a:lnTo>
                  <a:lnTo>
                    <a:pt x="3132481" y="2374966"/>
                  </a:lnTo>
                  <a:lnTo>
                    <a:pt x="3132481" y="2396813"/>
                  </a:lnTo>
                  <a:lnTo>
                    <a:pt x="3158178" y="2396813"/>
                  </a:lnTo>
                  <a:lnTo>
                    <a:pt x="3158178" y="2419947"/>
                  </a:lnTo>
                  <a:lnTo>
                    <a:pt x="3259682" y="2419947"/>
                  </a:lnTo>
                  <a:lnTo>
                    <a:pt x="3259682" y="2452075"/>
                  </a:lnTo>
                  <a:lnTo>
                    <a:pt x="3735079" y="2452075"/>
                  </a:lnTo>
                  <a:lnTo>
                    <a:pt x="3735079" y="2475208"/>
                  </a:lnTo>
                  <a:lnTo>
                    <a:pt x="3754352" y="2475208"/>
                  </a:lnTo>
                  <a:lnTo>
                    <a:pt x="3754352" y="2495771"/>
                  </a:lnTo>
                  <a:lnTo>
                    <a:pt x="3814740" y="2495771"/>
                  </a:lnTo>
                  <a:lnTo>
                    <a:pt x="3814740" y="2525329"/>
                  </a:lnTo>
                  <a:lnTo>
                    <a:pt x="4034451" y="2525329"/>
                  </a:lnTo>
                  <a:lnTo>
                    <a:pt x="4034451" y="2548462"/>
                  </a:lnTo>
                  <a:lnTo>
                    <a:pt x="4404490" y="2548462"/>
                  </a:lnTo>
                  <a:lnTo>
                    <a:pt x="4404490" y="2580591"/>
                  </a:lnTo>
                  <a:lnTo>
                    <a:pt x="4431472" y="2580591"/>
                  </a:lnTo>
                  <a:lnTo>
                    <a:pt x="4431472" y="2608864"/>
                  </a:lnTo>
                  <a:lnTo>
                    <a:pt x="4532975" y="2608864"/>
                  </a:lnTo>
                  <a:lnTo>
                    <a:pt x="4532975" y="2648704"/>
                  </a:lnTo>
                  <a:lnTo>
                    <a:pt x="4854190" y="2648704"/>
                  </a:lnTo>
                  <a:lnTo>
                    <a:pt x="4854190" y="2675692"/>
                  </a:lnTo>
                  <a:lnTo>
                    <a:pt x="4877317" y="2675692"/>
                  </a:lnTo>
                  <a:lnTo>
                    <a:pt x="4877317" y="2714247"/>
                  </a:lnTo>
                  <a:lnTo>
                    <a:pt x="5054627" y="2714247"/>
                  </a:lnTo>
                  <a:lnTo>
                    <a:pt x="5054627" y="2754087"/>
                  </a:lnTo>
                  <a:lnTo>
                    <a:pt x="5089318" y="2754087"/>
                  </a:lnTo>
                  <a:lnTo>
                    <a:pt x="5089318" y="2787500"/>
                  </a:lnTo>
                  <a:lnTo>
                    <a:pt x="5797275" y="2787500"/>
                  </a:lnTo>
                  <a:lnTo>
                    <a:pt x="5797275" y="2847903"/>
                  </a:lnTo>
                  <a:lnTo>
                    <a:pt x="7746402" y="2847903"/>
                  </a:lnTo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2157CE-B6BA-501A-5786-410588188817}"/>
              </a:ext>
            </a:extLst>
          </p:cNvPr>
          <p:cNvGrpSpPr/>
          <p:nvPr/>
        </p:nvGrpSpPr>
        <p:grpSpPr>
          <a:xfrm>
            <a:off x="1098972" y="1311696"/>
            <a:ext cx="926089" cy="3312564"/>
            <a:chOff x="1038425" y="1656080"/>
            <a:chExt cx="926089" cy="331256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C11B1F2-BA52-F256-27A9-BF3326420529}"/>
                </a:ext>
              </a:extLst>
            </p:cNvPr>
            <p:cNvSpPr txBox="1"/>
            <p:nvPr/>
          </p:nvSpPr>
          <p:spPr>
            <a:xfrm rot="16200000">
              <a:off x="-161744" y="3098305"/>
              <a:ext cx="2695027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ct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Progression-free survival (%)</a:t>
              </a:r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4AD0C6A-0587-4B8C-A207-99FD0B70265D}"/>
                </a:ext>
              </a:extLst>
            </p:cNvPr>
            <p:cNvCxnSpPr/>
            <p:nvPr/>
          </p:nvCxnSpPr>
          <p:spPr bwMode="auto">
            <a:xfrm>
              <a:off x="1964514" y="1751712"/>
              <a:ext cx="0" cy="3092902"/>
            </a:xfrm>
            <a:prstGeom prst="line">
              <a:avLst/>
            </a:prstGeom>
            <a:solidFill>
              <a:srgbClr val="0033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7ED198-2B0C-838E-289E-1C3F2A672FF4}"/>
                </a:ext>
              </a:extLst>
            </p:cNvPr>
            <p:cNvGrpSpPr/>
            <p:nvPr/>
          </p:nvGrpSpPr>
          <p:grpSpPr>
            <a:xfrm>
              <a:off x="1888093" y="1755591"/>
              <a:ext cx="72007" cy="2728082"/>
              <a:chOff x="1888093" y="1755591"/>
              <a:chExt cx="72007" cy="2728082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741C316B-0364-6B4D-66DB-78DFE97366EC}"/>
                  </a:ext>
                </a:extLst>
              </p:cNvPr>
              <p:cNvCxnSpPr/>
              <p:nvPr/>
            </p:nvCxnSpPr>
            <p:spPr bwMode="auto">
              <a:xfrm rot="5400000">
                <a:off x="1924095" y="1719589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0F61B78C-6F62-DAB5-04BB-DD8E68F85E36}"/>
                  </a:ext>
                </a:extLst>
              </p:cNvPr>
              <p:cNvCxnSpPr/>
              <p:nvPr/>
            </p:nvCxnSpPr>
            <p:spPr bwMode="auto">
              <a:xfrm rot="5400000">
                <a:off x="1924098" y="202551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AF7862AF-CFE0-C960-9856-5D3BA3473C0D}"/>
                  </a:ext>
                </a:extLst>
              </p:cNvPr>
              <p:cNvCxnSpPr/>
              <p:nvPr/>
            </p:nvCxnSpPr>
            <p:spPr bwMode="auto">
              <a:xfrm rot="5400000">
                <a:off x="1924095" y="232828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CFD8399-88B8-6208-44E2-CE0CC64C18A2}"/>
                  </a:ext>
                </a:extLst>
              </p:cNvPr>
              <p:cNvCxnSpPr/>
              <p:nvPr/>
            </p:nvCxnSpPr>
            <p:spPr bwMode="auto">
              <a:xfrm rot="5400000">
                <a:off x="1924095" y="263105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2E83EFD5-D89E-038E-6C3A-AAAD2278645E}"/>
                  </a:ext>
                </a:extLst>
              </p:cNvPr>
              <p:cNvCxnSpPr/>
              <p:nvPr/>
            </p:nvCxnSpPr>
            <p:spPr bwMode="auto">
              <a:xfrm rot="5400000">
                <a:off x="1924095" y="293382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FB2AA792-9C08-9030-379D-92AD1676C13A}"/>
                  </a:ext>
                </a:extLst>
              </p:cNvPr>
              <p:cNvCxnSpPr/>
              <p:nvPr/>
            </p:nvCxnSpPr>
            <p:spPr bwMode="auto">
              <a:xfrm rot="5400000">
                <a:off x="1924095" y="3236593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D0D02221-B259-6B8E-5E84-2EE0347094FB}"/>
                  </a:ext>
                </a:extLst>
              </p:cNvPr>
              <p:cNvCxnSpPr/>
              <p:nvPr/>
            </p:nvCxnSpPr>
            <p:spPr bwMode="auto">
              <a:xfrm rot="5400000">
                <a:off x="1924095" y="3539362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48C78288-0F29-4013-8B14-CC05D967DBC8}"/>
                  </a:ext>
                </a:extLst>
              </p:cNvPr>
              <p:cNvCxnSpPr/>
              <p:nvPr/>
            </p:nvCxnSpPr>
            <p:spPr bwMode="auto">
              <a:xfrm rot="5400000">
                <a:off x="1924095" y="3842132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BF70C835-B7C6-6018-BD76-DAD48B1B1C0E}"/>
                  </a:ext>
                </a:extLst>
              </p:cNvPr>
              <p:cNvCxnSpPr/>
              <p:nvPr/>
            </p:nvCxnSpPr>
            <p:spPr bwMode="auto">
              <a:xfrm rot="5400000">
                <a:off x="1924095" y="4144901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D79A3D03-498F-872E-8AF4-DE007DF2F557}"/>
                  </a:ext>
                </a:extLst>
              </p:cNvPr>
              <p:cNvCxnSpPr/>
              <p:nvPr/>
            </p:nvCxnSpPr>
            <p:spPr bwMode="auto">
              <a:xfrm rot="5400000">
                <a:off x="1924095" y="4447671"/>
                <a:ext cx="0" cy="72004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50B0BEB1-FBF6-D052-F7FF-53C4F5AFDC14}"/>
                </a:ext>
              </a:extLst>
            </p:cNvPr>
            <p:cNvSpPr txBox="1"/>
            <p:nvPr/>
          </p:nvSpPr>
          <p:spPr>
            <a:xfrm>
              <a:off x="1642806" y="4673954"/>
              <a:ext cx="162281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ct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0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37E0775A-6511-BD98-B28F-D96BB5C3CAD5}"/>
                </a:ext>
              </a:extLst>
            </p:cNvPr>
            <p:cNvSpPr txBox="1"/>
            <p:nvPr/>
          </p:nvSpPr>
          <p:spPr>
            <a:xfrm>
              <a:off x="1529048" y="4386586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10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E0D4ED7E-70C5-7E21-A1E7-52B77F0198BD}"/>
                </a:ext>
              </a:extLst>
            </p:cNvPr>
            <p:cNvSpPr txBox="1"/>
            <p:nvPr/>
          </p:nvSpPr>
          <p:spPr>
            <a:xfrm>
              <a:off x="1530868" y="4076994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20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177366C-7AFD-0202-4198-86B3B0ACF52E}"/>
                </a:ext>
              </a:extLst>
            </p:cNvPr>
            <p:cNvSpPr txBox="1"/>
            <p:nvPr/>
          </p:nvSpPr>
          <p:spPr>
            <a:xfrm>
              <a:off x="1530868" y="3769128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30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E1CD40AF-DECD-B648-7DED-9AF408606A6B}"/>
                </a:ext>
              </a:extLst>
            </p:cNvPr>
            <p:cNvSpPr txBox="1"/>
            <p:nvPr/>
          </p:nvSpPr>
          <p:spPr>
            <a:xfrm>
              <a:off x="1530868" y="3468001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40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101D811-E419-79DE-9AC1-6043338388A3}"/>
                </a:ext>
              </a:extLst>
            </p:cNvPr>
            <p:cNvSpPr txBox="1"/>
            <p:nvPr/>
          </p:nvSpPr>
          <p:spPr>
            <a:xfrm>
              <a:off x="1530868" y="3159892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50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8FC355F9-235E-5B71-99F0-EAAF846FEE2E}"/>
                </a:ext>
              </a:extLst>
            </p:cNvPr>
            <p:cNvSpPr txBox="1"/>
            <p:nvPr/>
          </p:nvSpPr>
          <p:spPr>
            <a:xfrm>
              <a:off x="1530868" y="2857124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60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66BD863-358C-7845-7C08-A2D09C625C77}"/>
                </a:ext>
              </a:extLst>
            </p:cNvPr>
            <p:cNvSpPr txBox="1"/>
            <p:nvPr/>
          </p:nvSpPr>
          <p:spPr>
            <a:xfrm>
              <a:off x="1530868" y="2561954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70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64132D2-18B5-E336-F4BF-58C4A2DF76A8}"/>
                </a:ext>
              </a:extLst>
            </p:cNvPr>
            <p:cNvSpPr txBox="1"/>
            <p:nvPr/>
          </p:nvSpPr>
          <p:spPr>
            <a:xfrm>
              <a:off x="1530868" y="2254037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80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3D99F97E-B1BA-B059-2D2A-B9529D55DCFD}"/>
                </a:ext>
              </a:extLst>
            </p:cNvPr>
            <p:cNvSpPr txBox="1"/>
            <p:nvPr/>
          </p:nvSpPr>
          <p:spPr>
            <a:xfrm>
              <a:off x="1530868" y="1945631"/>
              <a:ext cx="276095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90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FC6897BD-5126-C53E-6AB5-9CCF9C5AA9B2}"/>
                </a:ext>
              </a:extLst>
            </p:cNvPr>
            <p:cNvSpPr txBox="1"/>
            <p:nvPr/>
          </p:nvSpPr>
          <p:spPr>
            <a:xfrm>
              <a:off x="1417056" y="1656080"/>
              <a:ext cx="389908" cy="294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4000" tIns="24000" rIns="24000" bIns="24000" rtlCol="0">
              <a:spAutoFit/>
            </a:bodyPr>
            <a:lstStyle/>
            <a:p>
              <a:pPr marL="0" marR="0" lvl="0" indent="0" algn="r" defTabSz="12192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Heiti SC Light" charset="-122"/>
                  <a:cs typeface="Arial" pitchFamily="34" charset="0"/>
                  <a:sym typeface="Gill Sans" charset="0"/>
                </a:rPr>
                <a:t>100</a:t>
              </a: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7D1C7019-5069-A9F4-B1D7-BC6FED7F0665}"/>
              </a:ext>
            </a:extLst>
          </p:cNvPr>
          <p:cNvGrpSpPr/>
          <p:nvPr/>
        </p:nvGrpSpPr>
        <p:grpSpPr>
          <a:xfrm>
            <a:off x="1947032" y="4437170"/>
            <a:ext cx="9216000" cy="58172"/>
            <a:chOff x="1886486" y="4844613"/>
            <a:chExt cx="9216000" cy="58172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3AD25BDF-3C39-EED6-8FE9-3CE48482B526}"/>
                </a:ext>
              </a:extLst>
            </p:cNvPr>
            <p:cNvCxnSpPr/>
            <p:nvPr/>
          </p:nvCxnSpPr>
          <p:spPr bwMode="auto">
            <a:xfrm>
              <a:off x="1886486" y="4844613"/>
              <a:ext cx="9216000" cy="0"/>
            </a:xfrm>
            <a:prstGeom prst="line">
              <a:avLst/>
            </a:prstGeom>
            <a:solidFill>
              <a:srgbClr val="0033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164B569-63CA-9370-8978-D2FF33D8BA13}"/>
                </a:ext>
              </a:extLst>
            </p:cNvPr>
            <p:cNvGrpSpPr/>
            <p:nvPr/>
          </p:nvGrpSpPr>
          <p:grpSpPr>
            <a:xfrm>
              <a:off x="1963288" y="4844615"/>
              <a:ext cx="8997615" cy="58170"/>
              <a:chOff x="1963288" y="4844615"/>
              <a:chExt cx="8997615" cy="58170"/>
            </a:xfrm>
          </p:grpSpPr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A8307AB9-CACA-B339-32EC-A9326E1B47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6328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B44BE4C9-5058-3199-FA16-5C9AA2425D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0935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68DDA0A1-0466-5750-8729-CD38A3F3E6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5541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D7EEFE1A-EC01-16E1-E43D-D8B4679F71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0147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8E63BE82-2E91-FC61-D503-7111C06A01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4753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34051611-2A1E-E61E-6C13-76933BFC7D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03966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6F8B31E2-7E2C-3541-FC90-6AE5689A1D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9359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5B48C428-1479-0BCB-2110-1EBDEB0192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8572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3F56B027-CA37-6BB0-24B6-0DB9176801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7784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54AFDCF0-545A-E0CD-5BE1-A3BED77385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6997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024AB3DF-358E-63BE-9348-4B29FD260F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6209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CE1A8489-6A30-8F33-E42D-C24A57AE28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5421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08E40AD-4452-E274-3762-E1849DF4892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634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D0F660AF-5306-C647-546A-6F907AA1BE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23059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628ABA5F-0552-9CBB-9FFA-91049D24D4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1483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FA3B169E-CB59-58DC-7306-8F35C53474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3846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69290202-3FE1-A75A-06CE-22FCC53AC8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92271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A400E354-0EBE-6AEC-9682-6BA42E7378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3178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B87355D-9A7D-0A7C-60AF-5A07BFEC87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390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890134C9-155F-7105-C987-5FF088BE13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11603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B4F7FB68-FB5D-5A25-767A-6095703B57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0815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DA51DA90-5398-15B5-B3F1-9C11E1FAB1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00280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9D064937-5288-0C8B-9168-64A3FC0D2A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84528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1AA0743C-63AC-2122-F33B-9CEA389C3F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68776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75395181-0486-6E60-C6E6-2319545912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92404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32F7D5BA-F183-DEF4-3F91-A7DA69BEDF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576652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D39687E4-DDEF-BC43-3FA3-3DF7495156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960903" y="4844615"/>
                <a:ext cx="0" cy="58170"/>
              </a:xfrm>
              <a:prstGeom prst="line">
                <a:avLst/>
              </a:prstGeom>
              <a:solidFill>
                <a:srgbClr val="0033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7A51E6-49C7-B50D-7A3A-7FECEC263FBF}"/>
              </a:ext>
            </a:extLst>
          </p:cNvPr>
          <p:cNvGrpSpPr/>
          <p:nvPr/>
        </p:nvGrpSpPr>
        <p:grpSpPr>
          <a:xfrm>
            <a:off x="7578480" y="980020"/>
            <a:ext cx="4469231" cy="576000"/>
            <a:chOff x="6464300" y="1083252"/>
            <a:chExt cx="5319712" cy="504248"/>
          </a:xfrm>
        </p:grpSpPr>
        <p:sp>
          <p:nvSpPr>
            <p:cNvPr id="9" name="Rectangle: Rounded Corners 51">
              <a:extLst>
                <a:ext uri="{FF2B5EF4-FFF2-40B4-BE49-F238E27FC236}">
                  <a16:creationId xmlns:a16="http://schemas.microsoft.com/office/drawing/2014/main" id="{53ECF9A0-5A69-D9F0-4CC3-9448069273FC}"/>
                </a:ext>
              </a:extLst>
            </p:cNvPr>
            <p:cNvSpPr/>
            <p:nvPr/>
          </p:nvSpPr>
          <p:spPr>
            <a:xfrm>
              <a:off x="6464300" y="1083252"/>
              <a:ext cx="2654300" cy="504248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51">
              <a:extLst>
                <a:ext uri="{FF2B5EF4-FFF2-40B4-BE49-F238E27FC236}">
                  <a16:creationId xmlns:a16="http://schemas.microsoft.com/office/drawing/2014/main" id="{535CF35F-B4E6-0022-F0C9-0DDDF349C1EF}"/>
                </a:ext>
              </a:extLst>
            </p:cNvPr>
            <p:cNvSpPr/>
            <p:nvPr/>
          </p:nvSpPr>
          <p:spPr>
            <a:xfrm>
              <a:off x="9129712" y="1083252"/>
              <a:ext cx="2654300" cy="504248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7A9C00D-925C-82B8-C703-ABE9D2EE8ECA}"/>
              </a:ext>
            </a:extLst>
          </p:cNvPr>
          <p:cNvGraphicFramePr>
            <a:graphicFrameLocks noGrp="1"/>
          </p:cNvGraphicFramePr>
          <p:nvPr/>
        </p:nvGraphicFramePr>
        <p:xfrm>
          <a:off x="5258155" y="964887"/>
          <a:ext cx="6767998" cy="18647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8742">
                  <a:extLst>
                    <a:ext uri="{9D8B030D-6E8A-4147-A177-3AD203B41FA5}">
                      <a16:colId xmlns:a16="http://schemas.microsoft.com/office/drawing/2014/main" val="14112071"/>
                    </a:ext>
                  </a:extLst>
                </a:gridCol>
                <a:gridCol w="2278025">
                  <a:extLst>
                    <a:ext uri="{9D8B030D-6E8A-4147-A177-3AD203B41FA5}">
                      <a16:colId xmlns:a16="http://schemas.microsoft.com/office/drawing/2014/main" val="633949007"/>
                    </a:ext>
                  </a:extLst>
                </a:gridCol>
                <a:gridCol w="2191231">
                  <a:extLst>
                    <a:ext uri="{9D8B030D-6E8A-4147-A177-3AD203B41FA5}">
                      <a16:colId xmlns:a16="http://schemas.microsoft.com/office/drawing/2014/main" val="665086529"/>
                    </a:ext>
                  </a:extLst>
                </a:gridCol>
              </a:tblGrid>
              <a:tr h="5791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9pPr>
                    </a:lstStyle>
                    <a:p>
                      <a:endParaRPr lang="de-AT" sz="160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Capivasertib + fulvestrant (N=155)</a:t>
                      </a: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Placebo + fulvestrant (N=134)</a:t>
                      </a: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073165"/>
                  </a:ext>
                </a:extLst>
              </a:tr>
              <a:tr h="335281"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60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PFS events</a:t>
                      </a:r>
                    </a:p>
                  </a:txBody>
                  <a:tcPr marL="91441" marR="914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lang="en-GB" sz="1600" kern="1200" baseline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121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lang="en-GB" sz="1600" kern="1200" baseline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3757133"/>
                  </a:ext>
                </a:extLst>
              </a:tr>
              <a:tr h="5791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Heiti SC Light"/>
                          <a:cs typeface="Heiti SC Light"/>
                        </a:defRPr>
                      </a:lvl9pPr>
                    </a:lstStyle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 </a:t>
                      </a:r>
                    </a:p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</a:t>
                      </a:r>
                      <a:r>
                        <a:rPr lang="de-AT" sz="16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CI); months</a:t>
                      </a:r>
                      <a:endParaRPr lang="de-AT" sz="16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lang="en-US" sz="1600" b="1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7.3 </a:t>
                      </a:r>
                      <a:r>
                        <a:rPr lang="en-US" sz="160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(5.5</a:t>
                      </a: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Times New Roman"/>
                        </a:rPr>
                        <a:t>–</a:t>
                      </a:r>
                      <a:r>
                        <a:rPr lang="en-US" sz="160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9.0)</a:t>
                      </a:r>
                      <a:endParaRPr lang="en-GB" sz="1600" kern="1200" baseline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eiti SC Ligh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lang="en-US" sz="1600" b="1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3.1</a:t>
                      </a:r>
                      <a:r>
                        <a:rPr lang="en-US" sz="160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 (2.0</a:t>
                      </a: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Times New Roman"/>
                        </a:rPr>
                        <a:t>–</a:t>
                      </a:r>
                      <a:r>
                        <a:rPr lang="en-US" sz="1600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iti SC Light"/>
                          <a:cs typeface="Arial" panose="020B0604020202020204" pitchFamily="34" charset="0"/>
                        </a:rPr>
                        <a:t>3.7)</a:t>
                      </a:r>
                      <a:endParaRPr lang="en-GB" sz="1600" kern="1200" baseline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eiti SC Ligh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896891"/>
                  </a:ext>
                </a:extLst>
              </a:tr>
              <a:tr h="371223"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HR (95% CI): </a:t>
                      </a:r>
                      <a:endParaRPr lang="de-AT" sz="1600" b="1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6E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Light"/>
                          <a:cs typeface="Times New Roman"/>
                        </a:rPr>
                        <a:t>0.50 (0.38, 0.65)</a:t>
                      </a: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Light"/>
                          <a:cs typeface="Times New Roman"/>
                        </a:rPr>
                        <a:t>;</a:t>
                      </a: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Light"/>
                          <a:cs typeface="Times New Roman"/>
                        </a:rPr>
                        <a:t> </a:t>
                      </a:r>
                      <a:r>
                        <a:rPr lang="de-AT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two-sided p-value </a:t>
                      </a: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Light"/>
                          <a:cs typeface="Times New Roman"/>
                        </a:rPr>
                        <a:t>&lt;0.001</a:t>
                      </a:r>
                      <a:endParaRPr kumimoji="0" lang="en-US" sz="1600" b="0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6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" algn="l"/>
                        </a:tabLst>
                        <a:defRPr/>
                      </a:pPr>
                      <a:endParaRPr kumimoji="0" lang="en-GB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111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65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14ECD-677C-9EA3-0F16-68DBD4CE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95" y="246062"/>
            <a:ext cx="10519317" cy="598340"/>
          </a:xfrm>
        </p:spPr>
        <p:txBody>
          <a:bodyPr/>
          <a:lstStyle/>
          <a:p>
            <a:r>
              <a:rPr lang="en-US" sz="4163" b="0" dirty="0">
                <a:latin typeface="Arial" panose="020B0604020202020204" pitchFamily="34" charset="0"/>
                <a:cs typeface="Arial" panose="020B0604020202020204" pitchFamily="34" charset="0"/>
              </a:rPr>
              <a:t>Randomized trials with oral SERDs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0328DB4-399B-CBFD-8CE8-BBA9DDDE865E}"/>
              </a:ext>
            </a:extLst>
          </p:cNvPr>
          <p:cNvGraphicFramePr>
            <a:graphicFrameLocks noGrp="1"/>
          </p:cNvGraphicFramePr>
          <p:nvPr/>
        </p:nvGraphicFramePr>
        <p:xfrm>
          <a:off x="556029" y="938464"/>
          <a:ext cx="11079941" cy="42296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1928">
                  <a:extLst>
                    <a:ext uri="{9D8B030D-6E8A-4147-A177-3AD203B41FA5}">
                      <a16:colId xmlns:a16="http://schemas.microsoft.com/office/drawing/2014/main" val="2169416308"/>
                    </a:ext>
                  </a:extLst>
                </a:gridCol>
                <a:gridCol w="1417580">
                  <a:extLst>
                    <a:ext uri="{9D8B030D-6E8A-4147-A177-3AD203B41FA5}">
                      <a16:colId xmlns:a16="http://schemas.microsoft.com/office/drawing/2014/main" val="358008940"/>
                    </a:ext>
                  </a:extLst>
                </a:gridCol>
                <a:gridCol w="1727165">
                  <a:extLst>
                    <a:ext uri="{9D8B030D-6E8A-4147-A177-3AD203B41FA5}">
                      <a16:colId xmlns:a16="http://schemas.microsoft.com/office/drawing/2014/main" val="1618290828"/>
                    </a:ext>
                  </a:extLst>
                </a:gridCol>
                <a:gridCol w="1384993">
                  <a:extLst>
                    <a:ext uri="{9D8B030D-6E8A-4147-A177-3AD203B41FA5}">
                      <a16:colId xmlns:a16="http://schemas.microsoft.com/office/drawing/2014/main" val="2683790276"/>
                    </a:ext>
                  </a:extLst>
                </a:gridCol>
                <a:gridCol w="1710872">
                  <a:extLst>
                    <a:ext uri="{9D8B030D-6E8A-4147-A177-3AD203B41FA5}">
                      <a16:colId xmlns:a16="http://schemas.microsoft.com/office/drawing/2014/main" val="2488448869"/>
                    </a:ext>
                  </a:extLst>
                </a:gridCol>
                <a:gridCol w="1336109">
                  <a:extLst>
                    <a:ext uri="{9D8B030D-6E8A-4147-A177-3AD203B41FA5}">
                      <a16:colId xmlns:a16="http://schemas.microsoft.com/office/drawing/2014/main" val="3176390936"/>
                    </a:ext>
                  </a:extLst>
                </a:gridCol>
                <a:gridCol w="1401294">
                  <a:extLst>
                    <a:ext uri="{9D8B030D-6E8A-4147-A177-3AD203B41FA5}">
                      <a16:colId xmlns:a16="http://schemas.microsoft.com/office/drawing/2014/main" val="3360949157"/>
                    </a:ext>
                  </a:extLst>
                </a:gridCol>
              </a:tblGrid>
              <a:tr h="300722">
                <a:tc>
                  <a:txBody>
                    <a:bodyPr/>
                    <a:lstStyle/>
                    <a:p>
                      <a:r>
                        <a:rPr lang="en-US" sz="2000" dirty="0"/>
                        <a:t>Trial</a:t>
                      </a:r>
                    </a:p>
                  </a:txBody>
                  <a:tcPr marL="118946" marR="118946" marT="59473" marB="59473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EMERALD</a:t>
                      </a:r>
                    </a:p>
                  </a:txBody>
                  <a:tcPr marL="118946" marR="118946" marT="59473" marB="5947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AcelERA</a:t>
                      </a:r>
                      <a:endParaRPr lang="en-US" sz="2000" dirty="0"/>
                    </a:p>
                  </a:txBody>
                  <a:tcPr marL="118946" marR="118946" marT="59473" marB="5947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AMEERA-3</a:t>
                      </a:r>
                    </a:p>
                  </a:txBody>
                  <a:tcPr marL="118946" marR="118946" marT="59473" marB="5947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825230"/>
                  </a:ext>
                </a:extLst>
              </a:tr>
              <a:tr h="540089">
                <a:tc>
                  <a:txBody>
                    <a:bodyPr/>
                    <a:lstStyle/>
                    <a:p>
                      <a:r>
                        <a:rPr lang="en-US" sz="2000" dirty="0"/>
                        <a:t>Agents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ELAC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FULV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GIRE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SAET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AMCE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SAET</a:t>
                      </a:r>
                    </a:p>
                  </a:txBody>
                  <a:tcPr marL="118946" marR="118946" marT="59473" marB="59473"/>
                </a:tc>
                <a:extLst>
                  <a:ext uri="{0D108BD9-81ED-4DB2-BD59-A6C34878D82A}">
                    <a16:rowId xmlns:a16="http://schemas.microsoft.com/office/drawing/2014/main" val="4208808734"/>
                  </a:ext>
                </a:extLst>
              </a:tr>
              <a:tr h="300722">
                <a:tc>
                  <a:txBody>
                    <a:bodyPr/>
                    <a:lstStyle/>
                    <a:p>
                      <a:r>
                        <a:rPr lang="en-US" sz="2000" dirty="0"/>
                        <a:t>n ITT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239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238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143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147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151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152</a:t>
                      </a:r>
                    </a:p>
                  </a:txBody>
                  <a:tcPr marL="118946" marR="118946" marT="59473" marB="59473"/>
                </a:tc>
                <a:extLst>
                  <a:ext uri="{0D108BD9-81ED-4DB2-BD59-A6C34878D82A}">
                    <a16:rowId xmlns:a16="http://schemas.microsoft.com/office/drawing/2014/main" val="3094412506"/>
                  </a:ext>
                </a:extLst>
              </a:tr>
              <a:tr h="540089">
                <a:tc>
                  <a:txBody>
                    <a:bodyPr/>
                    <a:lstStyle/>
                    <a:p>
                      <a:r>
                        <a:rPr lang="en-US" sz="2000" dirty="0"/>
                        <a:t>ESR1 mutation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115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113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65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55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44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34</a:t>
                      </a:r>
                    </a:p>
                  </a:txBody>
                  <a:tcPr marL="118946" marR="118946" marT="59473" marB="59473"/>
                </a:tc>
                <a:extLst>
                  <a:ext uri="{0D108BD9-81ED-4DB2-BD59-A6C34878D82A}">
                    <a16:rowId xmlns:a16="http://schemas.microsoft.com/office/drawing/2014/main" val="403916503"/>
                  </a:ext>
                </a:extLst>
              </a:tr>
              <a:tr h="540089">
                <a:tc>
                  <a:txBody>
                    <a:bodyPr/>
                    <a:lstStyle/>
                    <a:p>
                      <a:r>
                        <a:rPr lang="en-US" sz="2000" dirty="0"/>
                        <a:t>Prior </a:t>
                      </a:r>
                      <a:r>
                        <a:rPr lang="en-US" sz="2000" dirty="0" err="1"/>
                        <a:t>CDKi</a:t>
                      </a:r>
                      <a:r>
                        <a:rPr lang="en-US" sz="2000" dirty="0"/>
                        <a:t> 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100%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100%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80%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78%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43%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41%</a:t>
                      </a:r>
                    </a:p>
                  </a:txBody>
                  <a:tcPr marL="118946" marR="118946" marT="59473" marB="59473"/>
                </a:tc>
                <a:extLst>
                  <a:ext uri="{0D108BD9-81ED-4DB2-BD59-A6C34878D82A}">
                    <a16:rowId xmlns:a16="http://schemas.microsoft.com/office/drawing/2014/main" val="1440437010"/>
                  </a:ext>
                </a:extLst>
              </a:tr>
              <a:tr h="540089">
                <a:tc>
                  <a:txBody>
                    <a:bodyPr/>
                    <a:lstStyle/>
                    <a:p>
                      <a:r>
                        <a:rPr lang="en-US" sz="2000" dirty="0"/>
                        <a:t>PFS (mos.)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2.79*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1.91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3.6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3.7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5.6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5.4</a:t>
                      </a:r>
                    </a:p>
                  </a:txBody>
                  <a:tcPr marL="118946" marR="118946" marT="59473" marB="59473"/>
                </a:tc>
                <a:extLst>
                  <a:ext uri="{0D108BD9-81ED-4DB2-BD59-A6C34878D82A}">
                    <a16:rowId xmlns:a16="http://schemas.microsoft.com/office/drawing/2014/main" val="281888595"/>
                  </a:ext>
                </a:extLst>
              </a:tr>
              <a:tr h="1018825">
                <a:tc>
                  <a:txBody>
                    <a:bodyPr/>
                    <a:lstStyle/>
                    <a:p>
                      <a:r>
                        <a:rPr lang="en-US" sz="2000" dirty="0"/>
                        <a:t>PFS in ESR1 mutant (mos.)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3.78**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1.87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3.7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2.0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5.3</a:t>
                      </a:r>
                    </a:p>
                  </a:txBody>
                  <a:tcPr marL="118946" marR="118946" marT="59473" marB="594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3.5</a:t>
                      </a:r>
                    </a:p>
                  </a:txBody>
                  <a:tcPr marL="118946" marR="118946" marT="59473" marB="59473"/>
                </a:tc>
                <a:extLst>
                  <a:ext uri="{0D108BD9-81ED-4DB2-BD59-A6C34878D82A}">
                    <a16:rowId xmlns:a16="http://schemas.microsoft.com/office/drawing/2014/main" val="37836077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047A61F-F93C-EB86-B3DB-47F7EEC275C0}"/>
              </a:ext>
            </a:extLst>
          </p:cNvPr>
          <p:cNvSpPr txBox="1"/>
          <p:nvPr/>
        </p:nvSpPr>
        <p:spPr>
          <a:xfrm>
            <a:off x="429768" y="5201046"/>
            <a:ext cx="1176223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ELAC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Elacestrant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; GIRE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Giredestant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; AMCE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Amcenestrant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; FULV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Fulvestrant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; SAET = Single-agent endocrine therapy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* 0.0018; **0.0005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D4DAB-48CC-11D6-C103-0953FAC718AA}"/>
              </a:ext>
            </a:extLst>
          </p:cNvPr>
          <p:cNvSpPr txBox="1"/>
          <p:nvPr/>
        </p:nvSpPr>
        <p:spPr>
          <a:xfrm>
            <a:off x="881757" y="5860517"/>
            <a:ext cx="83665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Jimenez et al ESMO 2022;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Tolaney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et al ESMO 2022;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Bidard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et al J Clin Oncol 2022. </a:t>
            </a:r>
          </a:p>
        </p:txBody>
      </p:sp>
    </p:spTree>
    <p:extLst>
      <p:ext uri="{BB962C8B-B14F-4D97-AF65-F5344CB8AC3E}">
        <p14:creationId xmlns:p14="http://schemas.microsoft.com/office/powerpoint/2010/main" val="552394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80D65-8E85-D3E8-ED35-2547801E962E}"/>
              </a:ext>
            </a:extLst>
          </p:cNvPr>
          <p:cNvSpPr/>
          <p:nvPr/>
        </p:nvSpPr>
        <p:spPr bwMode="auto">
          <a:xfrm>
            <a:off x="623392" y="1582315"/>
            <a:ext cx="11168136" cy="550541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60648"/>
            <a:ext cx="10358967" cy="90373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654323"/>
            <a:ext cx="10358967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1: </a:t>
            </a:r>
            <a:r>
              <a:rPr lang="en-US" sz="25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Pregnancy during adjuvant endocrine therapy; fertility issues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Genomic biomarkers in the adjuvant setting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CDK4/6 inhibitors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Adjuvant use of CDK4/6 inhibitors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Novel agents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6: </a:t>
            </a:r>
            <a:r>
              <a:rPr lang="en-US" sz="2500" dirty="0">
                <a:solidFill>
                  <a:schemeClr val="tx1"/>
                </a:solidFill>
              </a:rPr>
              <a:t>Challenging cases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roup 387">
            <a:extLst>
              <a:ext uri="{FF2B5EF4-FFF2-40B4-BE49-F238E27FC236}">
                <a16:creationId xmlns:a16="http://schemas.microsoft.com/office/drawing/2014/main" id="{8AD0ED3A-0C97-198B-80C6-4475C60FEAEF}"/>
              </a:ext>
            </a:extLst>
          </p:cNvPr>
          <p:cNvGrpSpPr/>
          <p:nvPr/>
        </p:nvGrpSpPr>
        <p:grpSpPr>
          <a:xfrm>
            <a:off x="8084519" y="1055729"/>
            <a:ext cx="3939624" cy="2781349"/>
            <a:chOff x="-252641" y="1698797"/>
            <a:chExt cx="11007316" cy="41848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08A159-97D3-8E3A-E626-9452130F80A1}"/>
                </a:ext>
              </a:extLst>
            </p:cNvPr>
            <p:cNvSpPr/>
            <p:nvPr/>
          </p:nvSpPr>
          <p:spPr>
            <a:xfrm>
              <a:off x="1524841" y="1720030"/>
              <a:ext cx="9210836" cy="316237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1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42D74A-E1D3-0371-FFCA-6ED6AB049F6D}"/>
                </a:ext>
              </a:extLst>
            </p:cNvPr>
            <p:cNvSpPr txBox="1"/>
            <p:nvPr/>
          </p:nvSpPr>
          <p:spPr>
            <a:xfrm>
              <a:off x="851727" y="1698797"/>
              <a:ext cx="558295" cy="4217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3C0947-CDF9-0F69-74C9-63C93162522A}"/>
                </a:ext>
              </a:extLst>
            </p:cNvPr>
            <p:cNvSpPr txBox="1"/>
            <p:nvPr/>
          </p:nvSpPr>
          <p:spPr>
            <a:xfrm>
              <a:off x="851727" y="2286635"/>
              <a:ext cx="558295" cy="2108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675B8A-11B4-F73D-0778-4166F53DCD4B}"/>
                </a:ext>
              </a:extLst>
            </p:cNvPr>
            <p:cNvSpPr txBox="1"/>
            <p:nvPr/>
          </p:nvSpPr>
          <p:spPr>
            <a:xfrm>
              <a:off x="851727" y="2878584"/>
              <a:ext cx="558295" cy="2108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0F2D2E-D774-20FE-5A3A-5DEF89A23B04}"/>
                </a:ext>
              </a:extLst>
            </p:cNvPr>
            <p:cNvSpPr txBox="1"/>
            <p:nvPr/>
          </p:nvSpPr>
          <p:spPr>
            <a:xfrm>
              <a:off x="851727" y="3466422"/>
              <a:ext cx="558295" cy="2108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528C79-7F1A-3EB8-7FE0-9BC0B09A96B3}"/>
                </a:ext>
              </a:extLst>
            </p:cNvPr>
            <p:cNvSpPr txBox="1"/>
            <p:nvPr/>
          </p:nvSpPr>
          <p:spPr>
            <a:xfrm>
              <a:off x="851727" y="4041927"/>
              <a:ext cx="558295" cy="2108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F2447C-C6A1-7256-E056-3B14A606473F}"/>
                </a:ext>
              </a:extLst>
            </p:cNvPr>
            <p:cNvSpPr txBox="1"/>
            <p:nvPr/>
          </p:nvSpPr>
          <p:spPr>
            <a:xfrm>
              <a:off x="851727" y="4633875"/>
              <a:ext cx="558295" cy="2108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055BCA8F-CBA6-480C-749E-16F4585A418D}"/>
                </a:ext>
              </a:extLst>
            </p:cNvPr>
            <p:cNvGrpSpPr/>
            <p:nvPr/>
          </p:nvGrpSpPr>
          <p:grpSpPr>
            <a:xfrm>
              <a:off x="1432260" y="1814017"/>
              <a:ext cx="91591" cy="2935078"/>
              <a:chOff x="1759519" y="1814017"/>
              <a:chExt cx="121171" cy="2935078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373DC9A-E81D-BF08-A181-E122212590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9519" y="1814017"/>
                <a:ext cx="1211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4B10856-7F1A-1E63-3CC3-FEEE33BF6D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9519" y="2401855"/>
                <a:ext cx="1211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A211D23-9632-E5B2-5268-F1275CB452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9519" y="2993804"/>
                <a:ext cx="1211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D9FB46D-0BAB-4AD2-EAFE-7679A6BBF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9519" y="3581641"/>
                <a:ext cx="1211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57F9491-C52B-39CB-8A1B-95CA09334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9519" y="4157147"/>
                <a:ext cx="1211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1738785-971E-1700-4C03-2E0135873F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9519" y="4749095"/>
                <a:ext cx="12117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A513A2-9304-8E48-6A6D-66FAE31916FD}"/>
                </a:ext>
              </a:extLst>
            </p:cNvPr>
            <p:cNvGrpSpPr/>
            <p:nvPr/>
          </p:nvGrpSpPr>
          <p:grpSpPr>
            <a:xfrm>
              <a:off x="1546866" y="4877773"/>
              <a:ext cx="9207809" cy="279912"/>
              <a:chOff x="2431689" y="5284173"/>
              <a:chExt cx="9207809" cy="27991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615C522-95F8-4DB9-4D00-3984F7EE2C47}"/>
                  </a:ext>
                </a:extLst>
              </p:cNvPr>
              <p:cNvSpPr txBox="1"/>
              <p:nvPr/>
            </p:nvSpPr>
            <p:spPr>
              <a:xfrm>
                <a:off x="2431689" y="5353189"/>
                <a:ext cx="206024" cy="210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653862D-9014-5B09-8E81-BE55B2624CC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00191" y="5318682"/>
                <a:ext cx="690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595431-18D5-F481-F1DC-4CD98CFEFD2A}"/>
                  </a:ext>
                </a:extLst>
              </p:cNvPr>
              <p:cNvSpPr txBox="1"/>
              <p:nvPr/>
            </p:nvSpPr>
            <p:spPr>
              <a:xfrm>
                <a:off x="3903994" y="5353190"/>
                <a:ext cx="206024" cy="210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7A581D9-8D53-FB69-2224-AA725E6DFA5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972495" y="5318682"/>
                <a:ext cx="690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EF9AEF-BEB5-2917-3D82-B855B2386D79}"/>
                  </a:ext>
                </a:extLst>
              </p:cNvPr>
              <p:cNvSpPr txBox="1"/>
              <p:nvPr/>
            </p:nvSpPr>
            <p:spPr>
              <a:xfrm>
                <a:off x="5294935" y="5353190"/>
                <a:ext cx="412048" cy="210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A45BC9C-ECB9-B725-CFF0-B256611857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66450" y="5318682"/>
                <a:ext cx="690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813D5D6-558E-34D7-B1F6-A23D04B0CFA1}"/>
                  </a:ext>
                </a:extLst>
              </p:cNvPr>
              <p:cNvSpPr txBox="1"/>
              <p:nvPr/>
            </p:nvSpPr>
            <p:spPr>
              <a:xfrm>
                <a:off x="6774457" y="5353190"/>
                <a:ext cx="412048" cy="210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93AE66B-A153-0A2C-2051-5A66B7E872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945971" y="5318682"/>
                <a:ext cx="690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61AF08-39DB-ADBF-8571-F461459C853F}"/>
                  </a:ext>
                </a:extLst>
              </p:cNvPr>
              <p:cNvSpPr txBox="1"/>
              <p:nvPr/>
            </p:nvSpPr>
            <p:spPr>
              <a:xfrm>
                <a:off x="8261192" y="5353190"/>
                <a:ext cx="412048" cy="210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DC51CC8-C99E-9182-5A87-B59C2FF74C6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432709" y="5318682"/>
                <a:ext cx="690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492AFAB-8308-A4BF-916D-CD675E03121F}"/>
                  </a:ext>
                </a:extLst>
              </p:cNvPr>
              <p:cNvSpPr txBox="1"/>
              <p:nvPr/>
            </p:nvSpPr>
            <p:spPr>
              <a:xfrm>
                <a:off x="9740714" y="5353190"/>
                <a:ext cx="412048" cy="210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BA2B762-1D69-9AD3-4832-6BE2C703B92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912230" y="5318682"/>
                <a:ext cx="690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C9B860-48EB-D2AE-0DD3-9BD4A5A82687}"/>
                  </a:ext>
                </a:extLst>
              </p:cNvPr>
              <p:cNvSpPr txBox="1"/>
              <p:nvPr/>
            </p:nvSpPr>
            <p:spPr>
              <a:xfrm>
                <a:off x="11227450" y="5353190"/>
                <a:ext cx="412048" cy="210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341D87C-77C6-0162-D46B-361C9DE25F7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1398968" y="5318682"/>
                <a:ext cx="690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6D9E66C-EE55-B4A8-BBD5-1E049576CC20}"/>
                </a:ext>
              </a:extLst>
            </p:cNvPr>
            <p:cNvGrpSpPr/>
            <p:nvPr/>
          </p:nvGrpSpPr>
          <p:grpSpPr>
            <a:xfrm>
              <a:off x="-252641" y="5522400"/>
              <a:ext cx="10927535" cy="361203"/>
              <a:chOff x="78322" y="3258974"/>
              <a:chExt cx="4807276" cy="278980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522689CA-9EF6-4F24-F163-0BD37812AC7E}"/>
                  </a:ext>
                </a:extLst>
              </p:cNvPr>
              <p:cNvSpPr txBox="1"/>
              <p:nvPr/>
            </p:nvSpPr>
            <p:spPr>
              <a:xfrm>
                <a:off x="797066" y="3258974"/>
                <a:ext cx="236439" cy="278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119</a:t>
                </a: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0EDEAB6E-450F-1FDB-0069-C63299497862}"/>
                  </a:ext>
                </a:extLst>
              </p:cNvPr>
              <p:cNvSpPr txBox="1"/>
              <p:nvPr/>
            </p:nvSpPr>
            <p:spPr>
              <a:xfrm>
                <a:off x="78322" y="3258974"/>
                <a:ext cx="704153" cy="2789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8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064CD8BC-A1F2-929D-38D6-21AA44ABB0A6}"/>
                  </a:ext>
                </a:extLst>
              </p:cNvPr>
              <p:cNvSpPr txBox="1"/>
              <p:nvPr/>
            </p:nvSpPr>
            <p:spPr>
              <a:xfrm>
                <a:off x="1077773" y="3258974"/>
                <a:ext cx="157626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51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47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7D1B420E-E1BA-5D0C-FA00-79972BA79997}"/>
                  </a:ext>
                </a:extLst>
              </p:cNvPr>
              <p:cNvSpPr txBox="1"/>
              <p:nvPr/>
            </p:nvSpPr>
            <p:spPr>
              <a:xfrm>
                <a:off x="1353997" y="3258974"/>
                <a:ext cx="157626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35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22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730D04F3-524C-457A-BDE5-1654F7CE6898}"/>
                  </a:ext>
                </a:extLst>
              </p:cNvPr>
              <p:cNvSpPr txBox="1"/>
              <p:nvPr/>
            </p:nvSpPr>
            <p:spPr>
              <a:xfrm>
                <a:off x="1595297" y="3258974"/>
                <a:ext cx="157626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3294C13F-4C8B-A8DC-BA3E-B568E80E3B7F}"/>
                  </a:ext>
                </a:extLst>
              </p:cNvPr>
              <p:cNvSpPr txBox="1"/>
              <p:nvPr/>
            </p:nvSpPr>
            <p:spPr>
              <a:xfrm>
                <a:off x="1877872" y="3258974"/>
                <a:ext cx="157626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23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14171E84-9541-88D7-A5AB-DDB46D3F3C76}"/>
                  </a:ext>
                </a:extLst>
              </p:cNvPr>
              <p:cNvSpPr txBox="1"/>
              <p:nvPr/>
            </p:nvSpPr>
            <p:spPr>
              <a:xfrm>
                <a:off x="2119170" y="3258974"/>
                <a:ext cx="157626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1C917EDA-A09B-2A89-14E4-8AFD885DFE3C}"/>
                  </a:ext>
                </a:extLst>
              </p:cNvPr>
              <p:cNvSpPr txBox="1"/>
              <p:nvPr/>
            </p:nvSpPr>
            <p:spPr>
              <a:xfrm>
                <a:off x="2398571" y="3258974"/>
                <a:ext cx="157626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11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DD8F4E29-72F5-2719-3D7E-7581294DDAB9}"/>
                  </a:ext>
                </a:extLst>
              </p:cNvPr>
              <p:cNvSpPr txBox="1"/>
              <p:nvPr/>
            </p:nvSpPr>
            <p:spPr>
              <a:xfrm>
                <a:off x="2639872" y="3258974"/>
                <a:ext cx="157626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DB8F8E73-8D4D-F724-BAE8-73B81C4AE5AE}"/>
                  </a:ext>
                </a:extLst>
              </p:cNvPr>
              <p:cNvSpPr txBox="1"/>
              <p:nvPr/>
            </p:nvSpPr>
            <p:spPr>
              <a:xfrm>
                <a:off x="2958679" y="3258974"/>
                <a:ext cx="78813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579362C0-CE37-9511-94CC-0B923109ABA8}"/>
                  </a:ext>
                </a:extLst>
              </p:cNvPr>
              <p:cNvSpPr txBox="1"/>
              <p:nvPr/>
            </p:nvSpPr>
            <p:spPr>
              <a:xfrm>
                <a:off x="3199979" y="3258974"/>
                <a:ext cx="78813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1109F6A1-0412-DEB2-53EF-29C9B8C20430}"/>
                  </a:ext>
                </a:extLst>
              </p:cNvPr>
              <p:cNvSpPr txBox="1"/>
              <p:nvPr/>
            </p:nvSpPr>
            <p:spPr>
              <a:xfrm>
                <a:off x="3482554" y="3258974"/>
                <a:ext cx="78813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3AD0AA2E-3F97-42FB-2992-1DDBCAA52784}"/>
                  </a:ext>
                </a:extLst>
              </p:cNvPr>
              <p:cNvSpPr txBox="1"/>
              <p:nvPr/>
            </p:nvSpPr>
            <p:spPr>
              <a:xfrm>
                <a:off x="3746080" y="3258974"/>
                <a:ext cx="78813" cy="2789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742D2165-C829-13CF-4195-2C61D6E4F9D3}"/>
                  </a:ext>
                </a:extLst>
              </p:cNvPr>
              <p:cNvSpPr txBox="1"/>
              <p:nvPr/>
            </p:nvSpPr>
            <p:spPr>
              <a:xfrm>
                <a:off x="4006429" y="3258974"/>
                <a:ext cx="78813" cy="139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389" name="TextBox 388">
                <a:extLst>
                  <a:ext uri="{FF2B5EF4-FFF2-40B4-BE49-F238E27FC236}">
                    <a16:creationId xmlns:a16="http://schemas.microsoft.com/office/drawing/2014/main" id="{4D2CE788-DF1E-2EF2-39A2-FAEFC9699EBC}"/>
                  </a:ext>
                </a:extLst>
              </p:cNvPr>
              <p:cNvSpPr txBox="1"/>
              <p:nvPr/>
            </p:nvSpPr>
            <p:spPr>
              <a:xfrm>
                <a:off x="4282908" y="3258974"/>
                <a:ext cx="78813" cy="139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2CC3E25D-467D-A0B5-A492-F65A14ABB5B9}"/>
                  </a:ext>
                </a:extLst>
              </p:cNvPr>
              <p:cNvSpPr txBox="1"/>
              <p:nvPr/>
            </p:nvSpPr>
            <p:spPr>
              <a:xfrm>
                <a:off x="4546435" y="3258974"/>
                <a:ext cx="78813" cy="139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93" name="TextBox 392">
                <a:extLst>
                  <a:ext uri="{FF2B5EF4-FFF2-40B4-BE49-F238E27FC236}">
                    <a16:creationId xmlns:a16="http://schemas.microsoft.com/office/drawing/2014/main" id="{7A0EAFDE-7DC1-1EB5-4E58-C3DF69052F7C}"/>
                  </a:ext>
                </a:extLst>
              </p:cNvPr>
              <p:cNvSpPr txBox="1"/>
              <p:nvPr/>
            </p:nvSpPr>
            <p:spPr>
              <a:xfrm>
                <a:off x="4806785" y="3258974"/>
                <a:ext cx="78813" cy="139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1AE04BE-1C60-529E-F4A6-7EDD8E169726}"/>
                </a:ext>
              </a:extLst>
            </p:cNvPr>
            <p:cNvGrpSpPr/>
            <p:nvPr/>
          </p:nvGrpSpPr>
          <p:grpSpPr>
            <a:xfrm>
              <a:off x="1618994" y="1801378"/>
              <a:ext cx="8703913" cy="2647325"/>
              <a:chOff x="901700" y="923925"/>
              <a:chExt cx="3829050" cy="2044700"/>
            </a:xfrm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AF889622-0A8E-2140-BC91-3A74AF3605F0}"/>
                  </a:ext>
                </a:extLst>
              </p:cNvPr>
              <p:cNvSpPr/>
              <p:nvPr/>
            </p:nvSpPr>
            <p:spPr>
              <a:xfrm>
                <a:off x="901700" y="923925"/>
                <a:ext cx="3251200" cy="1939925"/>
              </a:xfrm>
              <a:custGeom>
                <a:avLst/>
                <a:gdLst>
                  <a:gd name="connsiteX0" fmla="*/ 0 w 3251200"/>
                  <a:gd name="connsiteY0" fmla="*/ 0 h 1939925"/>
                  <a:gd name="connsiteX1" fmla="*/ 209550 w 3251200"/>
                  <a:gd name="connsiteY1" fmla="*/ 0 h 1939925"/>
                  <a:gd name="connsiteX2" fmla="*/ 209550 w 3251200"/>
                  <a:gd name="connsiteY2" fmla="*/ 41275 h 1939925"/>
                  <a:gd name="connsiteX3" fmla="*/ 209550 w 3251200"/>
                  <a:gd name="connsiteY3" fmla="*/ 41275 h 1939925"/>
                  <a:gd name="connsiteX4" fmla="*/ 209550 w 3251200"/>
                  <a:gd name="connsiteY4" fmla="*/ 66675 h 1939925"/>
                  <a:gd name="connsiteX5" fmla="*/ 238125 w 3251200"/>
                  <a:gd name="connsiteY5" fmla="*/ 66675 h 1939925"/>
                  <a:gd name="connsiteX6" fmla="*/ 238125 w 3251200"/>
                  <a:gd name="connsiteY6" fmla="*/ 736600 h 1939925"/>
                  <a:gd name="connsiteX7" fmla="*/ 276225 w 3251200"/>
                  <a:gd name="connsiteY7" fmla="*/ 742950 h 1939925"/>
                  <a:gd name="connsiteX8" fmla="*/ 269875 w 3251200"/>
                  <a:gd name="connsiteY8" fmla="*/ 755650 h 1939925"/>
                  <a:gd name="connsiteX9" fmla="*/ 276225 w 3251200"/>
                  <a:gd name="connsiteY9" fmla="*/ 765175 h 1939925"/>
                  <a:gd name="connsiteX10" fmla="*/ 276225 w 3251200"/>
                  <a:gd name="connsiteY10" fmla="*/ 765175 h 1939925"/>
                  <a:gd name="connsiteX11" fmla="*/ 295275 w 3251200"/>
                  <a:gd name="connsiteY11" fmla="*/ 800100 h 1939925"/>
                  <a:gd name="connsiteX12" fmla="*/ 295275 w 3251200"/>
                  <a:gd name="connsiteY12" fmla="*/ 835025 h 1939925"/>
                  <a:gd name="connsiteX13" fmla="*/ 295275 w 3251200"/>
                  <a:gd name="connsiteY13" fmla="*/ 835025 h 1939925"/>
                  <a:gd name="connsiteX14" fmla="*/ 295275 w 3251200"/>
                  <a:gd name="connsiteY14" fmla="*/ 835025 h 1939925"/>
                  <a:gd name="connsiteX15" fmla="*/ 295275 w 3251200"/>
                  <a:gd name="connsiteY15" fmla="*/ 930275 h 1939925"/>
                  <a:gd name="connsiteX16" fmla="*/ 457200 w 3251200"/>
                  <a:gd name="connsiteY16" fmla="*/ 930275 h 1939925"/>
                  <a:gd name="connsiteX17" fmla="*/ 457200 w 3251200"/>
                  <a:gd name="connsiteY17" fmla="*/ 930275 h 1939925"/>
                  <a:gd name="connsiteX18" fmla="*/ 482600 w 3251200"/>
                  <a:gd name="connsiteY18" fmla="*/ 955675 h 1939925"/>
                  <a:gd name="connsiteX19" fmla="*/ 482600 w 3251200"/>
                  <a:gd name="connsiteY19" fmla="*/ 996950 h 1939925"/>
                  <a:gd name="connsiteX20" fmla="*/ 488950 w 3251200"/>
                  <a:gd name="connsiteY20" fmla="*/ 1025525 h 1939925"/>
                  <a:gd name="connsiteX21" fmla="*/ 488950 w 3251200"/>
                  <a:gd name="connsiteY21" fmla="*/ 1025525 h 1939925"/>
                  <a:gd name="connsiteX22" fmla="*/ 492125 w 3251200"/>
                  <a:gd name="connsiteY22" fmla="*/ 1085850 h 1939925"/>
                  <a:gd name="connsiteX23" fmla="*/ 565150 w 3251200"/>
                  <a:gd name="connsiteY23" fmla="*/ 1085850 h 1939925"/>
                  <a:gd name="connsiteX24" fmla="*/ 565150 w 3251200"/>
                  <a:gd name="connsiteY24" fmla="*/ 1085850 h 1939925"/>
                  <a:gd name="connsiteX25" fmla="*/ 565150 w 3251200"/>
                  <a:gd name="connsiteY25" fmla="*/ 1130300 h 1939925"/>
                  <a:gd name="connsiteX26" fmla="*/ 714375 w 3251200"/>
                  <a:gd name="connsiteY26" fmla="*/ 1130300 h 1939925"/>
                  <a:gd name="connsiteX27" fmla="*/ 714375 w 3251200"/>
                  <a:gd name="connsiteY27" fmla="*/ 1130300 h 1939925"/>
                  <a:gd name="connsiteX28" fmla="*/ 730250 w 3251200"/>
                  <a:gd name="connsiteY28" fmla="*/ 1162050 h 1939925"/>
                  <a:gd name="connsiteX29" fmla="*/ 730250 w 3251200"/>
                  <a:gd name="connsiteY29" fmla="*/ 1193800 h 1939925"/>
                  <a:gd name="connsiteX30" fmla="*/ 730250 w 3251200"/>
                  <a:gd name="connsiteY30" fmla="*/ 1200150 h 1939925"/>
                  <a:gd name="connsiteX31" fmla="*/ 730250 w 3251200"/>
                  <a:gd name="connsiteY31" fmla="*/ 1231900 h 1939925"/>
                  <a:gd name="connsiteX32" fmla="*/ 762000 w 3251200"/>
                  <a:gd name="connsiteY32" fmla="*/ 1231900 h 1939925"/>
                  <a:gd name="connsiteX33" fmla="*/ 762000 w 3251200"/>
                  <a:gd name="connsiteY33" fmla="*/ 1273175 h 1939925"/>
                  <a:gd name="connsiteX34" fmla="*/ 854075 w 3251200"/>
                  <a:gd name="connsiteY34" fmla="*/ 1273175 h 1939925"/>
                  <a:gd name="connsiteX35" fmla="*/ 854075 w 3251200"/>
                  <a:gd name="connsiteY35" fmla="*/ 1314450 h 1939925"/>
                  <a:gd name="connsiteX36" fmla="*/ 955675 w 3251200"/>
                  <a:gd name="connsiteY36" fmla="*/ 1314450 h 1939925"/>
                  <a:gd name="connsiteX37" fmla="*/ 955675 w 3251200"/>
                  <a:gd name="connsiteY37" fmla="*/ 1343025 h 1939925"/>
                  <a:gd name="connsiteX38" fmla="*/ 955675 w 3251200"/>
                  <a:gd name="connsiteY38" fmla="*/ 1343025 h 1939925"/>
                  <a:gd name="connsiteX39" fmla="*/ 955675 w 3251200"/>
                  <a:gd name="connsiteY39" fmla="*/ 1343025 h 1939925"/>
                  <a:gd name="connsiteX40" fmla="*/ 984250 w 3251200"/>
                  <a:gd name="connsiteY40" fmla="*/ 1352550 h 1939925"/>
                  <a:gd name="connsiteX41" fmla="*/ 984250 w 3251200"/>
                  <a:gd name="connsiteY41" fmla="*/ 1352550 h 1939925"/>
                  <a:gd name="connsiteX42" fmla="*/ 984250 w 3251200"/>
                  <a:gd name="connsiteY42" fmla="*/ 1387475 h 1939925"/>
                  <a:gd name="connsiteX43" fmla="*/ 1133475 w 3251200"/>
                  <a:gd name="connsiteY43" fmla="*/ 1387475 h 1939925"/>
                  <a:gd name="connsiteX44" fmla="*/ 1133475 w 3251200"/>
                  <a:gd name="connsiteY44" fmla="*/ 1422400 h 1939925"/>
                  <a:gd name="connsiteX45" fmla="*/ 1181100 w 3251200"/>
                  <a:gd name="connsiteY45" fmla="*/ 1422400 h 1939925"/>
                  <a:gd name="connsiteX46" fmla="*/ 1181100 w 3251200"/>
                  <a:gd name="connsiteY46" fmla="*/ 1460500 h 1939925"/>
                  <a:gd name="connsiteX47" fmla="*/ 1212850 w 3251200"/>
                  <a:gd name="connsiteY47" fmla="*/ 1460500 h 1939925"/>
                  <a:gd name="connsiteX48" fmla="*/ 1212850 w 3251200"/>
                  <a:gd name="connsiteY48" fmla="*/ 1501775 h 1939925"/>
                  <a:gd name="connsiteX49" fmla="*/ 1212850 w 3251200"/>
                  <a:gd name="connsiteY49" fmla="*/ 1501775 h 1939925"/>
                  <a:gd name="connsiteX50" fmla="*/ 1212850 w 3251200"/>
                  <a:gd name="connsiteY50" fmla="*/ 1533525 h 1939925"/>
                  <a:gd name="connsiteX51" fmla="*/ 1419225 w 3251200"/>
                  <a:gd name="connsiteY51" fmla="*/ 1533525 h 1939925"/>
                  <a:gd name="connsiteX52" fmla="*/ 1419225 w 3251200"/>
                  <a:gd name="connsiteY52" fmla="*/ 1577975 h 1939925"/>
                  <a:gd name="connsiteX53" fmla="*/ 1419225 w 3251200"/>
                  <a:gd name="connsiteY53" fmla="*/ 1577975 h 1939925"/>
                  <a:gd name="connsiteX54" fmla="*/ 1454150 w 3251200"/>
                  <a:gd name="connsiteY54" fmla="*/ 1587500 h 1939925"/>
                  <a:gd name="connsiteX55" fmla="*/ 1454150 w 3251200"/>
                  <a:gd name="connsiteY55" fmla="*/ 1628775 h 1939925"/>
                  <a:gd name="connsiteX56" fmla="*/ 1454150 w 3251200"/>
                  <a:gd name="connsiteY56" fmla="*/ 1628775 h 1939925"/>
                  <a:gd name="connsiteX57" fmla="*/ 1470025 w 3251200"/>
                  <a:gd name="connsiteY57" fmla="*/ 1670050 h 1939925"/>
                  <a:gd name="connsiteX58" fmla="*/ 1936750 w 3251200"/>
                  <a:gd name="connsiteY58" fmla="*/ 1670050 h 1939925"/>
                  <a:gd name="connsiteX59" fmla="*/ 1936750 w 3251200"/>
                  <a:gd name="connsiteY59" fmla="*/ 1743075 h 1939925"/>
                  <a:gd name="connsiteX60" fmla="*/ 2212975 w 3251200"/>
                  <a:gd name="connsiteY60" fmla="*/ 1743075 h 1939925"/>
                  <a:gd name="connsiteX61" fmla="*/ 2212975 w 3251200"/>
                  <a:gd name="connsiteY61" fmla="*/ 1806575 h 1939925"/>
                  <a:gd name="connsiteX62" fmla="*/ 3171825 w 3251200"/>
                  <a:gd name="connsiteY62" fmla="*/ 1806575 h 1939925"/>
                  <a:gd name="connsiteX63" fmla="*/ 3171825 w 3251200"/>
                  <a:gd name="connsiteY63" fmla="*/ 1885950 h 1939925"/>
                  <a:gd name="connsiteX64" fmla="*/ 3251200 w 3251200"/>
                  <a:gd name="connsiteY64" fmla="*/ 1885950 h 1939925"/>
                  <a:gd name="connsiteX65" fmla="*/ 3251200 w 3251200"/>
                  <a:gd name="connsiteY65" fmla="*/ 1939925 h 1939925"/>
                  <a:gd name="connsiteX0" fmla="*/ 0 w 3251200"/>
                  <a:gd name="connsiteY0" fmla="*/ 0 h 1939925"/>
                  <a:gd name="connsiteX1" fmla="*/ 209550 w 3251200"/>
                  <a:gd name="connsiteY1" fmla="*/ 0 h 1939925"/>
                  <a:gd name="connsiteX2" fmla="*/ 209550 w 3251200"/>
                  <a:gd name="connsiteY2" fmla="*/ 41275 h 1939925"/>
                  <a:gd name="connsiteX3" fmla="*/ 209550 w 3251200"/>
                  <a:gd name="connsiteY3" fmla="*/ 41275 h 1939925"/>
                  <a:gd name="connsiteX4" fmla="*/ 209550 w 3251200"/>
                  <a:gd name="connsiteY4" fmla="*/ 66675 h 1939925"/>
                  <a:gd name="connsiteX5" fmla="*/ 238125 w 3251200"/>
                  <a:gd name="connsiteY5" fmla="*/ 66675 h 1939925"/>
                  <a:gd name="connsiteX6" fmla="*/ 238125 w 3251200"/>
                  <a:gd name="connsiteY6" fmla="*/ 736600 h 1939925"/>
                  <a:gd name="connsiteX7" fmla="*/ 276225 w 3251200"/>
                  <a:gd name="connsiteY7" fmla="*/ 742950 h 1939925"/>
                  <a:gd name="connsiteX8" fmla="*/ 269875 w 3251200"/>
                  <a:gd name="connsiteY8" fmla="*/ 755650 h 1939925"/>
                  <a:gd name="connsiteX9" fmla="*/ 276225 w 3251200"/>
                  <a:gd name="connsiteY9" fmla="*/ 765175 h 1939925"/>
                  <a:gd name="connsiteX10" fmla="*/ 276225 w 3251200"/>
                  <a:gd name="connsiteY10" fmla="*/ 765175 h 1939925"/>
                  <a:gd name="connsiteX11" fmla="*/ 295275 w 3251200"/>
                  <a:gd name="connsiteY11" fmla="*/ 800100 h 1939925"/>
                  <a:gd name="connsiteX12" fmla="*/ 295275 w 3251200"/>
                  <a:gd name="connsiteY12" fmla="*/ 835025 h 1939925"/>
                  <a:gd name="connsiteX13" fmla="*/ 295275 w 3251200"/>
                  <a:gd name="connsiteY13" fmla="*/ 835025 h 1939925"/>
                  <a:gd name="connsiteX14" fmla="*/ 295275 w 3251200"/>
                  <a:gd name="connsiteY14" fmla="*/ 835025 h 1939925"/>
                  <a:gd name="connsiteX15" fmla="*/ 295275 w 3251200"/>
                  <a:gd name="connsiteY15" fmla="*/ 930275 h 1939925"/>
                  <a:gd name="connsiteX16" fmla="*/ 457200 w 3251200"/>
                  <a:gd name="connsiteY16" fmla="*/ 930275 h 1939925"/>
                  <a:gd name="connsiteX17" fmla="*/ 457200 w 3251200"/>
                  <a:gd name="connsiteY17" fmla="*/ 930275 h 1939925"/>
                  <a:gd name="connsiteX18" fmla="*/ 482600 w 3251200"/>
                  <a:gd name="connsiteY18" fmla="*/ 955675 h 1939925"/>
                  <a:gd name="connsiteX19" fmla="*/ 482600 w 3251200"/>
                  <a:gd name="connsiteY19" fmla="*/ 996950 h 1939925"/>
                  <a:gd name="connsiteX20" fmla="*/ 488950 w 3251200"/>
                  <a:gd name="connsiteY20" fmla="*/ 1025525 h 1939925"/>
                  <a:gd name="connsiteX21" fmla="*/ 488950 w 3251200"/>
                  <a:gd name="connsiteY21" fmla="*/ 1025525 h 1939925"/>
                  <a:gd name="connsiteX22" fmla="*/ 492125 w 3251200"/>
                  <a:gd name="connsiteY22" fmla="*/ 1085850 h 1939925"/>
                  <a:gd name="connsiteX23" fmla="*/ 565150 w 3251200"/>
                  <a:gd name="connsiteY23" fmla="*/ 1085850 h 1939925"/>
                  <a:gd name="connsiteX24" fmla="*/ 565150 w 3251200"/>
                  <a:gd name="connsiteY24" fmla="*/ 1085850 h 1939925"/>
                  <a:gd name="connsiteX25" fmla="*/ 571500 w 3251200"/>
                  <a:gd name="connsiteY25" fmla="*/ 1117600 h 1939925"/>
                  <a:gd name="connsiteX26" fmla="*/ 714375 w 3251200"/>
                  <a:gd name="connsiteY26" fmla="*/ 1130300 h 1939925"/>
                  <a:gd name="connsiteX27" fmla="*/ 714375 w 3251200"/>
                  <a:gd name="connsiteY27" fmla="*/ 1130300 h 1939925"/>
                  <a:gd name="connsiteX28" fmla="*/ 730250 w 3251200"/>
                  <a:gd name="connsiteY28" fmla="*/ 1162050 h 1939925"/>
                  <a:gd name="connsiteX29" fmla="*/ 730250 w 3251200"/>
                  <a:gd name="connsiteY29" fmla="*/ 1193800 h 1939925"/>
                  <a:gd name="connsiteX30" fmla="*/ 730250 w 3251200"/>
                  <a:gd name="connsiteY30" fmla="*/ 1200150 h 1939925"/>
                  <a:gd name="connsiteX31" fmla="*/ 730250 w 3251200"/>
                  <a:gd name="connsiteY31" fmla="*/ 1231900 h 1939925"/>
                  <a:gd name="connsiteX32" fmla="*/ 762000 w 3251200"/>
                  <a:gd name="connsiteY32" fmla="*/ 1231900 h 1939925"/>
                  <a:gd name="connsiteX33" fmla="*/ 762000 w 3251200"/>
                  <a:gd name="connsiteY33" fmla="*/ 1273175 h 1939925"/>
                  <a:gd name="connsiteX34" fmla="*/ 854075 w 3251200"/>
                  <a:gd name="connsiteY34" fmla="*/ 1273175 h 1939925"/>
                  <a:gd name="connsiteX35" fmla="*/ 854075 w 3251200"/>
                  <a:gd name="connsiteY35" fmla="*/ 1314450 h 1939925"/>
                  <a:gd name="connsiteX36" fmla="*/ 955675 w 3251200"/>
                  <a:gd name="connsiteY36" fmla="*/ 1314450 h 1939925"/>
                  <a:gd name="connsiteX37" fmla="*/ 955675 w 3251200"/>
                  <a:gd name="connsiteY37" fmla="*/ 1343025 h 1939925"/>
                  <a:gd name="connsiteX38" fmla="*/ 955675 w 3251200"/>
                  <a:gd name="connsiteY38" fmla="*/ 1343025 h 1939925"/>
                  <a:gd name="connsiteX39" fmla="*/ 955675 w 3251200"/>
                  <a:gd name="connsiteY39" fmla="*/ 1343025 h 1939925"/>
                  <a:gd name="connsiteX40" fmla="*/ 984250 w 3251200"/>
                  <a:gd name="connsiteY40" fmla="*/ 1352550 h 1939925"/>
                  <a:gd name="connsiteX41" fmla="*/ 984250 w 3251200"/>
                  <a:gd name="connsiteY41" fmla="*/ 1352550 h 1939925"/>
                  <a:gd name="connsiteX42" fmla="*/ 984250 w 3251200"/>
                  <a:gd name="connsiteY42" fmla="*/ 1387475 h 1939925"/>
                  <a:gd name="connsiteX43" fmla="*/ 1133475 w 3251200"/>
                  <a:gd name="connsiteY43" fmla="*/ 1387475 h 1939925"/>
                  <a:gd name="connsiteX44" fmla="*/ 1133475 w 3251200"/>
                  <a:gd name="connsiteY44" fmla="*/ 1422400 h 1939925"/>
                  <a:gd name="connsiteX45" fmla="*/ 1181100 w 3251200"/>
                  <a:gd name="connsiteY45" fmla="*/ 1422400 h 1939925"/>
                  <a:gd name="connsiteX46" fmla="*/ 1181100 w 3251200"/>
                  <a:gd name="connsiteY46" fmla="*/ 1460500 h 1939925"/>
                  <a:gd name="connsiteX47" fmla="*/ 1212850 w 3251200"/>
                  <a:gd name="connsiteY47" fmla="*/ 1460500 h 1939925"/>
                  <a:gd name="connsiteX48" fmla="*/ 1212850 w 3251200"/>
                  <a:gd name="connsiteY48" fmla="*/ 1501775 h 1939925"/>
                  <a:gd name="connsiteX49" fmla="*/ 1212850 w 3251200"/>
                  <a:gd name="connsiteY49" fmla="*/ 1501775 h 1939925"/>
                  <a:gd name="connsiteX50" fmla="*/ 1212850 w 3251200"/>
                  <a:gd name="connsiteY50" fmla="*/ 1533525 h 1939925"/>
                  <a:gd name="connsiteX51" fmla="*/ 1419225 w 3251200"/>
                  <a:gd name="connsiteY51" fmla="*/ 1533525 h 1939925"/>
                  <a:gd name="connsiteX52" fmla="*/ 1419225 w 3251200"/>
                  <a:gd name="connsiteY52" fmla="*/ 1577975 h 1939925"/>
                  <a:gd name="connsiteX53" fmla="*/ 1419225 w 3251200"/>
                  <a:gd name="connsiteY53" fmla="*/ 1577975 h 1939925"/>
                  <a:gd name="connsiteX54" fmla="*/ 1454150 w 3251200"/>
                  <a:gd name="connsiteY54" fmla="*/ 1587500 h 1939925"/>
                  <a:gd name="connsiteX55" fmla="*/ 1454150 w 3251200"/>
                  <a:gd name="connsiteY55" fmla="*/ 1628775 h 1939925"/>
                  <a:gd name="connsiteX56" fmla="*/ 1454150 w 3251200"/>
                  <a:gd name="connsiteY56" fmla="*/ 1628775 h 1939925"/>
                  <a:gd name="connsiteX57" fmla="*/ 1470025 w 3251200"/>
                  <a:gd name="connsiteY57" fmla="*/ 1670050 h 1939925"/>
                  <a:gd name="connsiteX58" fmla="*/ 1936750 w 3251200"/>
                  <a:gd name="connsiteY58" fmla="*/ 1670050 h 1939925"/>
                  <a:gd name="connsiteX59" fmla="*/ 1936750 w 3251200"/>
                  <a:gd name="connsiteY59" fmla="*/ 1743075 h 1939925"/>
                  <a:gd name="connsiteX60" fmla="*/ 2212975 w 3251200"/>
                  <a:gd name="connsiteY60" fmla="*/ 1743075 h 1939925"/>
                  <a:gd name="connsiteX61" fmla="*/ 2212975 w 3251200"/>
                  <a:gd name="connsiteY61" fmla="*/ 1806575 h 1939925"/>
                  <a:gd name="connsiteX62" fmla="*/ 3171825 w 3251200"/>
                  <a:gd name="connsiteY62" fmla="*/ 1806575 h 1939925"/>
                  <a:gd name="connsiteX63" fmla="*/ 3171825 w 3251200"/>
                  <a:gd name="connsiteY63" fmla="*/ 1885950 h 1939925"/>
                  <a:gd name="connsiteX64" fmla="*/ 3251200 w 3251200"/>
                  <a:gd name="connsiteY64" fmla="*/ 1885950 h 1939925"/>
                  <a:gd name="connsiteX65" fmla="*/ 3251200 w 3251200"/>
                  <a:gd name="connsiteY65" fmla="*/ 1939925 h 1939925"/>
                  <a:gd name="connsiteX0" fmla="*/ 0 w 3251200"/>
                  <a:gd name="connsiteY0" fmla="*/ 0 h 1939925"/>
                  <a:gd name="connsiteX1" fmla="*/ 209550 w 3251200"/>
                  <a:gd name="connsiteY1" fmla="*/ 0 h 1939925"/>
                  <a:gd name="connsiteX2" fmla="*/ 209550 w 3251200"/>
                  <a:gd name="connsiteY2" fmla="*/ 41275 h 1939925"/>
                  <a:gd name="connsiteX3" fmla="*/ 209550 w 3251200"/>
                  <a:gd name="connsiteY3" fmla="*/ 41275 h 1939925"/>
                  <a:gd name="connsiteX4" fmla="*/ 209550 w 3251200"/>
                  <a:gd name="connsiteY4" fmla="*/ 66675 h 1939925"/>
                  <a:gd name="connsiteX5" fmla="*/ 238125 w 3251200"/>
                  <a:gd name="connsiteY5" fmla="*/ 66675 h 1939925"/>
                  <a:gd name="connsiteX6" fmla="*/ 238125 w 3251200"/>
                  <a:gd name="connsiteY6" fmla="*/ 736600 h 1939925"/>
                  <a:gd name="connsiteX7" fmla="*/ 276225 w 3251200"/>
                  <a:gd name="connsiteY7" fmla="*/ 742950 h 1939925"/>
                  <a:gd name="connsiteX8" fmla="*/ 269875 w 3251200"/>
                  <a:gd name="connsiteY8" fmla="*/ 755650 h 1939925"/>
                  <a:gd name="connsiteX9" fmla="*/ 276225 w 3251200"/>
                  <a:gd name="connsiteY9" fmla="*/ 765175 h 1939925"/>
                  <a:gd name="connsiteX10" fmla="*/ 276225 w 3251200"/>
                  <a:gd name="connsiteY10" fmla="*/ 765175 h 1939925"/>
                  <a:gd name="connsiteX11" fmla="*/ 295275 w 3251200"/>
                  <a:gd name="connsiteY11" fmla="*/ 800100 h 1939925"/>
                  <a:gd name="connsiteX12" fmla="*/ 295275 w 3251200"/>
                  <a:gd name="connsiteY12" fmla="*/ 835025 h 1939925"/>
                  <a:gd name="connsiteX13" fmla="*/ 295275 w 3251200"/>
                  <a:gd name="connsiteY13" fmla="*/ 835025 h 1939925"/>
                  <a:gd name="connsiteX14" fmla="*/ 295275 w 3251200"/>
                  <a:gd name="connsiteY14" fmla="*/ 835025 h 1939925"/>
                  <a:gd name="connsiteX15" fmla="*/ 295275 w 3251200"/>
                  <a:gd name="connsiteY15" fmla="*/ 930275 h 1939925"/>
                  <a:gd name="connsiteX16" fmla="*/ 457200 w 3251200"/>
                  <a:gd name="connsiteY16" fmla="*/ 930275 h 1939925"/>
                  <a:gd name="connsiteX17" fmla="*/ 457200 w 3251200"/>
                  <a:gd name="connsiteY17" fmla="*/ 930275 h 1939925"/>
                  <a:gd name="connsiteX18" fmla="*/ 482600 w 3251200"/>
                  <a:gd name="connsiteY18" fmla="*/ 955675 h 1939925"/>
                  <a:gd name="connsiteX19" fmla="*/ 482600 w 3251200"/>
                  <a:gd name="connsiteY19" fmla="*/ 996950 h 1939925"/>
                  <a:gd name="connsiteX20" fmla="*/ 488950 w 3251200"/>
                  <a:gd name="connsiteY20" fmla="*/ 1025525 h 1939925"/>
                  <a:gd name="connsiteX21" fmla="*/ 488950 w 3251200"/>
                  <a:gd name="connsiteY21" fmla="*/ 1025525 h 1939925"/>
                  <a:gd name="connsiteX22" fmla="*/ 492125 w 3251200"/>
                  <a:gd name="connsiteY22" fmla="*/ 1085850 h 1939925"/>
                  <a:gd name="connsiteX23" fmla="*/ 565150 w 3251200"/>
                  <a:gd name="connsiteY23" fmla="*/ 1085850 h 1939925"/>
                  <a:gd name="connsiteX24" fmla="*/ 565150 w 3251200"/>
                  <a:gd name="connsiteY24" fmla="*/ 1085850 h 1939925"/>
                  <a:gd name="connsiteX25" fmla="*/ 571500 w 3251200"/>
                  <a:gd name="connsiteY25" fmla="*/ 1117600 h 1939925"/>
                  <a:gd name="connsiteX26" fmla="*/ 714375 w 3251200"/>
                  <a:gd name="connsiteY26" fmla="*/ 1130300 h 1939925"/>
                  <a:gd name="connsiteX27" fmla="*/ 727075 w 3251200"/>
                  <a:gd name="connsiteY27" fmla="*/ 1149350 h 1939925"/>
                  <a:gd name="connsiteX28" fmla="*/ 730250 w 3251200"/>
                  <a:gd name="connsiteY28" fmla="*/ 1162050 h 1939925"/>
                  <a:gd name="connsiteX29" fmla="*/ 730250 w 3251200"/>
                  <a:gd name="connsiteY29" fmla="*/ 1193800 h 1939925"/>
                  <a:gd name="connsiteX30" fmla="*/ 730250 w 3251200"/>
                  <a:gd name="connsiteY30" fmla="*/ 1200150 h 1939925"/>
                  <a:gd name="connsiteX31" fmla="*/ 730250 w 3251200"/>
                  <a:gd name="connsiteY31" fmla="*/ 1231900 h 1939925"/>
                  <a:gd name="connsiteX32" fmla="*/ 762000 w 3251200"/>
                  <a:gd name="connsiteY32" fmla="*/ 1231900 h 1939925"/>
                  <a:gd name="connsiteX33" fmla="*/ 762000 w 3251200"/>
                  <a:gd name="connsiteY33" fmla="*/ 1273175 h 1939925"/>
                  <a:gd name="connsiteX34" fmla="*/ 854075 w 3251200"/>
                  <a:gd name="connsiteY34" fmla="*/ 1273175 h 1939925"/>
                  <a:gd name="connsiteX35" fmla="*/ 854075 w 3251200"/>
                  <a:gd name="connsiteY35" fmla="*/ 1314450 h 1939925"/>
                  <a:gd name="connsiteX36" fmla="*/ 955675 w 3251200"/>
                  <a:gd name="connsiteY36" fmla="*/ 1314450 h 1939925"/>
                  <a:gd name="connsiteX37" fmla="*/ 955675 w 3251200"/>
                  <a:gd name="connsiteY37" fmla="*/ 1343025 h 1939925"/>
                  <a:gd name="connsiteX38" fmla="*/ 955675 w 3251200"/>
                  <a:gd name="connsiteY38" fmla="*/ 1343025 h 1939925"/>
                  <a:gd name="connsiteX39" fmla="*/ 955675 w 3251200"/>
                  <a:gd name="connsiteY39" fmla="*/ 1343025 h 1939925"/>
                  <a:gd name="connsiteX40" fmla="*/ 984250 w 3251200"/>
                  <a:gd name="connsiteY40" fmla="*/ 1352550 h 1939925"/>
                  <a:gd name="connsiteX41" fmla="*/ 984250 w 3251200"/>
                  <a:gd name="connsiteY41" fmla="*/ 1352550 h 1939925"/>
                  <a:gd name="connsiteX42" fmla="*/ 984250 w 3251200"/>
                  <a:gd name="connsiteY42" fmla="*/ 1387475 h 1939925"/>
                  <a:gd name="connsiteX43" fmla="*/ 1133475 w 3251200"/>
                  <a:gd name="connsiteY43" fmla="*/ 1387475 h 1939925"/>
                  <a:gd name="connsiteX44" fmla="*/ 1133475 w 3251200"/>
                  <a:gd name="connsiteY44" fmla="*/ 1422400 h 1939925"/>
                  <a:gd name="connsiteX45" fmla="*/ 1181100 w 3251200"/>
                  <a:gd name="connsiteY45" fmla="*/ 1422400 h 1939925"/>
                  <a:gd name="connsiteX46" fmla="*/ 1181100 w 3251200"/>
                  <a:gd name="connsiteY46" fmla="*/ 1460500 h 1939925"/>
                  <a:gd name="connsiteX47" fmla="*/ 1212850 w 3251200"/>
                  <a:gd name="connsiteY47" fmla="*/ 1460500 h 1939925"/>
                  <a:gd name="connsiteX48" fmla="*/ 1212850 w 3251200"/>
                  <a:gd name="connsiteY48" fmla="*/ 1501775 h 1939925"/>
                  <a:gd name="connsiteX49" fmla="*/ 1212850 w 3251200"/>
                  <a:gd name="connsiteY49" fmla="*/ 1501775 h 1939925"/>
                  <a:gd name="connsiteX50" fmla="*/ 1212850 w 3251200"/>
                  <a:gd name="connsiteY50" fmla="*/ 1533525 h 1939925"/>
                  <a:gd name="connsiteX51" fmla="*/ 1419225 w 3251200"/>
                  <a:gd name="connsiteY51" fmla="*/ 1533525 h 1939925"/>
                  <a:gd name="connsiteX52" fmla="*/ 1419225 w 3251200"/>
                  <a:gd name="connsiteY52" fmla="*/ 1577975 h 1939925"/>
                  <a:gd name="connsiteX53" fmla="*/ 1419225 w 3251200"/>
                  <a:gd name="connsiteY53" fmla="*/ 1577975 h 1939925"/>
                  <a:gd name="connsiteX54" fmla="*/ 1454150 w 3251200"/>
                  <a:gd name="connsiteY54" fmla="*/ 1587500 h 1939925"/>
                  <a:gd name="connsiteX55" fmla="*/ 1454150 w 3251200"/>
                  <a:gd name="connsiteY55" fmla="*/ 1628775 h 1939925"/>
                  <a:gd name="connsiteX56" fmla="*/ 1454150 w 3251200"/>
                  <a:gd name="connsiteY56" fmla="*/ 1628775 h 1939925"/>
                  <a:gd name="connsiteX57" fmla="*/ 1470025 w 3251200"/>
                  <a:gd name="connsiteY57" fmla="*/ 1670050 h 1939925"/>
                  <a:gd name="connsiteX58" fmla="*/ 1936750 w 3251200"/>
                  <a:gd name="connsiteY58" fmla="*/ 1670050 h 1939925"/>
                  <a:gd name="connsiteX59" fmla="*/ 1936750 w 3251200"/>
                  <a:gd name="connsiteY59" fmla="*/ 1743075 h 1939925"/>
                  <a:gd name="connsiteX60" fmla="*/ 2212975 w 3251200"/>
                  <a:gd name="connsiteY60" fmla="*/ 1743075 h 1939925"/>
                  <a:gd name="connsiteX61" fmla="*/ 2212975 w 3251200"/>
                  <a:gd name="connsiteY61" fmla="*/ 1806575 h 1939925"/>
                  <a:gd name="connsiteX62" fmla="*/ 3171825 w 3251200"/>
                  <a:gd name="connsiteY62" fmla="*/ 1806575 h 1939925"/>
                  <a:gd name="connsiteX63" fmla="*/ 3171825 w 3251200"/>
                  <a:gd name="connsiteY63" fmla="*/ 1885950 h 1939925"/>
                  <a:gd name="connsiteX64" fmla="*/ 3251200 w 3251200"/>
                  <a:gd name="connsiteY64" fmla="*/ 1885950 h 1939925"/>
                  <a:gd name="connsiteX65" fmla="*/ 3251200 w 3251200"/>
                  <a:gd name="connsiteY65" fmla="*/ 1939925 h 1939925"/>
                  <a:gd name="connsiteX0" fmla="*/ 0 w 3251200"/>
                  <a:gd name="connsiteY0" fmla="*/ 0 h 1939925"/>
                  <a:gd name="connsiteX1" fmla="*/ 209550 w 3251200"/>
                  <a:gd name="connsiteY1" fmla="*/ 0 h 1939925"/>
                  <a:gd name="connsiteX2" fmla="*/ 209550 w 3251200"/>
                  <a:gd name="connsiteY2" fmla="*/ 41275 h 1939925"/>
                  <a:gd name="connsiteX3" fmla="*/ 209550 w 3251200"/>
                  <a:gd name="connsiteY3" fmla="*/ 41275 h 1939925"/>
                  <a:gd name="connsiteX4" fmla="*/ 209550 w 3251200"/>
                  <a:gd name="connsiteY4" fmla="*/ 66675 h 1939925"/>
                  <a:gd name="connsiteX5" fmla="*/ 238125 w 3251200"/>
                  <a:gd name="connsiteY5" fmla="*/ 66675 h 1939925"/>
                  <a:gd name="connsiteX6" fmla="*/ 238125 w 3251200"/>
                  <a:gd name="connsiteY6" fmla="*/ 736600 h 1939925"/>
                  <a:gd name="connsiteX7" fmla="*/ 276225 w 3251200"/>
                  <a:gd name="connsiteY7" fmla="*/ 742950 h 1939925"/>
                  <a:gd name="connsiteX8" fmla="*/ 269875 w 3251200"/>
                  <a:gd name="connsiteY8" fmla="*/ 755650 h 1939925"/>
                  <a:gd name="connsiteX9" fmla="*/ 276225 w 3251200"/>
                  <a:gd name="connsiteY9" fmla="*/ 765175 h 1939925"/>
                  <a:gd name="connsiteX10" fmla="*/ 276225 w 3251200"/>
                  <a:gd name="connsiteY10" fmla="*/ 765175 h 1939925"/>
                  <a:gd name="connsiteX11" fmla="*/ 295275 w 3251200"/>
                  <a:gd name="connsiteY11" fmla="*/ 800100 h 1939925"/>
                  <a:gd name="connsiteX12" fmla="*/ 295275 w 3251200"/>
                  <a:gd name="connsiteY12" fmla="*/ 835025 h 1939925"/>
                  <a:gd name="connsiteX13" fmla="*/ 295275 w 3251200"/>
                  <a:gd name="connsiteY13" fmla="*/ 835025 h 1939925"/>
                  <a:gd name="connsiteX14" fmla="*/ 295275 w 3251200"/>
                  <a:gd name="connsiteY14" fmla="*/ 835025 h 1939925"/>
                  <a:gd name="connsiteX15" fmla="*/ 295275 w 3251200"/>
                  <a:gd name="connsiteY15" fmla="*/ 930275 h 1939925"/>
                  <a:gd name="connsiteX16" fmla="*/ 457200 w 3251200"/>
                  <a:gd name="connsiteY16" fmla="*/ 930275 h 1939925"/>
                  <a:gd name="connsiteX17" fmla="*/ 457200 w 3251200"/>
                  <a:gd name="connsiteY17" fmla="*/ 930275 h 1939925"/>
                  <a:gd name="connsiteX18" fmla="*/ 482600 w 3251200"/>
                  <a:gd name="connsiteY18" fmla="*/ 955675 h 1939925"/>
                  <a:gd name="connsiteX19" fmla="*/ 482600 w 3251200"/>
                  <a:gd name="connsiteY19" fmla="*/ 996950 h 1939925"/>
                  <a:gd name="connsiteX20" fmla="*/ 488950 w 3251200"/>
                  <a:gd name="connsiteY20" fmla="*/ 1025525 h 1939925"/>
                  <a:gd name="connsiteX21" fmla="*/ 488950 w 3251200"/>
                  <a:gd name="connsiteY21" fmla="*/ 1025525 h 1939925"/>
                  <a:gd name="connsiteX22" fmla="*/ 492125 w 3251200"/>
                  <a:gd name="connsiteY22" fmla="*/ 1085850 h 1939925"/>
                  <a:gd name="connsiteX23" fmla="*/ 565150 w 3251200"/>
                  <a:gd name="connsiteY23" fmla="*/ 1085850 h 1939925"/>
                  <a:gd name="connsiteX24" fmla="*/ 565150 w 3251200"/>
                  <a:gd name="connsiteY24" fmla="*/ 1085850 h 1939925"/>
                  <a:gd name="connsiteX25" fmla="*/ 571500 w 3251200"/>
                  <a:gd name="connsiteY25" fmla="*/ 1117600 h 1939925"/>
                  <a:gd name="connsiteX26" fmla="*/ 714375 w 3251200"/>
                  <a:gd name="connsiteY26" fmla="*/ 1120775 h 1939925"/>
                  <a:gd name="connsiteX27" fmla="*/ 727075 w 3251200"/>
                  <a:gd name="connsiteY27" fmla="*/ 1149350 h 1939925"/>
                  <a:gd name="connsiteX28" fmla="*/ 730250 w 3251200"/>
                  <a:gd name="connsiteY28" fmla="*/ 1162050 h 1939925"/>
                  <a:gd name="connsiteX29" fmla="*/ 730250 w 3251200"/>
                  <a:gd name="connsiteY29" fmla="*/ 1193800 h 1939925"/>
                  <a:gd name="connsiteX30" fmla="*/ 730250 w 3251200"/>
                  <a:gd name="connsiteY30" fmla="*/ 1200150 h 1939925"/>
                  <a:gd name="connsiteX31" fmla="*/ 730250 w 3251200"/>
                  <a:gd name="connsiteY31" fmla="*/ 1231900 h 1939925"/>
                  <a:gd name="connsiteX32" fmla="*/ 762000 w 3251200"/>
                  <a:gd name="connsiteY32" fmla="*/ 1231900 h 1939925"/>
                  <a:gd name="connsiteX33" fmla="*/ 762000 w 3251200"/>
                  <a:gd name="connsiteY33" fmla="*/ 1273175 h 1939925"/>
                  <a:gd name="connsiteX34" fmla="*/ 854075 w 3251200"/>
                  <a:gd name="connsiteY34" fmla="*/ 1273175 h 1939925"/>
                  <a:gd name="connsiteX35" fmla="*/ 854075 w 3251200"/>
                  <a:gd name="connsiteY35" fmla="*/ 1314450 h 1939925"/>
                  <a:gd name="connsiteX36" fmla="*/ 955675 w 3251200"/>
                  <a:gd name="connsiteY36" fmla="*/ 1314450 h 1939925"/>
                  <a:gd name="connsiteX37" fmla="*/ 955675 w 3251200"/>
                  <a:gd name="connsiteY37" fmla="*/ 1343025 h 1939925"/>
                  <a:gd name="connsiteX38" fmla="*/ 955675 w 3251200"/>
                  <a:gd name="connsiteY38" fmla="*/ 1343025 h 1939925"/>
                  <a:gd name="connsiteX39" fmla="*/ 955675 w 3251200"/>
                  <a:gd name="connsiteY39" fmla="*/ 1343025 h 1939925"/>
                  <a:gd name="connsiteX40" fmla="*/ 984250 w 3251200"/>
                  <a:gd name="connsiteY40" fmla="*/ 1352550 h 1939925"/>
                  <a:gd name="connsiteX41" fmla="*/ 984250 w 3251200"/>
                  <a:gd name="connsiteY41" fmla="*/ 1352550 h 1939925"/>
                  <a:gd name="connsiteX42" fmla="*/ 984250 w 3251200"/>
                  <a:gd name="connsiteY42" fmla="*/ 1387475 h 1939925"/>
                  <a:gd name="connsiteX43" fmla="*/ 1133475 w 3251200"/>
                  <a:gd name="connsiteY43" fmla="*/ 1387475 h 1939925"/>
                  <a:gd name="connsiteX44" fmla="*/ 1133475 w 3251200"/>
                  <a:gd name="connsiteY44" fmla="*/ 1422400 h 1939925"/>
                  <a:gd name="connsiteX45" fmla="*/ 1181100 w 3251200"/>
                  <a:gd name="connsiteY45" fmla="*/ 1422400 h 1939925"/>
                  <a:gd name="connsiteX46" fmla="*/ 1181100 w 3251200"/>
                  <a:gd name="connsiteY46" fmla="*/ 1460500 h 1939925"/>
                  <a:gd name="connsiteX47" fmla="*/ 1212850 w 3251200"/>
                  <a:gd name="connsiteY47" fmla="*/ 1460500 h 1939925"/>
                  <a:gd name="connsiteX48" fmla="*/ 1212850 w 3251200"/>
                  <a:gd name="connsiteY48" fmla="*/ 1501775 h 1939925"/>
                  <a:gd name="connsiteX49" fmla="*/ 1212850 w 3251200"/>
                  <a:gd name="connsiteY49" fmla="*/ 1501775 h 1939925"/>
                  <a:gd name="connsiteX50" fmla="*/ 1212850 w 3251200"/>
                  <a:gd name="connsiteY50" fmla="*/ 1533525 h 1939925"/>
                  <a:gd name="connsiteX51" fmla="*/ 1419225 w 3251200"/>
                  <a:gd name="connsiteY51" fmla="*/ 1533525 h 1939925"/>
                  <a:gd name="connsiteX52" fmla="*/ 1419225 w 3251200"/>
                  <a:gd name="connsiteY52" fmla="*/ 1577975 h 1939925"/>
                  <a:gd name="connsiteX53" fmla="*/ 1419225 w 3251200"/>
                  <a:gd name="connsiteY53" fmla="*/ 1577975 h 1939925"/>
                  <a:gd name="connsiteX54" fmla="*/ 1454150 w 3251200"/>
                  <a:gd name="connsiteY54" fmla="*/ 1587500 h 1939925"/>
                  <a:gd name="connsiteX55" fmla="*/ 1454150 w 3251200"/>
                  <a:gd name="connsiteY55" fmla="*/ 1628775 h 1939925"/>
                  <a:gd name="connsiteX56" fmla="*/ 1454150 w 3251200"/>
                  <a:gd name="connsiteY56" fmla="*/ 1628775 h 1939925"/>
                  <a:gd name="connsiteX57" fmla="*/ 1470025 w 3251200"/>
                  <a:gd name="connsiteY57" fmla="*/ 1670050 h 1939925"/>
                  <a:gd name="connsiteX58" fmla="*/ 1936750 w 3251200"/>
                  <a:gd name="connsiteY58" fmla="*/ 1670050 h 1939925"/>
                  <a:gd name="connsiteX59" fmla="*/ 1936750 w 3251200"/>
                  <a:gd name="connsiteY59" fmla="*/ 1743075 h 1939925"/>
                  <a:gd name="connsiteX60" fmla="*/ 2212975 w 3251200"/>
                  <a:gd name="connsiteY60" fmla="*/ 1743075 h 1939925"/>
                  <a:gd name="connsiteX61" fmla="*/ 2212975 w 3251200"/>
                  <a:gd name="connsiteY61" fmla="*/ 1806575 h 1939925"/>
                  <a:gd name="connsiteX62" fmla="*/ 3171825 w 3251200"/>
                  <a:gd name="connsiteY62" fmla="*/ 1806575 h 1939925"/>
                  <a:gd name="connsiteX63" fmla="*/ 3171825 w 3251200"/>
                  <a:gd name="connsiteY63" fmla="*/ 1885950 h 1939925"/>
                  <a:gd name="connsiteX64" fmla="*/ 3251200 w 3251200"/>
                  <a:gd name="connsiteY64" fmla="*/ 1885950 h 1939925"/>
                  <a:gd name="connsiteX65" fmla="*/ 3251200 w 3251200"/>
                  <a:gd name="connsiteY65" fmla="*/ 1939925 h 1939925"/>
                  <a:gd name="connsiteX0" fmla="*/ 0 w 3251200"/>
                  <a:gd name="connsiteY0" fmla="*/ 0 h 1939925"/>
                  <a:gd name="connsiteX1" fmla="*/ 209550 w 3251200"/>
                  <a:gd name="connsiteY1" fmla="*/ 0 h 1939925"/>
                  <a:gd name="connsiteX2" fmla="*/ 209550 w 3251200"/>
                  <a:gd name="connsiteY2" fmla="*/ 41275 h 1939925"/>
                  <a:gd name="connsiteX3" fmla="*/ 209550 w 3251200"/>
                  <a:gd name="connsiteY3" fmla="*/ 41275 h 1939925"/>
                  <a:gd name="connsiteX4" fmla="*/ 209550 w 3251200"/>
                  <a:gd name="connsiteY4" fmla="*/ 66675 h 1939925"/>
                  <a:gd name="connsiteX5" fmla="*/ 238125 w 3251200"/>
                  <a:gd name="connsiteY5" fmla="*/ 66675 h 1939925"/>
                  <a:gd name="connsiteX6" fmla="*/ 238125 w 3251200"/>
                  <a:gd name="connsiteY6" fmla="*/ 736600 h 1939925"/>
                  <a:gd name="connsiteX7" fmla="*/ 276225 w 3251200"/>
                  <a:gd name="connsiteY7" fmla="*/ 742950 h 1939925"/>
                  <a:gd name="connsiteX8" fmla="*/ 269875 w 3251200"/>
                  <a:gd name="connsiteY8" fmla="*/ 755650 h 1939925"/>
                  <a:gd name="connsiteX9" fmla="*/ 276225 w 3251200"/>
                  <a:gd name="connsiteY9" fmla="*/ 765175 h 1939925"/>
                  <a:gd name="connsiteX10" fmla="*/ 276225 w 3251200"/>
                  <a:gd name="connsiteY10" fmla="*/ 765175 h 1939925"/>
                  <a:gd name="connsiteX11" fmla="*/ 295275 w 3251200"/>
                  <a:gd name="connsiteY11" fmla="*/ 800100 h 1939925"/>
                  <a:gd name="connsiteX12" fmla="*/ 295275 w 3251200"/>
                  <a:gd name="connsiteY12" fmla="*/ 835025 h 1939925"/>
                  <a:gd name="connsiteX13" fmla="*/ 295275 w 3251200"/>
                  <a:gd name="connsiteY13" fmla="*/ 835025 h 1939925"/>
                  <a:gd name="connsiteX14" fmla="*/ 307975 w 3251200"/>
                  <a:gd name="connsiteY14" fmla="*/ 831850 h 1939925"/>
                  <a:gd name="connsiteX15" fmla="*/ 295275 w 3251200"/>
                  <a:gd name="connsiteY15" fmla="*/ 930275 h 1939925"/>
                  <a:gd name="connsiteX16" fmla="*/ 457200 w 3251200"/>
                  <a:gd name="connsiteY16" fmla="*/ 930275 h 1939925"/>
                  <a:gd name="connsiteX17" fmla="*/ 457200 w 3251200"/>
                  <a:gd name="connsiteY17" fmla="*/ 930275 h 1939925"/>
                  <a:gd name="connsiteX18" fmla="*/ 482600 w 3251200"/>
                  <a:gd name="connsiteY18" fmla="*/ 955675 h 1939925"/>
                  <a:gd name="connsiteX19" fmla="*/ 482600 w 3251200"/>
                  <a:gd name="connsiteY19" fmla="*/ 996950 h 1939925"/>
                  <a:gd name="connsiteX20" fmla="*/ 488950 w 3251200"/>
                  <a:gd name="connsiteY20" fmla="*/ 1025525 h 1939925"/>
                  <a:gd name="connsiteX21" fmla="*/ 488950 w 3251200"/>
                  <a:gd name="connsiteY21" fmla="*/ 1025525 h 1939925"/>
                  <a:gd name="connsiteX22" fmla="*/ 492125 w 3251200"/>
                  <a:gd name="connsiteY22" fmla="*/ 1085850 h 1939925"/>
                  <a:gd name="connsiteX23" fmla="*/ 565150 w 3251200"/>
                  <a:gd name="connsiteY23" fmla="*/ 1085850 h 1939925"/>
                  <a:gd name="connsiteX24" fmla="*/ 565150 w 3251200"/>
                  <a:gd name="connsiteY24" fmla="*/ 1085850 h 1939925"/>
                  <a:gd name="connsiteX25" fmla="*/ 571500 w 3251200"/>
                  <a:gd name="connsiteY25" fmla="*/ 1117600 h 1939925"/>
                  <a:gd name="connsiteX26" fmla="*/ 714375 w 3251200"/>
                  <a:gd name="connsiteY26" fmla="*/ 1120775 h 1939925"/>
                  <a:gd name="connsiteX27" fmla="*/ 727075 w 3251200"/>
                  <a:gd name="connsiteY27" fmla="*/ 1149350 h 1939925"/>
                  <a:gd name="connsiteX28" fmla="*/ 730250 w 3251200"/>
                  <a:gd name="connsiteY28" fmla="*/ 1162050 h 1939925"/>
                  <a:gd name="connsiteX29" fmla="*/ 730250 w 3251200"/>
                  <a:gd name="connsiteY29" fmla="*/ 1193800 h 1939925"/>
                  <a:gd name="connsiteX30" fmla="*/ 730250 w 3251200"/>
                  <a:gd name="connsiteY30" fmla="*/ 1200150 h 1939925"/>
                  <a:gd name="connsiteX31" fmla="*/ 730250 w 3251200"/>
                  <a:gd name="connsiteY31" fmla="*/ 1231900 h 1939925"/>
                  <a:gd name="connsiteX32" fmla="*/ 762000 w 3251200"/>
                  <a:gd name="connsiteY32" fmla="*/ 1231900 h 1939925"/>
                  <a:gd name="connsiteX33" fmla="*/ 762000 w 3251200"/>
                  <a:gd name="connsiteY33" fmla="*/ 1273175 h 1939925"/>
                  <a:gd name="connsiteX34" fmla="*/ 854075 w 3251200"/>
                  <a:gd name="connsiteY34" fmla="*/ 1273175 h 1939925"/>
                  <a:gd name="connsiteX35" fmla="*/ 854075 w 3251200"/>
                  <a:gd name="connsiteY35" fmla="*/ 1314450 h 1939925"/>
                  <a:gd name="connsiteX36" fmla="*/ 955675 w 3251200"/>
                  <a:gd name="connsiteY36" fmla="*/ 1314450 h 1939925"/>
                  <a:gd name="connsiteX37" fmla="*/ 955675 w 3251200"/>
                  <a:gd name="connsiteY37" fmla="*/ 1343025 h 1939925"/>
                  <a:gd name="connsiteX38" fmla="*/ 955675 w 3251200"/>
                  <a:gd name="connsiteY38" fmla="*/ 1343025 h 1939925"/>
                  <a:gd name="connsiteX39" fmla="*/ 955675 w 3251200"/>
                  <a:gd name="connsiteY39" fmla="*/ 1343025 h 1939925"/>
                  <a:gd name="connsiteX40" fmla="*/ 984250 w 3251200"/>
                  <a:gd name="connsiteY40" fmla="*/ 1352550 h 1939925"/>
                  <a:gd name="connsiteX41" fmla="*/ 984250 w 3251200"/>
                  <a:gd name="connsiteY41" fmla="*/ 1352550 h 1939925"/>
                  <a:gd name="connsiteX42" fmla="*/ 984250 w 3251200"/>
                  <a:gd name="connsiteY42" fmla="*/ 1387475 h 1939925"/>
                  <a:gd name="connsiteX43" fmla="*/ 1133475 w 3251200"/>
                  <a:gd name="connsiteY43" fmla="*/ 1387475 h 1939925"/>
                  <a:gd name="connsiteX44" fmla="*/ 1133475 w 3251200"/>
                  <a:gd name="connsiteY44" fmla="*/ 1422400 h 1939925"/>
                  <a:gd name="connsiteX45" fmla="*/ 1181100 w 3251200"/>
                  <a:gd name="connsiteY45" fmla="*/ 1422400 h 1939925"/>
                  <a:gd name="connsiteX46" fmla="*/ 1181100 w 3251200"/>
                  <a:gd name="connsiteY46" fmla="*/ 1460500 h 1939925"/>
                  <a:gd name="connsiteX47" fmla="*/ 1212850 w 3251200"/>
                  <a:gd name="connsiteY47" fmla="*/ 1460500 h 1939925"/>
                  <a:gd name="connsiteX48" fmla="*/ 1212850 w 3251200"/>
                  <a:gd name="connsiteY48" fmla="*/ 1501775 h 1939925"/>
                  <a:gd name="connsiteX49" fmla="*/ 1212850 w 3251200"/>
                  <a:gd name="connsiteY49" fmla="*/ 1501775 h 1939925"/>
                  <a:gd name="connsiteX50" fmla="*/ 1212850 w 3251200"/>
                  <a:gd name="connsiteY50" fmla="*/ 1533525 h 1939925"/>
                  <a:gd name="connsiteX51" fmla="*/ 1419225 w 3251200"/>
                  <a:gd name="connsiteY51" fmla="*/ 1533525 h 1939925"/>
                  <a:gd name="connsiteX52" fmla="*/ 1419225 w 3251200"/>
                  <a:gd name="connsiteY52" fmla="*/ 1577975 h 1939925"/>
                  <a:gd name="connsiteX53" fmla="*/ 1419225 w 3251200"/>
                  <a:gd name="connsiteY53" fmla="*/ 1577975 h 1939925"/>
                  <a:gd name="connsiteX54" fmla="*/ 1454150 w 3251200"/>
                  <a:gd name="connsiteY54" fmla="*/ 1587500 h 1939925"/>
                  <a:gd name="connsiteX55" fmla="*/ 1454150 w 3251200"/>
                  <a:gd name="connsiteY55" fmla="*/ 1628775 h 1939925"/>
                  <a:gd name="connsiteX56" fmla="*/ 1454150 w 3251200"/>
                  <a:gd name="connsiteY56" fmla="*/ 1628775 h 1939925"/>
                  <a:gd name="connsiteX57" fmla="*/ 1470025 w 3251200"/>
                  <a:gd name="connsiteY57" fmla="*/ 1670050 h 1939925"/>
                  <a:gd name="connsiteX58" fmla="*/ 1936750 w 3251200"/>
                  <a:gd name="connsiteY58" fmla="*/ 1670050 h 1939925"/>
                  <a:gd name="connsiteX59" fmla="*/ 1936750 w 3251200"/>
                  <a:gd name="connsiteY59" fmla="*/ 1743075 h 1939925"/>
                  <a:gd name="connsiteX60" fmla="*/ 2212975 w 3251200"/>
                  <a:gd name="connsiteY60" fmla="*/ 1743075 h 1939925"/>
                  <a:gd name="connsiteX61" fmla="*/ 2212975 w 3251200"/>
                  <a:gd name="connsiteY61" fmla="*/ 1806575 h 1939925"/>
                  <a:gd name="connsiteX62" fmla="*/ 3171825 w 3251200"/>
                  <a:gd name="connsiteY62" fmla="*/ 1806575 h 1939925"/>
                  <a:gd name="connsiteX63" fmla="*/ 3171825 w 3251200"/>
                  <a:gd name="connsiteY63" fmla="*/ 1885950 h 1939925"/>
                  <a:gd name="connsiteX64" fmla="*/ 3251200 w 3251200"/>
                  <a:gd name="connsiteY64" fmla="*/ 1885950 h 1939925"/>
                  <a:gd name="connsiteX65" fmla="*/ 3251200 w 3251200"/>
                  <a:gd name="connsiteY65" fmla="*/ 1939925 h 1939925"/>
                  <a:gd name="connsiteX0" fmla="*/ 0 w 3251200"/>
                  <a:gd name="connsiteY0" fmla="*/ 0 h 1939925"/>
                  <a:gd name="connsiteX1" fmla="*/ 209550 w 3251200"/>
                  <a:gd name="connsiteY1" fmla="*/ 0 h 1939925"/>
                  <a:gd name="connsiteX2" fmla="*/ 209550 w 3251200"/>
                  <a:gd name="connsiteY2" fmla="*/ 41275 h 1939925"/>
                  <a:gd name="connsiteX3" fmla="*/ 209550 w 3251200"/>
                  <a:gd name="connsiteY3" fmla="*/ 41275 h 1939925"/>
                  <a:gd name="connsiteX4" fmla="*/ 209550 w 3251200"/>
                  <a:gd name="connsiteY4" fmla="*/ 66675 h 1939925"/>
                  <a:gd name="connsiteX5" fmla="*/ 238125 w 3251200"/>
                  <a:gd name="connsiteY5" fmla="*/ 66675 h 1939925"/>
                  <a:gd name="connsiteX6" fmla="*/ 238125 w 3251200"/>
                  <a:gd name="connsiteY6" fmla="*/ 736600 h 1939925"/>
                  <a:gd name="connsiteX7" fmla="*/ 276225 w 3251200"/>
                  <a:gd name="connsiteY7" fmla="*/ 742950 h 1939925"/>
                  <a:gd name="connsiteX8" fmla="*/ 269875 w 3251200"/>
                  <a:gd name="connsiteY8" fmla="*/ 755650 h 1939925"/>
                  <a:gd name="connsiteX9" fmla="*/ 276225 w 3251200"/>
                  <a:gd name="connsiteY9" fmla="*/ 765175 h 1939925"/>
                  <a:gd name="connsiteX10" fmla="*/ 276225 w 3251200"/>
                  <a:gd name="connsiteY10" fmla="*/ 765175 h 1939925"/>
                  <a:gd name="connsiteX11" fmla="*/ 295275 w 3251200"/>
                  <a:gd name="connsiteY11" fmla="*/ 800100 h 1939925"/>
                  <a:gd name="connsiteX12" fmla="*/ 295275 w 3251200"/>
                  <a:gd name="connsiteY12" fmla="*/ 835025 h 1939925"/>
                  <a:gd name="connsiteX13" fmla="*/ 295275 w 3251200"/>
                  <a:gd name="connsiteY13" fmla="*/ 835025 h 1939925"/>
                  <a:gd name="connsiteX14" fmla="*/ 307975 w 3251200"/>
                  <a:gd name="connsiteY14" fmla="*/ 831850 h 1939925"/>
                  <a:gd name="connsiteX15" fmla="*/ 304800 w 3251200"/>
                  <a:gd name="connsiteY15" fmla="*/ 933450 h 1939925"/>
                  <a:gd name="connsiteX16" fmla="*/ 457200 w 3251200"/>
                  <a:gd name="connsiteY16" fmla="*/ 930275 h 1939925"/>
                  <a:gd name="connsiteX17" fmla="*/ 457200 w 3251200"/>
                  <a:gd name="connsiteY17" fmla="*/ 930275 h 1939925"/>
                  <a:gd name="connsiteX18" fmla="*/ 482600 w 3251200"/>
                  <a:gd name="connsiteY18" fmla="*/ 955675 h 1939925"/>
                  <a:gd name="connsiteX19" fmla="*/ 482600 w 3251200"/>
                  <a:gd name="connsiteY19" fmla="*/ 996950 h 1939925"/>
                  <a:gd name="connsiteX20" fmla="*/ 488950 w 3251200"/>
                  <a:gd name="connsiteY20" fmla="*/ 1025525 h 1939925"/>
                  <a:gd name="connsiteX21" fmla="*/ 488950 w 3251200"/>
                  <a:gd name="connsiteY21" fmla="*/ 1025525 h 1939925"/>
                  <a:gd name="connsiteX22" fmla="*/ 492125 w 3251200"/>
                  <a:gd name="connsiteY22" fmla="*/ 1085850 h 1939925"/>
                  <a:gd name="connsiteX23" fmla="*/ 565150 w 3251200"/>
                  <a:gd name="connsiteY23" fmla="*/ 1085850 h 1939925"/>
                  <a:gd name="connsiteX24" fmla="*/ 565150 w 3251200"/>
                  <a:gd name="connsiteY24" fmla="*/ 1085850 h 1939925"/>
                  <a:gd name="connsiteX25" fmla="*/ 571500 w 3251200"/>
                  <a:gd name="connsiteY25" fmla="*/ 1117600 h 1939925"/>
                  <a:gd name="connsiteX26" fmla="*/ 714375 w 3251200"/>
                  <a:gd name="connsiteY26" fmla="*/ 1120775 h 1939925"/>
                  <a:gd name="connsiteX27" fmla="*/ 727075 w 3251200"/>
                  <a:gd name="connsiteY27" fmla="*/ 1149350 h 1939925"/>
                  <a:gd name="connsiteX28" fmla="*/ 730250 w 3251200"/>
                  <a:gd name="connsiteY28" fmla="*/ 1162050 h 1939925"/>
                  <a:gd name="connsiteX29" fmla="*/ 730250 w 3251200"/>
                  <a:gd name="connsiteY29" fmla="*/ 1193800 h 1939925"/>
                  <a:gd name="connsiteX30" fmla="*/ 730250 w 3251200"/>
                  <a:gd name="connsiteY30" fmla="*/ 1200150 h 1939925"/>
                  <a:gd name="connsiteX31" fmla="*/ 730250 w 3251200"/>
                  <a:gd name="connsiteY31" fmla="*/ 1231900 h 1939925"/>
                  <a:gd name="connsiteX32" fmla="*/ 762000 w 3251200"/>
                  <a:gd name="connsiteY32" fmla="*/ 1231900 h 1939925"/>
                  <a:gd name="connsiteX33" fmla="*/ 762000 w 3251200"/>
                  <a:gd name="connsiteY33" fmla="*/ 1273175 h 1939925"/>
                  <a:gd name="connsiteX34" fmla="*/ 854075 w 3251200"/>
                  <a:gd name="connsiteY34" fmla="*/ 1273175 h 1939925"/>
                  <a:gd name="connsiteX35" fmla="*/ 854075 w 3251200"/>
                  <a:gd name="connsiteY35" fmla="*/ 1314450 h 1939925"/>
                  <a:gd name="connsiteX36" fmla="*/ 955675 w 3251200"/>
                  <a:gd name="connsiteY36" fmla="*/ 1314450 h 1939925"/>
                  <a:gd name="connsiteX37" fmla="*/ 955675 w 3251200"/>
                  <a:gd name="connsiteY37" fmla="*/ 1343025 h 1939925"/>
                  <a:gd name="connsiteX38" fmla="*/ 955675 w 3251200"/>
                  <a:gd name="connsiteY38" fmla="*/ 1343025 h 1939925"/>
                  <a:gd name="connsiteX39" fmla="*/ 955675 w 3251200"/>
                  <a:gd name="connsiteY39" fmla="*/ 1343025 h 1939925"/>
                  <a:gd name="connsiteX40" fmla="*/ 984250 w 3251200"/>
                  <a:gd name="connsiteY40" fmla="*/ 1352550 h 1939925"/>
                  <a:gd name="connsiteX41" fmla="*/ 984250 w 3251200"/>
                  <a:gd name="connsiteY41" fmla="*/ 1352550 h 1939925"/>
                  <a:gd name="connsiteX42" fmla="*/ 984250 w 3251200"/>
                  <a:gd name="connsiteY42" fmla="*/ 1387475 h 1939925"/>
                  <a:gd name="connsiteX43" fmla="*/ 1133475 w 3251200"/>
                  <a:gd name="connsiteY43" fmla="*/ 1387475 h 1939925"/>
                  <a:gd name="connsiteX44" fmla="*/ 1133475 w 3251200"/>
                  <a:gd name="connsiteY44" fmla="*/ 1422400 h 1939925"/>
                  <a:gd name="connsiteX45" fmla="*/ 1181100 w 3251200"/>
                  <a:gd name="connsiteY45" fmla="*/ 1422400 h 1939925"/>
                  <a:gd name="connsiteX46" fmla="*/ 1181100 w 3251200"/>
                  <a:gd name="connsiteY46" fmla="*/ 1460500 h 1939925"/>
                  <a:gd name="connsiteX47" fmla="*/ 1212850 w 3251200"/>
                  <a:gd name="connsiteY47" fmla="*/ 1460500 h 1939925"/>
                  <a:gd name="connsiteX48" fmla="*/ 1212850 w 3251200"/>
                  <a:gd name="connsiteY48" fmla="*/ 1501775 h 1939925"/>
                  <a:gd name="connsiteX49" fmla="*/ 1212850 w 3251200"/>
                  <a:gd name="connsiteY49" fmla="*/ 1501775 h 1939925"/>
                  <a:gd name="connsiteX50" fmla="*/ 1212850 w 3251200"/>
                  <a:gd name="connsiteY50" fmla="*/ 1533525 h 1939925"/>
                  <a:gd name="connsiteX51" fmla="*/ 1419225 w 3251200"/>
                  <a:gd name="connsiteY51" fmla="*/ 1533525 h 1939925"/>
                  <a:gd name="connsiteX52" fmla="*/ 1419225 w 3251200"/>
                  <a:gd name="connsiteY52" fmla="*/ 1577975 h 1939925"/>
                  <a:gd name="connsiteX53" fmla="*/ 1419225 w 3251200"/>
                  <a:gd name="connsiteY53" fmla="*/ 1577975 h 1939925"/>
                  <a:gd name="connsiteX54" fmla="*/ 1454150 w 3251200"/>
                  <a:gd name="connsiteY54" fmla="*/ 1587500 h 1939925"/>
                  <a:gd name="connsiteX55" fmla="*/ 1454150 w 3251200"/>
                  <a:gd name="connsiteY55" fmla="*/ 1628775 h 1939925"/>
                  <a:gd name="connsiteX56" fmla="*/ 1454150 w 3251200"/>
                  <a:gd name="connsiteY56" fmla="*/ 1628775 h 1939925"/>
                  <a:gd name="connsiteX57" fmla="*/ 1470025 w 3251200"/>
                  <a:gd name="connsiteY57" fmla="*/ 1670050 h 1939925"/>
                  <a:gd name="connsiteX58" fmla="*/ 1936750 w 3251200"/>
                  <a:gd name="connsiteY58" fmla="*/ 1670050 h 1939925"/>
                  <a:gd name="connsiteX59" fmla="*/ 1936750 w 3251200"/>
                  <a:gd name="connsiteY59" fmla="*/ 1743075 h 1939925"/>
                  <a:gd name="connsiteX60" fmla="*/ 2212975 w 3251200"/>
                  <a:gd name="connsiteY60" fmla="*/ 1743075 h 1939925"/>
                  <a:gd name="connsiteX61" fmla="*/ 2212975 w 3251200"/>
                  <a:gd name="connsiteY61" fmla="*/ 1806575 h 1939925"/>
                  <a:gd name="connsiteX62" fmla="*/ 3171825 w 3251200"/>
                  <a:gd name="connsiteY62" fmla="*/ 1806575 h 1939925"/>
                  <a:gd name="connsiteX63" fmla="*/ 3171825 w 3251200"/>
                  <a:gd name="connsiteY63" fmla="*/ 1885950 h 1939925"/>
                  <a:gd name="connsiteX64" fmla="*/ 3251200 w 3251200"/>
                  <a:gd name="connsiteY64" fmla="*/ 1885950 h 1939925"/>
                  <a:gd name="connsiteX65" fmla="*/ 3251200 w 3251200"/>
                  <a:gd name="connsiteY65" fmla="*/ 1939925 h 193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3251200" h="1939925">
                    <a:moveTo>
                      <a:pt x="0" y="0"/>
                    </a:moveTo>
                    <a:lnTo>
                      <a:pt x="209550" y="0"/>
                    </a:lnTo>
                    <a:lnTo>
                      <a:pt x="209550" y="41275"/>
                    </a:lnTo>
                    <a:lnTo>
                      <a:pt x="209550" y="41275"/>
                    </a:lnTo>
                    <a:lnTo>
                      <a:pt x="209550" y="66675"/>
                    </a:lnTo>
                    <a:lnTo>
                      <a:pt x="238125" y="66675"/>
                    </a:lnTo>
                    <a:lnTo>
                      <a:pt x="238125" y="736600"/>
                    </a:lnTo>
                    <a:lnTo>
                      <a:pt x="276225" y="742950"/>
                    </a:lnTo>
                    <a:lnTo>
                      <a:pt x="269875" y="755650"/>
                    </a:lnTo>
                    <a:lnTo>
                      <a:pt x="276225" y="765175"/>
                    </a:lnTo>
                    <a:lnTo>
                      <a:pt x="276225" y="765175"/>
                    </a:lnTo>
                    <a:lnTo>
                      <a:pt x="295275" y="800100"/>
                    </a:lnTo>
                    <a:lnTo>
                      <a:pt x="295275" y="835025"/>
                    </a:lnTo>
                    <a:lnTo>
                      <a:pt x="295275" y="835025"/>
                    </a:lnTo>
                    <a:lnTo>
                      <a:pt x="307975" y="831850"/>
                    </a:lnTo>
                    <a:cubicBezTo>
                      <a:pt x="306917" y="865717"/>
                      <a:pt x="305858" y="899583"/>
                      <a:pt x="304800" y="933450"/>
                    </a:cubicBezTo>
                    <a:lnTo>
                      <a:pt x="457200" y="930275"/>
                    </a:lnTo>
                    <a:lnTo>
                      <a:pt x="457200" y="930275"/>
                    </a:lnTo>
                    <a:lnTo>
                      <a:pt x="482600" y="955675"/>
                    </a:lnTo>
                    <a:lnTo>
                      <a:pt x="482600" y="996950"/>
                    </a:lnTo>
                    <a:lnTo>
                      <a:pt x="488950" y="1025525"/>
                    </a:lnTo>
                    <a:lnTo>
                      <a:pt x="488950" y="1025525"/>
                    </a:lnTo>
                    <a:lnTo>
                      <a:pt x="492125" y="1085850"/>
                    </a:lnTo>
                    <a:lnTo>
                      <a:pt x="565150" y="1085850"/>
                    </a:lnTo>
                    <a:lnTo>
                      <a:pt x="565150" y="1085850"/>
                    </a:lnTo>
                    <a:lnTo>
                      <a:pt x="571500" y="1117600"/>
                    </a:lnTo>
                    <a:lnTo>
                      <a:pt x="714375" y="1120775"/>
                    </a:lnTo>
                    <a:lnTo>
                      <a:pt x="727075" y="1149350"/>
                    </a:lnTo>
                    <a:lnTo>
                      <a:pt x="730250" y="1162050"/>
                    </a:lnTo>
                    <a:lnTo>
                      <a:pt x="730250" y="1193800"/>
                    </a:lnTo>
                    <a:lnTo>
                      <a:pt x="730250" y="1200150"/>
                    </a:lnTo>
                    <a:lnTo>
                      <a:pt x="730250" y="1231900"/>
                    </a:lnTo>
                    <a:lnTo>
                      <a:pt x="762000" y="1231900"/>
                    </a:lnTo>
                    <a:lnTo>
                      <a:pt x="762000" y="1273175"/>
                    </a:lnTo>
                    <a:lnTo>
                      <a:pt x="854075" y="1273175"/>
                    </a:lnTo>
                    <a:lnTo>
                      <a:pt x="854075" y="1314450"/>
                    </a:lnTo>
                    <a:lnTo>
                      <a:pt x="955675" y="1314450"/>
                    </a:lnTo>
                    <a:lnTo>
                      <a:pt x="955675" y="1343025"/>
                    </a:lnTo>
                    <a:lnTo>
                      <a:pt x="955675" y="1343025"/>
                    </a:lnTo>
                    <a:lnTo>
                      <a:pt x="955675" y="1343025"/>
                    </a:lnTo>
                    <a:lnTo>
                      <a:pt x="984250" y="1352550"/>
                    </a:lnTo>
                    <a:lnTo>
                      <a:pt x="984250" y="1352550"/>
                    </a:lnTo>
                    <a:lnTo>
                      <a:pt x="984250" y="1387475"/>
                    </a:lnTo>
                    <a:lnTo>
                      <a:pt x="1133475" y="1387475"/>
                    </a:lnTo>
                    <a:lnTo>
                      <a:pt x="1133475" y="1422400"/>
                    </a:lnTo>
                    <a:lnTo>
                      <a:pt x="1181100" y="1422400"/>
                    </a:lnTo>
                    <a:lnTo>
                      <a:pt x="1181100" y="1460500"/>
                    </a:lnTo>
                    <a:lnTo>
                      <a:pt x="1212850" y="1460500"/>
                    </a:lnTo>
                    <a:lnTo>
                      <a:pt x="1212850" y="1501775"/>
                    </a:lnTo>
                    <a:lnTo>
                      <a:pt x="1212850" y="1501775"/>
                    </a:lnTo>
                    <a:lnTo>
                      <a:pt x="1212850" y="1533525"/>
                    </a:lnTo>
                    <a:lnTo>
                      <a:pt x="1419225" y="1533525"/>
                    </a:lnTo>
                    <a:lnTo>
                      <a:pt x="1419225" y="1577975"/>
                    </a:lnTo>
                    <a:lnTo>
                      <a:pt x="1419225" y="1577975"/>
                    </a:lnTo>
                    <a:lnTo>
                      <a:pt x="1454150" y="1587500"/>
                    </a:lnTo>
                    <a:lnTo>
                      <a:pt x="1454150" y="1628775"/>
                    </a:lnTo>
                    <a:lnTo>
                      <a:pt x="1454150" y="1628775"/>
                    </a:lnTo>
                    <a:lnTo>
                      <a:pt x="1470025" y="1670050"/>
                    </a:lnTo>
                    <a:lnTo>
                      <a:pt x="1936750" y="1670050"/>
                    </a:lnTo>
                    <a:lnTo>
                      <a:pt x="1936750" y="1743075"/>
                    </a:lnTo>
                    <a:lnTo>
                      <a:pt x="2212975" y="1743075"/>
                    </a:lnTo>
                    <a:lnTo>
                      <a:pt x="2212975" y="1806575"/>
                    </a:lnTo>
                    <a:lnTo>
                      <a:pt x="3171825" y="1806575"/>
                    </a:lnTo>
                    <a:lnTo>
                      <a:pt x="3171825" y="1885950"/>
                    </a:lnTo>
                    <a:lnTo>
                      <a:pt x="3251200" y="1885950"/>
                    </a:lnTo>
                    <a:lnTo>
                      <a:pt x="3251200" y="1939925"/>
                    </a:lnTo>
                  </a:path>
                </a:pathLst>
              </a:custGeom>
              <a:noFill/>
              <a:ln w="19050"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180ABC3C-DD41-331E-B2B0-4F480ABD690A}"/>
                  </a:ext>
                </a:extLst>
              </p:cNvPr>
              <p:cNvSpPr/>
              <p:nvPr/>
            </p:nvSpPr>
            <p:spPr>
              <a:xfrm>
                <a:off x="4152900" y="2806700"/>
                <a:ext cx="577850" cy="161925"/>
              </a:xfrm>
              <a:custGeom>
                <a:avLst/>
                <a:gdLst>
                  <a:gd name="connsiteX0" fmla="*/ 0 w 577850"/>
                  <a:gd name="connsiteY0" fmla="*/ 0 h 161925"/>
                  <a:gd name="connsiteX1" fmla="*/ 0 w 577850"/>
                  <a:gd name="connsiteY1" fmla="*/ 88900 h 161925"/>
                  <a:gd name="connsiteX2" fmla="*/ 123825 w 577850"/>
                  <a:gd name="connsiteY2" fmla="*/ 88900 h 161925"/>
                  <a:gd name="connsiteX3" fmla="*/ 123825 w 577850"/>
                  <a:gd name="connsiteY3" fmla="*/ 161925 h 161925"/>
                  <a:gd name="connsiteX4" fmla="*/ 577850 w 577850"/>
                  <a:gd name="connsiteY4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850" h="161925">
                    <a:moveTo>
                      <a:pt x="0" y="0"/>
                    </a:moveTo>
                    <a:lnTo>
                      <a:pt x="0" y="88900"/>
                    </a:lnTo>
                    <a:lnTo>
                      <a:pt x="123825" y="88900"/>
                    </a:lnTo>
                    <a:lnTo>
                      <a:pt x="123825" y="161925"/>
                    </a:lnTo>
                    <a:lnTo>
                      <a:pt x="577850" y="161925"/>
                    </a:lnTo>
                  </a:path>
                </a:pathLst>
              </a:custGeom>
              <a:noFill/>
              <a:ln w="19050"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0955FF-4075-9508-9246-3A4A1CA0D18B}"/>
                </a:ext>
              </a:extLst>
            </p:cNvPr>
            <p:cNvSpPr txBox="1"/>
            <p:nvPr/>
          </p:nvSpPr>
          <p:spPr>
            <a:xfrm rot="16200000">
              <a:off x="-565639" y="2852321"/>
              <a:ext cx="2037417" cy="7832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Probability of PFS (%)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A7FC39-976A-9DCB-65B7-C628F8EE1E19}"/>
                </a:ext>
              </a:extLst>
            </p:cNvPr>
            <p:cNvSpPr txBox="1"/>
            <p:nvPr/>
          </p:nvSpPr>
          <p:spPr>
            <a:xfrm>
              <a:off x="4657688" y="5182499"/>
              <a:ext cx="2741022" cy="2108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Time (months)</a:t>
              </a:r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A6A97C2-4351-A090-1CCF-28EC1416A821}"/>
                </a:ext>
              </a:extLst>
            </p:cNvPr>
            <p:cNvGrpSpPr/>
            <p:nvPr/>
          </p:nvGrpSpPr>
          <p:grpSpPr>
            <a:xfrm>
              <a:off x="1869369" y="1762202"/>
              <a:ext cx="8486155" cy="2723065"/>
              <a:chOff x="2754192" y="1762202"/>
              <a:chExt cx="8486155" cy="2723065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94131D20-93D5-005E-DCCB-9F6C0D30C801}"/>
                  </a:ext>
                </a:extLst>
              </p:cNvPr>
              <p:cNvSpPr/>
              <p:nvPr/>
            </p:nvSpPr>
            <p:spPr>
              <a:xfrm>
                <a:off x="11147425" y="43923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E5CF58EB-A133-1A85-3E30-48CB6EDF84D1}"/>
                  </a:ext>
                </a:extLst>
              </p:cNvPr>
              <p:cNvSpPr/>
              <p:nvPr/>
            </p:nvSpPr>
            <p:spPr>
              <a:xfrm>
                <a:off x="10172700" y="43923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857D8773-3FBF-1CFF-3366-981EBFFC29DC}"/>
                  </a:ext>
                </a:extLst>
              </p:cNvPr>
              <p:cNvSpPr/>
              <p:nvPr/>
            </p:nvSpPr>
            <p:spPr>
              <a:xfrm>
                <a:off x="5205292" y="368942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5F1F579E-DE17-76AE-EECA-BF8E692AC0D0}"/>
                  </a:ext>
                </a:extLst>
              </p:cNvPr>
              <p:cNvSpPr/>
              <p:nvPr/>
            </p:nvSpPr>
            <p:spPr>
              <a:xfrm>
                <a:off x="4122617" y="33497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69324C7A-EC13-23E7-53C6-09BD3FCA0249}"/>
                  </a:ext>
                </a:extLst>
              </p:cNvPr>
              <p:cNvSpPr/>
              <p:nvPr/>
            </p:nvSpPr>
            <p:spPr>
              <a:xfrm>
                <a:off x="4084517" y="31973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8F5D7FDA-3302-1A2C-B174-8D251CFBFEBA}"/>
                  </a:ext>
                </a:extLst>
              </p:cNvPr>
              <p:cNvSpPr/>
              <p:nvPr/>
            </p:nvSpPr>
            <p:spPr>
              <a:xfrm>
                <a:off x="4049592" y="31973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C175003B-3161-6EC4-A4F4-5B0DE05D6EE9}"/>
                  </a:ext>
                </a:extLst>
              </p:cNvPr>
              <p:cNvSpPr/>
              <p:nvPr/>
            </p:nvSpPr>
            <p:spPr>
              <a:xfrm>
                <a:off x="3671767" y="315602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9149F745-F0AC-1369-7FA9-34A652140593}"/>
                  </a:ext>
                </a:extLst>
              </p:cNvPr>
              <p:cNvSpPr/>
              <p:nvPr/>
            </p:nvSpPr>
            <p:spPr>
              <a:xfrm>
                <a:off x="3570167" y="31115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9EEA50A3-D923-F01B-2CBF-4E423365C3DE}"/>
                  </a:ext>
                </a:extLst>
              </p:cNvPr>
              <p:cNvSpPr/>
              <p:nvPr/>
            </p:nvSpPr>
            <p:spPr>
              <a:xfrm>
                <a:off x="3547942" y="298775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880E6A45-C331-6134-CACE-80CAE187DD0C}"/>
                  </a:ext>
                </a:extLst>
              </p:cNvPr>
              <p:cNvSpPr/>
              <p:nvPr/>
            </p:nvSpPr>
            <p:spPr>
              <a:xfrm>
                <a:off x="3300292" y="29591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284420B1-FEC6-372B-C506-AC461A373844}"/>
                  </a:ext>
                </a:extLst>
              </p:cNvPr>
              <p:cNvSpPr/>
              <p:nvPr/>
            </p:nvSpPr>
            <p:spPr>
              <a:xfrm>
                <a:off x="3078042" y="273692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E6B01E59-2BAD-4DDB-C30A-8B9BC0668349}"/>
                  </a:ext>
                </a:extLst>
              </p:cNvPr>
              <p:cNvSpPr/>
              <p:nvPr/>
            </p:nvSpPr>
            <p:spPr>
              <a:xfrm>
                <a:off x="2998667" y="262262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895E5F2A-8FB2-C8ED-E285-09A3940CD531}"/>
                  </a:ext>
                </a:extLst>
              </p:cNvPr>
              <p:cNvSpPr/>
              <p:nvPr/>
            </p:nvSpPr>
            <p:spPr>
              <a:xfrm>
                <a:off x="2998667" y="230512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591AB6B0-1D7E-3014-89E7-F4C75780D02D}"/>
                  </a:ext>
                </a:extLst>
              </p:cNvPr>
              <p:cNvSpPr/>
              <p:nvPr/>
            </p:nvSpPr>
            <p:spPr>
              <a:xfrm>
                <a:off x="2998667" y="224162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E56944A9-2F90-B9FC-B1F6-6D14E4D6EDC6}"/>
                  </a:ext>
                </a:extLst>
              </p:cNvPr>
              <p:cNvSpPr/>
              <p:nvPr/>
            </p:nvSpPr>
            <p:spPr>
              <a:xfrm>
                <a:off x="2998667" y="206382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A29B9129-E19E-D4E8-08B3-86D64F88C2A7}"/>
                  </a:ext>
                </a:extLst>
              </p:cNvPr>
              <p:cNvSpPr/>
              <p:nvPr/>
            </p:nvSpPr>
            <p:spPr>
              <a:xfrm>
                <a:off x="2998667" y="19400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B31F970C-7516-9118-0280-754801E537D6}"/>
                  </a:ext>
                </a:extLst>
              </p:cNvPr>
              <p:cNvSpPr/>
              <p:nvPr/>
            </p:nvSpPr>
            <p:spPr>
              <a:xfrm>
                <a:off x="2881192" y="17622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70AC4A3B-834E-EEC4-B58F-7F8A26E93249}"/>
                  </a:ext>
                </a:extLst>
              </p:cNvPr>
              <p:cNvSpPr/>
              <p:nvPr/>
            </p:nvSpPr>
            <p:spPr>
              <a:xfrm>
                <a:off x="2754192" y="17622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AC2BC287-4A87-B75A-1901-8FA280536ED8}"/>
                </a:ext>
              </a:extLst>
            </p:cNvPr>
            <p:cNvGrpSpPr/>
            <p:nvPr/>
          </p:nvGrpSpPr>
          <p:grpSpPr>
            <a:xfrm>
              <a:off x="1479311" y="4455091"/>
              <a:ext cx="2396153" cy="361202"/>
              <a:chOff x="1959086" y="4455091"/>
              <a:chExt cx="2396153" cy="361202"/>
            </a:xfrm>
          </p:grpSpPr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5696CFD4-16DB-693F-525B-A333D2FB16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BF53E500-6A4E-A378-3FF7-0BF54C5AA9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2DE8DEB8-760D-7F85-4479-86B76999ECFF}"/>
                  </a:ext>
                </a:extLst>
              </p:cNvPr>
              <p:cNvSpPr txBox="1"/>
              <p:nvPr/>
            </p:nvSpPr>
            <p:spPr>
              <a:xfrm>
                <a:off x="1959086" y="4455091"/>
                <a:ext cx="2396153" cy="361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8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C45AE556-218D-C6F5-647E-19BCEA3EC594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C165A01-E046-154B-F259-C102E083FB89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E410B05-AF8C-6CFC-644A-5AFFF769D571}"/>
                </a:ext>
              </a:extLst>
            </p:cNvPr>
            <p:cNvGrpSpPr/>
            <p:nvPr/>
          </p:nvGrpSpPr>
          <p:grpSpPr>
            <a:xfrm>
              <a:off x="1633428" y="1805489"/>
              <a:ext cx="6502675" cy="2828199"/>
              <a:chOff x="908050" y="927100"/>
              <a:chExt cx="2860675" cy="2184400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5238C251-A7F1-A76F-36DA-8C201608328A}"/>
                  </a:ext>
                </a:extLst>
              </p:cNvPr>
              <p:cNvSpPr/>
              <p:nvPr/>
            </p:nvSpPr>
            <p:spPr>
              <a:xfrm>
                <a:off x="908050" y="927100"/>
                <a:ext cx="1212850" cy="1962150"/>
              </a:xfrm>
              <a:custGeom>
                <a:avLst/>
                <a:gdLst>
                  <a:gd name="connsiteX0" fmla="*/ 0 w 1212850"/>
                  <a:gd name="connsiteY0" fmla="*/ 0 h 1962150"/>
                  <a:gd name="connsiteX1" fmla="*/ 0 w 1212850"/>
                  <a:gd name="connsiteY1" fmla="*/ 31750 h 1962150"/>
                  <a:gd name="connsiteX2" fmla="*/ 41275 w 1212850"/>
                  <a:gd name="connsiteY2" fmla="*/ 31750 h 1962150"/>
                  <a:gd name="connsiteX3" fmla="*/ 41275 w 1212850"/>
                  <a:gd name="connsiteY3" fmla="*/ 60325 h 1962150"/>
                  <a:gd name="connsiteX4" fmla="*/ 92075 w 1212850"/>
                  <a:gd name="connsiteY4" fmla="*/ 60325 h 1962150"/>
                  <a:gd name="connsiteX5" fmla="*/ 92075 w 1212850"/>
                  <a:gd name="connsiteY5" fmla="*/ 60325 h 1962150"/>
                  <a:gd name="connsiteX6" fmla="*/ 92075 w 1212850"/>
                  <a:gd name="connsiteY6" fmla="*/ 60325 h 1962150"/>
                  <a:gd name="connsiteX7" fmla="*/ 139700 w 1212850"/>
                  <a:gd name="connsiteY7" fmla="*/ 60325 h 1962150"/>
                  <a:gd name="connsiteX8" fmla="*/ 139700 w 1212850"/>
                  <a:gd name="connsiteY8" fmla="*/ 92075 h 1962150"/>
                  <a:gd name="connsiteX9" fmla="*/ 209550 w 1212850"/>
                  <a:gd name="connsiteY9" fmla="*/ 92075 h 1962150"/>
                  <a:gd name="connsiteX10" fmla="*/ 209550 w 1212850"/>
                  <a:gd name="connsiteY10" fmla="*/ 123825 h 1962150"/>
                  <a:gd name="connsiteX11" fmla="*/ 209550 w 1212850"/>
                  <a:gd name="connsiteY11" fmla="*/ 123825 h 1962150"/>
                  <a:gd name="connsiteX12" fmla="*/ 209550 w 1212850"/>
                  <a:gd name="connsiteY12" fmla="*/ 123825 h 1962150"/>
                  <a:gd name="connsiteX13" fmla="*/ 238125 w 1212850"/>
                  <a:gd name="connsiteY13" fmla="*/ 133350 h 1962150"/>
                  <a:gd name="connsiteX14" fmla="*/ 219075 w 1212850"/>
                  <a:gd name="connsiteY14" fmla="*/ 234950 h 1962150"/>
                  <a:gd name="connsiteX15" fmla="*/ 250825 w 1212850"/>
                  <a:gd name="connsiteY15" fmla="*/ 234950 h 1962150"/>
                  <a:gd name="connsiteX16" fmla="*/ 231775 w 1212850"/>
                  <a:gd name="connsiteY16" fmla="*/ 292100 h 1962150"/>
                  <a:gd name="connsiteX17" fmla="*/ 260350 w 1212850"/>
                  <a:gd name="connsiteY17" fmla="*/ 292100 h 1962150"/>
                  <a:gd name="connsiteX18" fmla="*/ 234950 w 1212850"/>
                  <a:gd name="connsiteY18" fmla="*/ 317500 h 1962150"/>
                  <a:gd name="connsiteX19" fmla="*/ 244475 w 1212850"/>
                  <a:gd name="connsiteY19" fmla="*/ 949325 h 1962150"/>
                  <a:gd name="connsiteX20" fmla="*/ 244475 w 1212850"/>
                  <a:gd name="connsiteY20" fmla="*/ 949325 h 1962150"/>
                  <a:gd name="connsiteX21" fmla="*/ 257175 w 1212850"/>
                  <a:gd name="connsiteY21" fmla="*/ 1028700 h 1962150"/>
                  <a:gd name="connsiteX22" fmla="*/ 269875 w 1212850"/>
                  <a:gd name="connsiteY22" fmla="*/ 1041400 h 1962150"/>
                  <a:gd name="connsiteX23" fmla="*/ 269875 w 1212850"/>
                  <a:gd name="connsiteY23" fmla="*/ 1123950 h 1962150"/>
                  <a:gd name="connsiteX24" fmla="*/ 434975 w 1212850"/>
                  <a:gd name="connsiteY24" fmla="*/ 1123950 h 1962150"/>
                  <a:gd name="connsiteX25" fmla="*/ 431800 w 1212850"/>
                  <a:gd name="connsiteY25" fmla="*/ 1168400 h 1962150"/>
                  <a:gd name="connsiteX26" fmla="*/ 469900 w 1212850"/>
                  <a:gd name="connsiteY26" fmla="*/ 1168400 h 1962150"/>
                  <a:gd name="connsiteX27" fmla="*/ 469900 w 1212850"/>
                  <a:gd name="connsiteY27" fmla="*/ 1203325 h 1962150"/>
                  <a:gd name="connsiteX28" fmla="*/ 469900 w 1212850"/>
                  <a:gd name="connsiteY28" fmla="*/ 1203325 h 1962150"/>
                  <a:gd name="connsiteX29" fmla="*/ 482600 w 1212850"/>
                  <a:gd name="connsiteY29" fmla="*/ 1254125 h 1962150"/>
                  <a:gd name="connsiteX30" fmla="*/ 485775 w 1212850"/>
                  <a:gd name="connsiteY30" fmla="*/ 1257300 h 1962150"/>
                  <a:gd name="connsiteX31" fmla="*/ 495300 w 1212850"/>
                  <a:gd name="connsiteY31" fmla="*/ 1498600 h 1962150"/>
                  <a:gd name="connsiteX32" fmla="*/ 523875 w 1212850"/>
                  <a:gd name="connsiteY32" fmla="*/ 1498600 h 1962150"/>
                  <a:gd name="connsiteX33" fmla="*/ 520700 w 1212850"/>
                  <a:gd name="connsiteY33" fmla="*/ 1530350 h 1962150"/>
                  <a:gd name="connsiteX34" fmla="*/ 723900 w 1212850"/>
                  <a:gd name="connsiteY34" fmla="*/ 1530350 h 1962150"/>
                  <a:gd name="connsiteX35" fmla="*/ 730250 w 1212850"/>
                  <a:gd name="connsiteY35" fmla="*/ 1635125 h 1962150"/>
                  <a:gd name="connsiteX36" fmla="*/ 736600 w 1212850"/>
                  <a:gd name="connsiteY36" fmla="*/ 1711325 h 1962150"/>
                  <a:gd name="connsiteX37" fmla="*/ 939800 w 1212850"/>
                  <a:gd name="connsiteY37" fmla="*/ 1711325 h 1962150"/>
                  <a:gd name="connsiteX38" fmla="*/ 939800 w 1212850"/>
                  <a:gd name="connsiteY38" fmla="*/ 1746250 h 1962150"/>
                  <a:gd name="connsiteX39" fmla="*/ 981075 w 1212850"/>
                  <a:gd name="connsiteY39" fmla="*/ 1749425 h 1962150"/>
                  <a:gd name="connsiteX40" fmla="*/ 981075 w 1212850"/>
                  <a:gd name="connsiteY40" fmla="*/ 1793875 h 1962150"/>
                  <a:gd name="connsiteX41" fmla="*/ 1035050 w 1212850"/>
                  <a:gd name="connsiteY41" fmla="*/ 1793875 h 1962150"/>
                  <a:gd name="connsiteX42" fmla="*/ 1035050 w 1212850"/>
                  <a:gd name="connsiteY42" fmla="*/ 1835150 h 1962150"/>
                  <a:gd name="connsiteX43" fmla="*/ 1181100 w 1212850"/>
                  <a:gd name="connsiteY43" fmla="*/ 1835150 h 1962150"/>
                  <a:gd name="connsiteX44" fmla="*/ 1181100 w 1212850"/>
                  <a:gd name="connsiteY44" fmla="*/ 1892300 h 1962150"/>
                  <a:gd name="connsiteX45" fmla="*/ 1212850 w 1212850"/>
                  <a:gd name="connsiteY45" fmla="*/ 1892300 h 1962150"/>
                  <a:gd name="connsiteX46" fmla="*/ 1212850 w 1212850"/>
                  <a:gd name="connsiteY46" fmla="*/ 1962150 h 1962150"/>
                  <a:gd name="connsiteX0" fmla="*/ 0 w 1212850"/>
                  <a:gd name="connsiteY0" fmla="*/ 0 h 1962150"/>
                  <a:gd name="connsiteX1" fmla="*/ 0 w 1212850"/>
                  <a:gd name="connsiteY1" fmla="*/ 31750 h 1962150"/>
                  <a:gd name="connsiteX2" fmla="*/ 41275 w 1212850"/>
                  <a:gd name="connsiteY2" fmla="*/ 31750 h 1962150"/>
                  <a:gd name="connsiteX3" fmla="*/ 41275 w 1212850"/>
                  <a:gd name="connsiteY3" fmla="*/ 60325 h 1962150"/>
                  <a:gd name="connsiteX4" fmla="*/ 92075 w 1212850"/>
                  <a:gd name="connsiteY4" fmla="*/ 60325 h 1962150"/>
                  <a:gd name="connsiteX5" fmla="*/ 92075 w 1212850"/>
                  <a:gd name="connsiteY5" fmla="*/ 60325 h 1962150"/>
                  <a:gd name="connsiteX6" fmla="*/ 92075 w 1212850"/>
                  <a:gd name="connsiteY6" fmla="*/ 60325 h 1962150"/>
                  <a:gd name="connsiteX7" fmla="*/ 139700 w 1212850"/>
                  <a:gd name="connsiteY7" fmla="*/ 60325 h 1962150"/>
                  <a:gd name="connsiteX8" fmla="*/ 139700 w 1212850"/>
                  <a:gd name="connsiteY8" fmla="*/ 92075 h 1962150"/>
                  <a:gd name="connsiteX9" fmla="*/ 209550 w 1212850"/>
                  <a:gd name="connsiteY9" fmla="*/ 92075 h 1962150"/>
                  <a:gd name="connsiteX10" fmla="*/ 209550 w 1212850"/>
                  <a:gd name="connsiteY10" fmla="*/ 123825 h 1962150"/>
                  <a:gd name="connsiteX11" fmla="*/ 209550 w 1212850"/>
                  <a:gd name="connsiteY11" fmla="*/ 123825 h 1962150"/>
                  <a:gd name="connsiteX12" fmla="*/ 209550 w 1212850"/>
                  <a:gd name="connsiteY12" fmla="*/ 123825 h 1962150"/>
                  <a:gd name="connsiteX13" fmla="*/ 222250 w 1212850"/>
                  <a:gd name="connsiteY13" fmla="*/ 127000 h 1962150"/>
                  <a:gd name="connsiteX14" fmla="*/ 219075 w 1212850"/>
                  <a:gd name="connsiteY14" fmla="*/ 234950 h 1962150"/>
                  <a:gd name="connsiteX15" fmla="*/ 250825 w 1212850"/>
                  <a:gd name="connsiteY15" fmla="*/ 234950 h 1962150"/>
                  <a:gd name="connsiteX16" fmla="*/ 231775 w 1212850"/>
                  <a:gd name="connsiteY16" fmla="*/ 292100 h 1962150"/>
                  <a:gd name="connsiteX17" fmla="*/ 260350 w 1212850"/>
                  <a:gd name="connsiteY17" fmla="*/ 292100 h 1962150"/>
                  <a:gd name="connsiteX18" fmla="*/ 234950 w 1212850"/>
                  <a:gd name="connsiteY18" fmla="*/ 317500 h 1962150"/>
                  <a:gd name="connsiteX19" fmla="*/ 244475 w 1212850"/>
                  <a:gd name="connsiteY19" fmla="*/ 949325 h 1962150"/>
                  <a:gd name="connsiteX20" fmla="*/ 244475 w 1212850"/>
                  <a:gd name="connsiteY20" fmla="*/ 949325 h 1962150"/>
                  <a:gd name="connsiteX21" fmla="*/ 257175 w 1212850"/>
                  <a:gd name="connsiteY21" fmla="*/ 1028700 h 1962150"/>
                  <a:gd name="connsiteX22" fmla="*/ 269875 w 1212850"/>
                  <a:gd name="connsiteY22" fmla="*/ 1041400 h 1962150"/>
                  <a:gd name="connsiteX23" fmla="*/ 269875 w 1212850"/>
                  <a:gd name="connsiteY23" fmla="*/ 1123950 h 1962150"/>
                  <a:gd name="connsiteX24" fmla="*/ 434975 w 1212850"/>
                  <a:gd name="connsiteY24" fmla="*/ 1123950 h 1962150"/>
                  <a:gd name="connsiteX25" fmla="*/ 431800 w 1212850"/>
                  <a:gd name="connsiteY25" fmla="*/ 1168400 h 1962150"/>
                  <a:gd name="connsiteX26" fmla="*/ 469900 w 1212850"/>
                  <a:gd name="connsiteY26" fmla="*/ 1168400 h 1962150"/>
                  <a:gd name="connsiteX27" fmla="*/ 469900 w 1212850"/>
                  <a:gd name="connsiteY27" fmla="*/ 1203325 h 1962150"/>
                  <a:gd name="connsiteX28" fmla="*/ 469900 w 1212850"/>
                  <a:gd name="connsiteY28" fmla="*/ 1203325 h 1962150"/>
                  <a:gd name="connsiteX29" fmla="*/ 482600 w 1212850"/>
                  <a:gd name="connsiteY29" fmla="*/ 1254125 h 1962150"/>
                  <a:gd name="connsiteX30" fmla="*/ 485775 w 1212850"/>
                  <a:gd name="connsiteY30" fmla="*/ 1257300 h 1962150"/>
                  <a:gd name="connsiteX31" fmla="*/ 495300 w 1212850"/>
                  <a:gd name="connsiteY31" fmla="*/ 1498600 h 1962150"/>
                  <a:gd name="connsiteX32" fmla="*/ 523875 w 1212850"/>
                  <a:gd name="connsiteY32" fmla="*/ 1498600 h 1962150"/>
                  <a:gd name="connsiteX33" fmla="*/ 520700 w 1212850"/>
                  <a:gd name="connsiteY33" fmla="*/ 1530350 h 1962150"/>
                  <a:gd name="connsiteX34" fmla="*/ 723900 w 1212850"/>
                  <a:gd name="connsiteY34" fmla="*/ 1530350 h 1962150"/>
                  <a:gd name="connsiteX35" fmla="*/ 730250 w 1212850"/>
                  <a:gd name="connsiteY35" fmla="*/ 1635125 h 1962150"/>
                  <a:gd name="connsiteX36" fmla="*/ 736600 w 1212850"/>
                  <a:gd name="connsiteY36" fmla="*/ 1711325 h 1962150"/>
                  <a:gd name="connsiteX37" fmla="*/ 939800 w 1212850"/>
                  <a:gd name="connsiteY37" fmla="*/ 1711325 h 1962150"/>
                  <a:gd name="connsiteX38" fmla="*/ 939800 w 1212850"/>
                  <a:gd name="connsiteY38" fmla="*/ 1746250 h 1962150"/>
                  <a:gd name="connsiteX39" fmla="*/ 981075 w 1212850"/>
                  <a:gd name="connsiteY39" fmla="*/ 1749425 h 1962150"/>
                  <a:gd name="connsiteX40" fmla="*/ 981075 w 1212850"/>
                  <a:gd name="connsiteY40" fmla="*/ 1793875 h 1962150"/>
                  <a:gd name="connsiteX41" fmla="*/ 1035050 w 1212850"/>
                  <a:gd name="connsiteY41" fmla="*/ 1793875 h 1962150"/>
                  <a:gd name="connsiteX42" fmla="*/ 1035050 w 1212850"/>
                  <a:gd name="connsiteY42" fmla="*/ 1835150 h 1962150"/>
                  <a:gd name="connsiteX43" fmla="*/ 1181100 w 1212850"/>
                  <a:gd name="connsiteY43" fmla="*/ 1835150 h 1962150"/>
                  <a:gd name="connsiteX44" fmla="*/ 1181100 w 1212850"/>
                  <a:gd name="connsiteY44" fmla="*/ 1892300 h 1962150"/>
                  <a:gd name="connsiteX45" fmla="*/ 1212850 w 1212850"/>
                  <a:gd name="connsiteY45" fmla="*/ 1892300 h 1962150"/>
                  <a:gd name="connsiteX46" fmla="*/ 1212850 w 1212850"/>
                  <a:gd name="connsiteY46" fmla="*/ 1962150 h 1962150"/>
                  <a:gd name="connsiteX0" fmla="*/ 0 w 1212850"/>
                  <a:gd name="connsiteY0" fmla="*/ 0 h 1962150"/>
                  <a:gd name="connsiteX1" fmla="*/ 0 w 1212850"/>
                  <a:gd name="connsiteY1" fmla="*/ 31750 h 1962150"/>
                  <a:gd name="connsiteX2" fmla="*/ 41275 w 1212850"/>
                  <a:gd name="connsiteY2" fmla="*/ 31750 h 1962150"/>
                  <a:gd name="connsiteX3" fmla="*/ 41275 w 1212850"/>
                  <a:gd name="connsiteY3" fmla="*/ 60325 h 1962150"/>
                  <a:gd name="connsiteX4" fmla="*/ 92075 w 1212850"/>
                  <a:gd name="connsiteY4" fmla="*/ 60325 h 1962150"/>
                  <a:gd name="connsiteX5" fmla="*/ 92075 w 1212850"/>
                  <a:gd name="connsiteY5" fmla="*/ 60325 h 1962150"/>
                  <a:gd name="connsiteX6" fmla="*/ 92075 w 1212850"/>
                  <a:gd name="connsiteY6" fmla="*/ 60325 h 1962150"/>
                  <a:gd name="connsiteX7" fmla="*/ 139700 w 1212850"/>
                  <a:gd name="connsiteY7" fmla="*/ 60325 h 1962150"/>
                  <a:gd name="connsiteX8" fmla="*/ 139700 w 1212850"/>
                  <a:gd name="connsiteY8" fmla="*/ 92075 h 1962150"/>
                  <a:gd name="connsiteX9" fmla="*/ 209550 w 1212850"/>
                  <a:gd name="connsiteY9" fmla="*/ 92075 h 1962150"/>
                  <a:gd name="connsiteX10" fmla="*/ 209550 w 1212850"/>
                  <a:gd name="connsiteY10" fmla="*/ 123825 h 1962150"/>
                  <a:gd name="connsiteX11" fmla="*/ 209550 w 1212850"/>
                  <a:gd name="connsiteY11" fmla="*/ 123825 h 1962150"/>
                  <a:gd name="connsiteX12" fmla="*/ 209550 w 1212850"/>
                  <a:gd name="connsiteY12" fmla="*/ 123825 h 1962150"/>
                  <a:gd name="connsiteX13" fmla="*/ 222250 w 1212850"/>
                  <a:gd name="connsiteY13" fmla="*/ 127000 h 1962150"/>
                  <a:gd name="connsiteX14" fmla="*/ 219075 w 1212850"/>
                  <a:gd name="connsiteY14" fmla="*/ 234950 h 1962150"/>
                  <a:gd name="connsiteX15" fmla="*/ 231775 w 1212850"/>
                  <a:gd name="connsiteY15" fmla="*/ 238125 h 1962150"/>
                  <a:gd name="connsiteX16" fmla="*/ 231775 w 1212850"/>
                  <a:gd name="connsiteY16" fmla="*/ 292100 h 1962150"/>
                  <a:gd name="connsiteX17" fmla="*/ 260350 w 1212850"/>
                  <a:gd name="connsiteY17" fmla="*/ 292100 h 1962150"/>
                  <a:gd name="connsiteX18" fmla="*/ 234950 w 1212850"/>
                  <a:gd name="connsiteY18" fmla="*/ 317500 h 1962150"/>
                  <a:gd name="connsiteX19" fmla="*/ 244475 w 1212850"/>
                  <a:gd name="connsiteY19" fmla="*/ 949325 h 1962150"/>
                  <a:gd name="connsiteX20" fmla="*/ 244475 w 1212850"/>
                  <a:gd name="connsiteY20" fmla="*/ 949325 h 1962150"/>
                  <a:gd name="connsiteX21" fmla="*/ 257175 w 1212850"/>
                  <a:gd name="connsiteY21" fmla="*/ 1028700 h 1962150"/>
                  <a:gd name="connsiteX22" fmla="*/ 269875 w 1212850"/>
                  <a:gd name="connsiteY22" fmla="*/ 1041400 h 1962150"/>
                  <a:gd name="connsiteX23" fmla="*/ 269875 w 1212850"/>
                  <a:gd name="connsiteY23" fmla="*/ 1123950 h 1962150"/>
                  <a:gd name="connsiteX24" fmla="*/ 434975 w 1212850"/>
                  <a:gd name="connsiteY24" fmla="*/ 1123950 h 1962150"/>
                  <a:gd name="connsiteX25" fmla="*/ 431800 w 1212850"/>
                  <a:gd name="connsiteY25" fmla="*/ 1168400 h 1962150"/>
                  <a:gd name="connsiteX26" fmla="*/ 469900 w 1212850"/>
                  <a:gd name="connsiteY26" fmla="*/ 1168400 h 1962150"/>
                  <a:gd name="connsiteX27" fmla="*/ 469900 w 1212850"/>
                  <a:gd name="connsiteY27" fmla="*/ 1203325 h 1962150"/>
                  <a:gd name="connsiteX28" fmla="*/ 469900 w 1212850"/>
                  <a:gd name="connsiteY28" fmla="*/ 1203325 h 1962150"/>
                  <a:gd name="connsiteX29" fmla="*/ 482600 w 1212850"/>
                  <a:gd name="connsiteY29" fmla="*/ 1254125 h 1962150"/>
                  <a:gd name="connsiteX30" fmla="*/ 485775 w 1212850"/>
                  <a:gd name="connsiteY30" fmla="*/ 1257300 h 1962150"/>
                  <a:gd name="connsiteX31" fmla="*/ 495300 w 1212850"/>
                  <a:gd name="connsiteY31" fmla="*/ 1498600 h 1962150"/>
                  <a:gd name="connsiteX32" fmla="*/ 523875 w 1212850"/>
                  <a:gd name="connsiteY32" fmla="*/ 1498600 h 1962150"/>
                  <a:gd name="connsiteX33" fmla="*/ 520700 w 1212850"/>
                  <a:gd name="connsiteY33" fmla="*/ 1530350 h 1962150"/>
                  <a:gd name="connsiteX34" fmla="*/ 723900 w 1212850"/>
                  <a:gd name="connsiteY34" fmla="*/ 1530350 h 1962150"/>
                  <a:gd name="connsiteX35" fmla="*/ 730250 w 1212850"/>
                  <a:gd name="connsiteY35" fmla="*/ 1635125 h 1962150"/>
                  <a:gd name="connsiteX36" fmla="*/ 736600 w 1212850"/>
                  <a:gd name="connsiteY36" fmla="*/ 1711325 h 1962150"/>
                  <a:gd name="connsiteX37" fmla="*/ 939800 w 1212850"/>
                  <a:gd name="connsiteY37" fmla="*/ 1711325 h 1962150"/>
                  <a:gd name="connsiteX38" fmla="*/ 939800 w 1212850"/>
                  <a:gd name="connsiteY38" fmla="*/ 1746250 h 1962150"/>
                  <a:gd name="connsiteX39" fmla="*/ 981075 w 1212850"/>
                  <a:gd name="connsiteY39" fmla="*/ 1749425 h 1962150"/>
                  <a:gd name="connsiteX40" fmla="*/ 981075 w 1212850"/>
                  <a:gd name="connsiteY40" fmla="*/ 1793875 h 1962150"/>
                  <a:gd name="connsiteX41" fmla="*/ 1035050 w 1212850"/>
                  <a:gd name="connsiteY41" fmla="*/ 1793875 h 1962150"/>
                  <a:gd name="connsiteX42" fmla="*/ 1035050 w 1212850"/>
                  <a:gd name="connsiteY42" fmla="*/ 1835150 h 1962150"/>
                  <a:gd name="connsiteX43" fmla="*/ 1181100 w 1212850"/>
                  <a:gd name="connsiteY43" fmla="*/ 1835150 h 1962150"/>
                  <a:gd name="connsiteX44" fmla="*/ 1181100 w 1212850"/>
                  <a:gd name="connsiteY44" fmla="*/ 1892300 h 1962150"/>
                  <a:gd name="connsiteX45" fmla="*/ 1212850 w 1212850"/>
                  <a:gd name="connsiteY45" fmla="*/ 1892300 h 1962150"/>
                  <a:gd name="connsiteX46" fmla="*/ 1212850 w 1212850"/>
                  <a:gd name="connsiteY46" fmla="*/ 1962150 h 1962150"/>
                  <a:gd name="connsiteX0" fmla="*/ 0 w 1212850"/>
                  <a:gd name="connsiteY0" fmla="*/ 0 h 1962150"/>
                  <a:gd name="connsiteX1" fmla="*/ 0 w 1212850"/>
                  <a:gd name="connsiteY1" fmla="*/ 31750 h 1962150"/>
                  <a:gd name="connsiteX2" fmla="*/ 41275 w 1212850"/>
                  <a:gd name="connsiteY2" fmla="*/ 31750 h 1962150"/>
                  <a:gd name="connsiteX3" fmla="*/ 41275 w 1212850"/>
                  <a:gd name="connsiteY3" fmla="*/ 60325 h 1962150"/>
                  <a:gd name="connsiteX4" fmla="*/ 92075 w 1212850"/>
                  <a:gd name="connsiteY4" fmla="*/ 60325 h 1962150"/>
                  <a:gd name="connsiteX5" fmla="*/ 92075 w 1212850"/>
                  <a:gd name="connsiteY5" fmla="*/ 60325 h 1962150"/>
                  <a:gd name="connsiteX6" fmla="*/ 92075 w 1212850"/>
                  <a:gd name="connsiteY6" fmla="*/ 60325 h 1962150"/>
                  <a:gd name="connsiteX7" fmla="*/ 139700 w 1212850"/>
                  <a:gd name="connsiteY7" fmla="*/ 60325 h 1962150"/>
                  <a:gd name="connsiteX8" fmla="*/ 139700 w 1212850"/>
                  <a:gd name="connsiteY8" fmla="*/ 92075 h 1962150"/>
                  <a:gd name="connsiteX9" fmla="*/ 209550 w 1212850"/>
                  <a:gd name="connsiteY9" fmla="*/ 92075 h 1962150"/>
                  <a:gd name="connsiteX10" fmla="*/ 209550 w 1212850"/>
                  <a:gd name="connsiteY10" fmla="*/ 123825 h 1962150"/>
                  <a:gd name="connsiteX11" fmla="*/ 209550 w 1212850"/>
                  <a:gd name="connsiteY11" fmla="*/ 123825 h 1962150"/>
                  <a:gd name="connsiteX12" fmla="*/ 209550 w 1212850"/>
                  <a:gd name="connsiteY12" fmla="*/ 123825 h 1962150"/>
                  <a:gd name="connsiteX13" fmla="*/ 222250 w 1212850"/>
                  <a:gd name="connsiteY13" fmla="*/ 127000 h 1962150"/>
                  <a:gd name="connsiteX14" fmla="*/ 219075 w 1212850"/>
                  <a:gd name="connsiteY14" fmla="*/ 234950 h 1962150"/>
                  <a:gd name="connsiteX15" fmla="*/ 231775 w 1212850"/>
                  <a:gd name="connsiteY15" fmla="*/ 238125 h 1962150"/>
                  <a:gd name="connsiteX16" fmla="*/ 231775 w 1212850"/>
                  <a:gd name="connsiteY16" fmla="*/ 292100 h 1962150"/>
                  <a:gd name="connsiteX17" fmla="*/ 234950 w 1212850"/>
                  <a:gd name="connsiteY17" fmla="*/ 292100 h 1962150"/>
                  <a:gd name="connsiteX18" fmla="*/ 234950 w 1212850"/>
                  <a:gd name="connsiteY18" fmla="*/ 317500 h 1962150"/>
                  <a:gd name="connsiteX19" fmla="*/ 244475 w 1212850"/>
                  <a:gd name="connsiteY19" fmla="*/ 949325 h 1962150"/>
                  <a:gd name="connsiteX20" fmla="*/ 244475 w 1212850"/>
                  <a:gd name="connsiteY20" fmla="*/ 949325 h 1962150"/>
                  <a:gd name="connsiteX21" fmla="*/ 257175 w 1212850"/>
                  <a:gd name="connsiteY21" fmla="*/ 1028700 h 1962150"/>
                  <a:gd name="connsiteX22" fmla="*/ 269875 w 1212850"/>
                  <a:gd name="connsiteY22" fmla="*/ 1041400 h 1962150"/>
                  <a:gd name="connsiteX23" fmla="*/ 269875 w 1212850"/>
                  <a:gd name="connsiteY23" fmla="*/ 1123950 h 1962150"/>
                  <a:gd name="connsiteX24" fmla="*/ 434975 w 1212850"/>
                  <a:gd name="connsiteY24" fmla="*/ 1123950 h 1962150"/>
                  <a:gd name="connsiteX25" fmla="*/ 431800 w 1212850"/>
                  <a:gd name="connsiteY25" fmla="*/ 1168400 h 1962150"/>
                  <a:gd name="connsiteX26" fmla="*/ 469900 w 1212850"/>
                  <a:gd name="connsiteY26" fmla="*/ 1168400 h 1962150"/>
                  <a:gd name="connsiteX27" fmla="*/ 469900 w 1212850"/>
                  <a:gd name="connsiteY27" fmla="*/ 1203325 h 1962150"/>
                  <a:gd name="connsiteX28" fmla="*/ 469900 w 1212850"/>
                  <a:gd name="connsiteY28" fmla="*/ 1203325 h 1962150"/>
                  <a:gd name="connsiteX29" fmla="*/ 482600 w 1212850"/>
                  <a:gd name="connsiteY29" fmla="*/ 1254125 h 1962150"/>
                  <a:gd name="connsiteX30" fmla="*/ 485775 w 1212850"/>
                  <a:gd name="connsiteY30" fmla="*/ 1257300 h 1962150"/>
                  <a:gd name="connsiteX31" fmla="*/ 495300 w 1212850"/>
                  <a:gd name="connsiteY31" fmla="*/ 1498600 h 1962150"/>
                  <a:gd name="connsiteX32" fmla="*/ 523875 w 1212850"/>
                  <a:gd name="connsiteY32" fmla="*/ 1498600 h 1962150"/>
                  <a:gd name="connsiteX33" fmla="*/ 520700 w 1212850"/>
                  <a:gd name="connsiteY33" fmla="*/ 1530350 h 1962150"/>
                  <a:gd name="connsiteX34" fmla="*/ 723900 w 1212850"/>
                  <a:gd name="connsiteY34" fmla="*/ 1530350 h 1962150"/>
                  <a:gd name="connsiteX35" fmla="*/ 730250 w 1212850"/>
                  <a:gd name="connsiteY35" fmla="*/ 1635125 h 1962150"/>
                  <a:gd name="connsiteX36" fmla="*/ 736600 w 1212850"/>
                  <a:gd name="connsiteY36" fmla="*/ 1711325 h 1962150"/>
                  <a:gd name="connsiteX37" fmla="*/ 939800 w 1212850"/>
                  <a:gd name="connsiteY37" fmla="*/ 1711325 h 1962150"/>
                  <a:gd name="connsiteX38" fmla="*/ 939800 w 1212850"/>
                  <a:gd name="connsiteY38" fmla="*/ 1746250 h 1962150"/>
                  <a:gd name="connsiteX39" fmla="*/ 981075 w 1212850"/>
                  <a:gd name="connsiteY39" fmla="*/ 1749425 h 1962150"/>
                  <a:gd name="connsiteX40" fmla="*/ 981075 w 1212850"/>
                  <a:gd name="connsiteY40" fmla="*/ 1793875 h 1962150"/>
                  <a:gd name="connsiteX41" fmla="*/ 1035050 w 1212850"/>
                  <a:gd name="connsiteY41" fmla="*/ 1793875 h 1962150"/>
                  <a:gd name="connsiteX42" fmla="*/ 1035050 w 1212850"/>
                  <a:gd name="connsiteY42" fmla="*/ 1835150 h 1962150"/>
                  <a:gd name="connsiteX43" fmla="*/ 1181100 w 1212850"/>
                  <a:gd name="connsiteY43" fmla="*/ 1835150 h 1962150"/>
                  <a:gd name="connsiteX44" fmla="*/ 1181100 w 1212850"/>
                  <a:gd name="connsiteY44" fmla="*/ 1892300 h 1962150"/>
                  <a:gd name="connsiteX45" fmla="*/ 1212850 w 1212850"/>
                  <a:gd name="connsiteY45" fmla="*/ 1892300 h 1962150"/>
                  <a:gd name="connsiteX46" fmla="*/ 1212850 w 1212850"/>
                  <a:gd name="connsiteY46" fmla="*/ 1962150 h 1962150"/>
                  <a:gd name="connsiteX0" fmla="*/ 0 w 1212850"/>
                  <a:gd name="connsiteY0" fmla="*/ 0 h 1962150"/>
                  <a:gd name="connsiteX1" fmla="*/ 0 w 1212850"/>
                  <a:gd name="connsiteY1" fmla="*/ 31750 h 1962150"/>
                  <a:gd name="connsiteX2" fmla="*/ 41275 w 1212850"/>
                  <a:gd name="connsiteY2" fmla="*/ 31750 h 1962150"/>
                  <a:gd name="connsiteX3" fmla="*/ 41275 w 1212850"/>
                  <a:gd name="connsiteY3" fmla="*/ 60325 h 1962150"/>
                  <a:gd name="connsiteX4" fmla="*/ 92075 w 1212850"/>
                  <a:gd name="connsiteY4" fmla="*/ 60325 h 1962150"/>
                  <a:gd name="connsiteX5" fmla="*/ 92075 w 1212850"/>
                  <a:gd name="connsiteY5" fmla="*/ 60325 h 1962150"/>
                  <a:gd name="connsiteX6" fmla="*/ 92075 w 1212850"/>
                  <a:gd name="connsiteY6" fmla="*/ 60325 h 1962150"/>
                  <a:gd name="connsiteX7" fmla="*/ 139700 w 1212850"/>
                  <a:gd name="connsiteY7" fmla="*/ 60325 h 1962150"/>
                  <a:gd name="connsiteX8" fmla="*/ 139700 w 1212850"/>
                  <a:gd name="connsiteY8" fmla="*/ 92075 h 1962150"/>
                  <a:gd name="connsiteX9" fmla="*/ 209550 w 1212850"/>
                  <a:gd name="connsiteY9" fmla="*/ 92075 h 1962150"/>
                  <a:gd name="connsiteX10" fmla="*/ 209550 w 1212850"/>
                  <a:gd name="connsiteY10" fmla="*/ 123825 h 1962150"/>
                  <a:gd name="connsiteX11" fmla="*/ 209550 w 1212850"/>
                  <a:gd name="connsiteY11" fmla="*/ 123825 h 1962150"/>
                  <a:gd name="connsiteX12" fmla="*/ 209550 w 1212850"/>
                  <a:gd name="connsiteY12" fmla="*/ 123825 h 1962150"/>
                  <a:gd name="connsiteX13" fmla="*/ 222250 w 1212850"/>
                  <a:gd name="connsiteY13" fmla="*/ 127000 h 1962150"/>
                  <a:gd name="connsiteX14" fmla="*/ 219075 w 1212850"/>
                  <a:gd name="connsiteY14" fmla="*/ 234950 h 1962150"/>
                  <a:gd name="connsiteX15" fmla="*/ 231775 w 1212850"/>
                  <a:gd name="connsiteY15" fmla="*/ 238125 h 1962150"/>
                  <a:gd name="connsiteX16" fmla="*/ 231775 w 1212850"/>
                  <a:gd name="connsiteY16" fmla="*/ 292100 h 1962150"/>
                  <a:gd name="connsiteX17" fmla="*/ 234950 w 1212850"/>
                  <a:gd name="connsiteY17" fmla="*/ 292100 h 1962150"/>
                  <a:gd name="connsiteX18" fmla="*/ 234950 w 1212850"/>
                  <a:gd name="connsiteY18" fmla="*/ 317500 h 1962150"/>
                  <a:gd name="connsiteX19" fmla="*/ 244475 w 1212850"/>
                  <a:gd name="connsiteY19" fmla="*/ 949325 h 1962150"/>
                  <a:gd name="connsiteX20" fmla="*/ 244475 w 1212850"/>
                  <a:gd name="connsiteY20" fmla="*/ 949325 h 1962150"/>
                  <a:gd name="connsiteX21" fmla="*/ 250825 w 1212850"/>
                  <a:gd name="connsiteY21" fmla="*/ 965200 h 1962150"/>
                  <a:gd name="connsiteX22" fmla="*/ 257175 w 1212850"/>
                  <a:gd name="connsiteY22" fmla="*/ 1028700 h 1962150"/>
                  <a:gd name="connsiteX23" fmla="*/ 269875 w 1212850"/>
                  <a:gd name="connsiteY23" fmla="*/ 1041400 h 1962150"/>
                  <a:gd name="connsiteX24" fmla="*/ 269875 w 1212850"/>
                  <a:gd name="connsiteY24" fmla="*/ 1123950 h 1962150"/>
                  <a:gd name="connsiteX25" fmla="*/ 434975 w 1212850"/>
                  <a:gd name="connsiteY25" fmla="*/ 1123950 h 1962150"/>
                  <a:gd name="connsiteX26" fmla="*/ 431800 w 1212850"/>
                  <a:gd name="connsiteY26" fmla="*/ 1168400 h 1962150"/>
                  <a:gd name="connsiteX27" fmla="*/ 469900 w 1212850"/>
                  <a:gd name="connsiteY27" fmla="*/ 1168400 h 1962150"/>
                  <a:gd name="connsiteX28" fmla="*/ 469900 w 1212850"/>
                  <a:gd name="connsiteY28" fmla="*/ 1203325 h 1962150"/>
                  <a:gd name="connsiteX29" fmla="*/ 469900 w 1212850"/>
                  <a:gd name="connsiteY29" fmla="*/ 1203325 h 1962150"/>
                  <a:gd name="connsiteX30" fmla="*/ 482600 w 1212850"/>
                  <a:gd name="connsiteY30" fmla="*/ 1254125 h 1962150"/>
                  <a:gd name="connsiteX31" fmla="*/ 485775 w 1212850"/>
                  <a:gd name="connsiteY31" fmla="*/ 1257300 h 1962150"/>
                  <a:gd name="connsiteX32" fmla="*/ 495300 w 1212850"/>
                  <a:gd name="connsiteY32" fmla="*/ 1498600 h 1962150"/>
                  <a:gd name="connsiteX33" fmla="*/ 523875 w 1212850"/>
                  <a:gd name="connsiteY33" fmla="*/ 1498600 h 1962150"/>
                  <a:gd name="connsiteX34" fmla="*/ 520700 w 1212850"/>
                  <a:gd name="connsiteY34" fmla="*/ 1530350 h 1962150"/>
                  <a:gd name="connsiteX35" fmla="*/ 723900 w 1212850"/>
                  <a:gd name="connsiteY35" fmla="*/ 1530350 h 1962150"/>
                  <a:gd name="connsiteX36" fmla="*/ 730250 w 1212850"/>
                  <a:gd name="connsiteY36" fmla="*/ 1635125 h 1962150"/>
                  <a:gd name="connsiteX37" fmla="*/ 736600 w 1212850"/>
                  <a:gd name="connsiteY37" fmla="*/ 1711325 h 1962150"/>
                  <a:gd name="connsiteX38" fmla="*/ 939800 w 1212850"/>
                  <a:gd name="connsiteY38" fmla="*/ 1711325 h 1962150"/>
                  <a:gd name="connsiteX39" fmla="*/ 939800 w 1212850"/>
                  <a:gd name="connsiteY39" fmla="*/ 1746250 h 1962150"/>
                  <a:gd name="connsiteX40" fmla="*/ 981075 w 1212850"/>
                  <a:gd name="connsiteY40" fmla="*/ 1749425 h 1962150"/>
                  <a:gd name="connsiteX41" fmla="*/ 981075 w 1212850"/>
                  <a:gd name="connsiteY41" fmla="*/ 1793875 h 1962150"/>
                  <a:gd name="connsiteX42" fmla="*/ 1035050 w 1212850"/>
                  <a:gd name="connsiteY42" fmla="*/ 1793875 h 1962150"/>
                  <a:gd name="connsiteX43" fmla="*/ 1035050 w 1212850"/>
                  <a:gd name="connsiteY43" fmla="*/ 1835150 h 1962150"/>
                  <a:gd name="connsiteX44" fmla="*/ 1181100 w 1212850"/>
                  <a:gd name="connsiteY44" fmla="*/ 1835150 h 1962150"/>
                  <a:gd name="connsiteX45" fmla="*/ 1181100 w 1212850"/>
                  <a:gd name="connsiteY45" fmla="*/ 1892300 h 1962150"/>
                  <a:gd name="connsiteX46" fmla="*/ 1212850 w 1212850"/>
                  <a:gd name="connsiteY46" fmla="*/ 1892300 h 1962150"/>
                  <a:gd name="connsiteX47" fmla="*/ 1212850 w 1212850"/>
                  <a:gd name="connsiteY47" fmla="*/ 1962150 h 196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12850" h="1962150">
                    <a:moveTo>
                      <a:pt x="0" y="0"/>
                    </a:moveTo>
                    <a:lnTo>
                      <a:pt x="0" y="31750"/>
                    </a:lnTo>
                    <a:lnTo>
                      <a:pt x="41275" y="31750"/>
                    </a:lnTo>
                    <a:lnTo>
                      <a:pt x="41275" y="60325"/>
                    </a:lnTo>
                    <a:lnTo>
                      <a:pt x="92075" y="60325"/>
                    </a:lnTo>
                    <a:lnTo>
                      <a:pt x="92075" y="60325"/>
                    </a:lnTo>
                    <a:lnTo>
                      <a:pt x="92075" y="60325"/>
                    </a:lnTo>
                    <a:lnTo>
                      <a:pt x="139700" y="60325"/>
                    </a:lnTo>
                    <a:lnTo>
                      <a:pt x="139700" y="92075"/>
                    </a:lnTo>
                    <a:lnTo>
                      <a:pt x="209550" y="92075"/>
                    </a:lnTo>
                    <a:lnTo>
                      <a:pt x="209550" y="123825"/>
                    </a:lnTo>
                    <a:lnTo>
                      <a:pt x="209550" y="123825"/>
                    </a:lnTo>
                    <a:lnTo>
                      <a:pt x="209550" y="123825"/>
                    </a:lnTo>
                    <a:lnTo>
                      <a:pt x="222250" y="127000"/>
                    </a:lnTo>
                    <a:cubicBezTo>
                      <a:pt x="221192" y="162983"/>
                      <a:pt x="220133" y="198967"/>
                      <a:pt x="219075" y="234950"/>
                    </a:cubicBezTo>
                    <a:lnTo>
                      <a:pt x="231775" y="238125"/>
                    </a:lnTo>
                    <a:lnTo>
                      <a:pt x="231775" y="292100"/>
                    </a:lnTo>
                    <a:lnTo>
                      <a:pt x="234950" y="292100"/>
                    </a:lnTo>
                    <a:lnTo>
                      <a:pt x="234950" y="317500"/>
                    </a:lnTo>
                    <a:lnTo>
                      <a:pt x="244475" y="949325"/>
                    </a:lnTo>
                    <a:lnTo>
                      <a:pt x="244475" y="949325"/>
                    </a:lnTo>
                    <a:cubicBezTo>
                      <a:pt x="244475" y="957792"/>
                      <a:pt x="250825" y="956733"/>
                      <a:pt x="250825" y="965200"/>
                    </a:cubicBezTo>
                    <a:lnTo>
                      <a:pt x="257175" y="1028700"/>
                    </a:lnTo>
                    <a:lnTo>
                      <a:pt x="269875" y="1041400"/>
                    </a:lnTo>
                    <a:lnTo>
                      <a:pt x="269875" y="1123950"/>
                    </a:lnTo>
                    <a:lnTo>
                      <a:pt x="434975" y="1123950"/>
                    </a:lnTo>
                    <a:lnTo>
                      <a:pt x="431800" y="1168400"/>
                    </a:lnTo>
                    <a:lnTo>
                      <a:pt x="469900" y="1168400"/>
                    </a:lnTo>
                    <a:lnTo>
                      <a:pt x="469900" y="1203325"/>
                    </a:lnTo>
                    <a:lnTo>
                      <a:pt x="469900" y="1203325"/>
                    </a:lnTo>
                    <a:lnTo>
                      <a:pt x="482600" y="1254125"/>
                    </a:lnTo>
                    <a:lnTo>
                      <a:pt x="485775" y="1257300"/>
                    </a:lnTo>
                    <a:lnTo>
                      <a:pt x="495300" y="1498600"/>
                    </a:lnTo>
                    <a:lnTo>
                      <a:pt x="523875" y="1498600"/>
                    </a:lnTo>
                    <a:lnTo>
                      <a:pt x="520700" y="1530350"/>
                    </a:lnTo>
                    <a:lnTo>
                      <a:pt x="723900" y="1530350"/>
                    </a:lnTo>
                    <a:lnTo>
                      <a:pt x="730250" y="1635125"/>
                    </a:lnTo>
                    <a:lnTo>
                      <a:pt x="736600" y="1711325"/>
                    </a:lnTo>
                    <a:lnTo>
                      <a:pt x="939800" y="1711325"/>
                    </a:lnTo>
                    <a:lnTo>
                      <a:pt x="939800" y="1746250"/>
                    </a:lnTo>
                    <a:lnTo>
                      <a:pt x="981075" y="1749425"/>
                    </a:lnTo>
                    <a:lnTo>
                      <a:pt x="981075" y="1793875"/>
                    </a:lnTo>
                    <a:lnTo>
                      <a:pt x="1035050" y="1793875"/>
                    </a:lnTo>
                    <a:lnTo>
                      <a:pt x="1035050" y="1835150"/>
                    </a:lnTo>
                    <a:lnTo>
                      <a:pt x="1181100" y="1835150"/>
                    </a:lnTo>
                    <a:lnTo>
                      <a:pt x="1181100" y="1892300"/>
                    </a:lnTo>
                    <a:lnTo>
                      <a:pt x="1212850" y="1892300"/>
                    </a:lnTo>
                    <a:lnTo>
                      <a:pt x="1212850" y="1962150"/>
                    </a:lnTo>
                  </a:path>
                </a:pathLst>
              </a:custGeom>
              <a:noFill/>
              <a:ln w="19050">
                <a:solidFill>
                  <a:srgbClr val="BEDEF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FEE32A5-11FB-DE18-3D31-57DFCD9246DD}"/>
                  </a:ext>
                </a:extLst>
              </p:cNvPr>
              <p:cNvSpPr/>
              <p:nvPr/>
            </p:nvSpPr>
            <p:spPr>
              <a:xfrm>
                <a:off x="2114550" y="2803525"/>
                <a:ext cx="1654175" cy="307975"/>
              </a:xfrm>
              <a:custGeom>
                <a:avLst/>
                <a:gdLst>
                  <a:gd name="connsiteX0" fmla="*/ 0 w 1654175"/>
                  <a:gd name="connsiteY0" fmla="*/ 0 h 307975"/>
                  <a:gd name="connsiteX1" fmla="*/ 0 w 1654175"/>
                  <a:gd name="connsiteY1" fmla="*/ 114300 h 307975"/>
                  <a:gd name="connsiteX2" fmla="*/ 254000 w 1654175"/>
                  <a:gd name="connsiteY2" fmla="*/ 114300 h 307975"/>
                  <a:gd name="connsiteX3" fmla="*/ 254000 w 1654175"/>
                  <a:gd name="connsiteY3" fmla="*/ 215900 h 307975"/>
                  <a:gd name="connsiteX4" fmla="*/ 968375 w 1654175"/>
                  <a:gd name="connsiteY4" fmla="*/ 215900 h 307975"/>
                  <a:gd name="connsiteX5" fmla="*/ 968375 w 1654175"/>
                  <a:gd name="connsiteY5" fmla="*/ 307975 h 307975"/>
                  <a:gd name="connsiteX6" fmla="*/ 1654175 w 1654175"/>
                  <a:gd name="connsiteY6" fmla="*/ 307975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4175" h="307975">
                    <a:moveTo>
                      <a:pt x="0" y="0"/>
                    </a:moveTo>
                    <a:lnTo>
                      <a:pt x="0" y="114300"/>
                    </a:lnTo>
                    <a:lnTo>
                      <a:pt x="254000" y="114300"/>
                    </a:lnTo>
                    <a:lnTo>
                      <a:pt x="254000" y="215900"/>
                    </a:lnTo>
                    <a:lnTo>
                      <a:pt x="968375" y="215900"/>
                    </a:lnTo>
                    <a:lnTo>
                      <a:pt x="968375" y="307975"/>
                    </a:lnTo>
                    <a:lnTo>
                      <a:pt x="1654175" y="307975"/>
                    </a:lnTo>
                  </a:path>
                </a:pathLst>
              </a:custGeom>
              <a:noFill/>
              <a:ln w="19050">
                <a:solidFill>
                  <a:srgbClr val="BEDEF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CF21A04-680C-9172-14BF-DEFB892B40C1}"/>
                </a:ext>
              </a:extLst>
            </p:cNvPr>
            <p:cNvGrpSpPr/>
            <p:nvPr/>
          </p:nvGrpSpPr>
          <p:grpSpPr>
            <a:xfrm>
              <a:off x="1598866" y="1762976"/>
              <a:ext cx="6601672" cy="2915497"/>
              <a:chOff x="2483689" y="1762976"/>
              <a:chExt cx="6601672" cy="2915497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C2CA4F1-FD53-600E-8BEF-40B952593C9D}"/>
                  </a:ext>
                </a:extLst>
              </p:cNvPr>
              <p:cNvSpPr/>
              <p:nvPr/>
            </p:nvSpPr>
            <p:spPr>
              <a:xfrm>
                <a:off x="8992439" y="458555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A98EBFC5-3259-7C68-FE84-7BC818BF8451}"/>
                  </a:ext>
                </a:extLst>
              </p:cNvPr>
              <p:cNvSpPr/>
              <p:nvPr/>
            </p:nvSpPr>
            <p:spPr>
              <a:xfrm>
                <a:off x="5703139" y="43347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BB3940EA-A75D-8AEF-672D-CBD55E82A814}"/>
                  </a:ext>
                </a:extLst>
              </p:cNvPr>
              <p:cNvSpPr/>
              <p:nvPr/>
            </p:nvSpPr>
            <p:spPr>
              <a:xfrm>
                <a:off x="5150689" y="41950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B4D3EB80-049B-E89D-C7C4-1012E2202CB7}"/>
                  </a:ext>
                </a:extLst>
              </p:cNvPr>
              <p:cNvSpPr/>
              <p:nvPr/>
            </p:nvSpPr>
            <p:spPr>
              <a:xfrm>
                <a:off x="5001464" y="413470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B6991334-8795-49F2-AB52-06622461FE63}"/>
                  </a:ext>
                </a:extLst>
              </p:cNvPr>
              <p:cNvSpPr/>
              <p:nvPr/>
            </p:nvSpPr>
            <p:spPr>
              <a:xfrm>
                <a:off x="4680789" y="402675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BA87B43F-A99B-3A1B-06E3-4DA43A1C677D}"/>
                  </a:ext>
                </a:extLst>
              </p:cNvPr>
              <p:cNvSpPr/>
              <p:nvPr/>
            </p:nvSpPr>
            <p:spPr>
              <a:xfrm>
                <a:off x="4595064" y="39600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F0F67738-CFAE-9F8C-4BB7-4361181404BF}"/>
                  </a:ext>
                </a:extLst>
              </p:cNvPr>
              <p:cNvSpPr/>
              <p:nvPr/>
            </p:nvSpPr>
            <p:spPr>
              <a:xfrm>
                <a:off x="4125164" y="386800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7E37D669-1926-6D2C-268A-12F2691B3596}"/>
                  </a:ext>
                </a:extLst>
              </p:cNvPr>
              <p:cNvSpPr/>
              <p:nvPr/>
            </p:nvSpPr>
            <p:spPr>
              <a:xfrm>
                <a:off x="4074364" y="37441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57986913-E31F-AC2A-C337-42F37B361852}"/>
                  </a:ext>
                </a:extLst>
              </p:cNvPr>
              <p:cNvSpPr/>
              <p:nvPr/>
            </p:nvSpPr>
            <p:spPr>
              <a:xfrm>
                <a:off x="3598114" y="368385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6B879422-A48D-7627-0E7A-09317505E557}"/>
                  </a:ext>
                </a:extLst>
              </p:cNvPr>
              <p:cNvSpPr/>
              <p:nvPr/>
            </p:nvSpPr>
            <p:spPr>
              <a:xfrm>
                <a:off x="3585414" y="359495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00BC1143-AA91-6230-C225-7D0E5484ED70}"/>
                  </a:ext>
                </a:extLst>
              </p:cNvPr>
              <p:cNvSpPr/>
              <p:nvPr/>
            </p:nvSpPr>
            <p:spPr>
              <a:xfrm>
                <a:off x="3563189" y="334730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2E3DD141-971F-9EAF-D57B-9C30771BDB18}"/>
                  </a:ext>
                </a:extLst>
              </p:cNvPr>
              <p:cNvSpPr/>
              <p:nvPr/>
            </p:nvSpPr>
            <p:spPr>
              <a:xfrm>
                <a:off x="3534614" y="32996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D7822C66-20DB-8DF7-A29C-8817E93F9B40}"/>
                  </a:ext>
                </a:extLst>
              </p:cNvPr>
              <p:cNvSpPr/>
              <p:nvPr/>
            </p:nvSpPr>
            <p:spPr>
              <a:xfrm>
                <a:off x="3512389" y="32679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771DD06C-5A31-F2CA-98C4-C1B87C7F9B72}"/>
                  </a:ext>
                </a:extLst>
              </p:cNvPr>
              <p:cNvSpPr/>
              <p:nvPr/>
            </p:nvSpPr>
            <p:spPr>
              <a:xfrm>
                <a:off x="3090114" y="32044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39996529-46F8-8292-F379-E1AAF2A319E5}"/>
                  </a:ext>
                </a:extLst>
              </p:cNvPr>
              <p:cNvSpPr/>
              <p:nvPr/>
            </p:nvSpPr>
            <p:spPr>
              <a:xfrm>
                <a:off x="3086939" y="309330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2A6FB375-897F-3B5D-8799-8472328D5742}"/>
                  </a:ext>
                </a:extLst>
              </p:cNvPr>
              <p:cNvSpPr/>
              <p:nvPr/>
            </p:nvSpPr>
            <p:spPr>
              <a:xfrm>
                <a:off x="3042489" y="305520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4A71C0EE-836A-FC91-2207-97A8834E3C25}"/>
                  </a:ext>
                </a:extLst>
              </p:cNvPr>
              <p:cNvSpPr/>
              <p:nvPr/>
            </p:nvSpPr>
            <p:spPr>
              <a:xfrm>
                <a:off x="3023439" y="29504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9E1B4C49-E853-28EE-AC86-EB3E1A1B43FB}"/>
                  </a:ext>
                </a:extLst>
              </p:cNvPr>
              <p:cNvSpPr/>
              <p:nvPr/>
            </p:nvSpPr>
            <p:spPr>
              <a:xfrm>
                <a:off x="3010739" y="25948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767DE27A-1437-A197-77C5-097CCB415F0B}"/>
                  </a:ext>
                </a:extLst>
              </p:cNvPr>
              <p:cNvSpPr/>
              <p:nvPr/>
            </p:nvSpPr>
            <p:spPr>
              <a:xfrm>
                <a:off x="3007564" y="228050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9495D4B2-00D3-A995-EFA6-7042BE8578C5}"/>
                  </a:ext>
                </a:extLst>
              </p:cNvPr>
              <p:cNvSpPr/>
              <p:nvPr/>
            </p:nvSpPr>
            <p:spPr>
              <a:xfrm>
                <a:off x="2988514" y="202650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2A059CA4-A6B7-F8F8-9E4D-D468A01DBED3}"/>
                  </a:ext>
                </a:extLst>
              </p:cNvPr>
              <p:cNvSpPr/>
              <p:nvPr/>
            </p:nvSpPr>
            <p:spPr>
              <a:xfrm>
                <a:off x="2994864" y="190585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C86307D9-2D66-4348-7032-811B744854A9}"/>
                  </a:ext>
                </a:extLst>
              </p:cNvPr>
              <p:cNvSpPr/>
              <p:nvPr/>
            </p:nvSpPr>
            <p:spPr>
              <a:xfrm>
                <a:off x="2886914" y="18836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3837B86E-EA0C-464F-AB80-8F605A244397}"/>
                  </a:ext>
                </a:extLst>
              </p:cNvPr>
              <p:cNvSpPr/>
              <p:nvPr/>
            </p:nvSpPr>
            <p:spPr>
              <a:xfrm>
                <a:off x="2823414" y="18836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4DED7963-EA19-C673-0808-50BC14020E74}"/>
                  </a:ext>
                </a:extLst>
              </p:cNvPr>
              <p:cNvSpPr/>
              <p:nvPr/>
            </p:nvSpPr>
            <p:spPr>
              <a:xfrm>
                <a:off x="2778964" y="188362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4C43DDCF-1C0A-7AE0-CB98-3E32319A1275}"/>
                  </a:ext>
                </a:extLst>
              </p:cNvPr>
              <p:cNvSpPr/>
              <p:nvPr/>
            </p:nvSpPr>
            <p:spPr>
              <a:xfrm>
                <a:off x="2483689" y="17629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E4552-6C93-F936-7629-8FE87F61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4" y="24879"/>
            <a:ext cx="11891673" cy="670045"/>
          </a:xfrm>
        </p:spPr>
        <p:txBody>
          <a:bodyPr>
            <a:noAutofit/>
          </a:bodyPr>
          <a:lstStyle/>
          <a:p>
            <a:r>
              <a:rPr lang="en-US" sz="3200" dirty="0"/>
              <a:t>EMERALD: PFS by Duration of CDK4/6i</a:t>
            </a:r>
          </a:p>
        </p:txBody>
      </p: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09AC34F2-BB9C-492B-0046-FAC1A4E57C11}"/>
              </a:ext>
            </a:extLst>
          </p:cNvPr>
          <p:cNvGrpSpPr/>
          <p:nvPr/>
        </p:nvGrpSpPr>
        <p:grpSpPr>
          <a:xfrm>
            <a:off x="4093221" y="1067009"/>
            <a:ext cx="3944856" cy="2782851"/>
            <a:chOff x="-247099" y="1714500"/>
            <a:chExt cx="11009579" cy="4177793"/>
          </a:xfrm>
        </p:grpSpPr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E4FD842F-7920-BDFB-F880-9026173F8A64}"/>
                </a:ext>
              </a:extLst>
            </p:cNvPr>
            <p:cNvSpPr/>
            <p:nvPr/>
          </p:nvSpPr>
          <p:spPr>
            <a:xfrm>
              <a:off x="1524000" y="1735965"/>
              <a:ext cx="9220199" cy="31408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1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13D1588D-9C32-C616-E452-EA2BC99E320A}"/>
                </a:ext>
              </a:extLst>
            </p:cNvPr>
            <p:cNvSpPr txBox="1"/>
            <p:nvPr/>
          </p:nvSpPr>
          <p:spPr>
            <a:xfrm>
              <a:off x="765931" y="1714500"/>
              <a:ext cx="617379" cy="2104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401" name="TextBox 400">
              <a:extLst>
                <a:ext uri="{FF2B5EF4-FFF2-40B4-BE49-F238E27FC236}">
                  <a16:creationId xmlns:a16="http://schemas.microsoft.com/office/drawing/2014/main" id="{9B64CA7D-D4D6-8B97-A520-79B475D85BBA}"/>
                </a:ext>
              </a:extLst>
            </p:cNvPr>
            <p:cNvSpPr txBox="1"/>
            <p:nvPr/>
          </p:nvSpPr>
          <p:spPr>
            <a:xfrm>
              <a:off x="971724" y="2308739"/>
              <a:ext cx="411586" cy="2104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7306CD39-2615-EEA5-2A83-F7C934E5727D}"/>
                </a:ext>
              </a:extLst>
            </p:cNvPr>
            <p:cNvSpPr txBox="1"/>
            <p:nvPr/>
          </p:nvSpPr>
          <p:spPr>
            <a:xfrm>
              <a:off x="971724" y="2907129"/>
              <a:ext cx="411586" cy="2104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06" name="TextBox 405">
              <a:extLst>
                <a:ext uri="{FF2B5EF4-FFF2-40B4-BE49-F238E27FC236}">
                  <a16:creationId xmlns:a16="http://schemas.microsoft.com/office/drawing/2014/main" id="{CC35D10B-2D49-B5F6-BD30-1923046DA320}"/>
                </a:ext>
              </a:extLst>
            </p:cNvPr>
            <p:cNvSpPr txBox="1"/>
            <p:nvPr/>
          </p:nvSpPr>
          <p:spPr>
            <a:xfrm>
              <a:off x="971724" y="3501367"/>
              <a:ext cx="411586" cy="2104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1382025B-371F-08ED-5DC8-807E3C9535D0}"/>
                </a:ext>
              </a:extLst>
            </p:cNvPr>
            <p:cNvSpPr txBox="1"/>
            <p:nvPr/>
          </p:nvSpPr>
          <p:spPr>
            <a:xfrm>
              <a:off x="971724" y="4083136"/>
              <a:ext cx="411586" cy="2104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B5ECD0B0-EC5B-3CC7-B0A2-D1C153B3360B}"/>
                </a:ext>
              </a:extLst>
            </p:cNvPr>
            <p:cNvSpPr txBox="1"/>
            <p:nvPr/>
          </p:nvSpPr>
          <p:spPr>
            <a:xfrm>
              <a:off x="1177517" y="4681529"/>
              <a:ext cx="205793" cy="2104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4A0A097A-3CA4-6997-FC89-2A6247C9E074}"/>
                </a:ext>
              </a:extLst>
            </p:cNvPr>
            <p:cNvGrpSpPr/>
            <p:nvPr/>
          </p:nvGrpSpPr>
          <p:grpSpPr>
            <a:xfrm>
              <a:off x="1433295" y="1830974"/>
              <a:ext cx="90705" cy="2967029"/>
              <a:chOff x="1015722" y="1830974"/>
              <a:chExt cx="121490" cy="2967029"/>
            </a:xfrm>
          </p:grpSpPr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73B28630-5F21-052A-593C-CE9B5FD3D50D}"/>
                  </a:ext>
                </a:extLst>
              </p:cNvPr>
              <p:cNvCxnSpPr/>
              <p:nvPr/>
            </p:nvCxnSpPr>
            <p:spPr>
              <a:xfrm>
                <a:off x="1015722" y="1830974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A54EE732-B548-DC27-2495-0BB2AFFBE5B6}"/>
                  </a:ext>
                </a:extLst>
              </p:cNvPr>
              <p:cNvCxnSpPr/>
              <p:nvPr/>
            </p:nvCxnSpPr>
            <p:spPr>
              <a:xfrm>
                <a:off x="1015722" y="2425211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4DF8A0AF-2D5E-D7CF-A32F-10911A968DDF}"/>
                  </a:ext>
                </a:extLst>
              </p:cNvPr>
              <p:cNvCxnSpPr/>
              <p:nvPr/>
            </p:nvCxnSpPr>
            <p:spPr>
              <a:xfrm>
                <a:off x="1015722" y="3023603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3ACF5E24-BD80-6857-471F-8A85C6FD3BE6}"/>
                  </a:ext>
                </a:extLst>
              </p:cNvPr>
              <p:cNvCxnSpPr/>
              <p:nvPr/>
            </p:nvCxnSpPr>
            <p:spPr>
              <a:xfrm>
                <a:off x="1015722" y="361784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0CF3E84E-CD77-D877-8A31-ED8D93B86E12}"/>
                  </a:ext>
                </a:extLst>
              </p:cNvPr>
              <p:cNvCxnSpPr/>
              <p:nvPr/>
            </p:nvCxnSpPr>
            <p:spPr>
              <a:xfrm>
                <a:off x="1015722" y="419961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B9BB8B02-A016-D1E1-337C-1826F6ED1E23}"/>
                  </a:ext>
                </a:extLst>
              </p:cNvPr>
              <p:cNvCxnSpPr/>
              <p:nvPr/>
            </p:nvCxnSpPr>
            <p:spPr>
              <a:xfrm>
                <a:off x="1015722" y="4798003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451BA241-9092-E2C7-6887-B16A631A48EC}"/>
                </a:ext>
              </a:extLst>
            </p:cNvPr>
            <p:cNvGrpSpPr/>
            <p:nvPr/>
          </p:nvGrpSpPr>
          <p:grpSpPr>
            <a:xfrm>
              <a:off x="1531638" y="4868915"/>
              <a:ext cx="9230842" cy="280198"/>
              <a:chOff x="1531638" y="5197686"/>
              <a:chExt cx="9230842" cy="280198"/>
            </a:xfrm>
          </p:grpSpPr>
          <p:sp>
            <p:nvSpPr>
              <p:cNvPr id="508" name="TextBox 507">
                <a:extLst>
                  <a:ext uri="{FF2B5EF4-FFF2-40B4-BE49-F238E27FC236}">
                    <a16:creationId xmlns:a16="http://schemas.microsoft.com/office/drawing/2014/main" id="{4E668580-040D-2FFE-F2D1-338E792EB645}"/>
                  </a:ext>
                </a:extLst>
              </p:cNvPr>
              <p:cNvSpPr txBox="1"/>
              <p:nvPr/>
            </p:nvSpPr>
            <p:spPr>
              <a:xfrm>
                <a:off x="1531638" y="5267456"/>
                <a:ext cx="205793" cy="21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3074F48B-0458-4AA1-CA34-E545706C82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99649" y="5232570"/>
                <a:ext cx="69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18362C17-DBE6-346D-7900-CD8A8E412B18}"/>
                  </a:ext>
                </a:extLst>
              </p:cNvPr>
              <p:cNvSpPr txBox="1"/>
              <p:nvPr/>
            </p:nvSpPr>
            <p:spPr>
              <a:xfrm>
                <a:off x="3007807" y="5267456"/>
                <a:ext cx="205793" cy="21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F75BF440-B677-6011-88D7-7621504B346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075820" y="5232570"/>
                <a:ext cx="69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2" name="TextBox 511">
                <a:extLst>
                  <a:ext uri="{FF2B5EF4-FFF2-40B4-BE49-F238E27FC236}">
                    <a16:creationId xmlns:a16="http://schemas.microsoft.com/office/drawing/2014/main" id="{A5BEF1D1-5F50-E194-386B-DC6F48FA3F74}"/>
                  </a:ext>
                </a:extLst>
              </p:cNvPr>
              <p:cNvSpPr txBox="1"/>
              <p:nvPr/>
            </p:nvSpPr>
            <p:spPr>
              <a:xfrm>
                <a:off x="4402792" y="5267456"/>
                <a:ext cx="411586" cy="21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85773CB9-1371-9EB0-D6AE-B8756EDEBC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73700" y="5232570"/>
                <a:ext cx="69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4" name="TextBox 513">
                <a:extLst>
                  <a:ext uri="{FF2B5EF4-FFF2-40B4-BE49-F238E27FC236}">
                    <a16:creationId xmlns:a16="http://schemas.microsoft.com/office/drawing/2014/main" id="{C1EAE6BB-4C1B-A0C8-8D05-B80567924A3C}"/>
                  </a:ext>
                </a:extLst>
              </p:cNvPr>
              <p:cNvSpPr txBox="1"/>
              <p:nvPr/>
            </p:nvSpPr>
            <p:spPr>
              <a:xfrm>
                <a:off x="5886201" y="5267456"/>
                <a:ext cx="411586" cy="21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53B6BF51-F5F2-16F5-B756-833EE089D37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57107" y="5232570"/>
                <a:ext cx="69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6" name="TextBox 515">
                <a:extLst>
                  <a:ext uri="{FF2B5EF4-FFF2-40B4-BE49-F238E27FC236}">
                    <a16:creationId xmlns:a16="http://schemas.microsoft.com/office/drawing/2014/main" id="{EC3B8D84-1D8E-6709-3E37-9E542095D390}"/>
                  </a:ext>
                </a:extLst>
              </p:cNvPr>
              <p:cNvSpPr txBox="1"/>
              <p:nvPr/>
            </p:nvSpPr>
            <p:spPr>
              <a:xfrm>
                <a:off x="7376840" y="5267456"/>
                <a:ext cx="411586" cy="21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8BF9538E-37EE-DD9A-F307-AB44893BC9E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47750" y="5232570"/>
                <a:ext cx="69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8" name="TextBox 517">
                <a:extLst>
                  <a:ext uri="{FF2B5EF4-FFF2-40B4-BE49-F238E27FC236}">
                    <a16:creationId xmlns:a16="http://schemas.microsoft.com/office/drawing/2014/main" id="{CB02694D-91DE-9189-94E4-46FEF49A2EE3}"/>
                  </a:ext>
                </a:extLst>
              </p:cNvPr>
              <p:cNvSpPr txBox="1"/>
              <p:nvPr/>
            </p:nvSpPr>
            <p:spPr>
              <a:xfrm>
                <a:off x="8860251" y="5267456"/>
                <a:ext cx="411586" cy="21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540E89AD-F48C-6521-4A43-BA8C5FA3930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31157" y="5232570"/>
                <a:ext cx="69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0" name="TextBox 519">
                <a:extLst>
                  <a:ext uri="{FF2B5EF4-FFF2-40B4-BE49-F238E27FC236}">
                    <a16:creationId xmlns:a16="http://schemas.microsoft.com/office/drawing/2014/main" id="{3E482210-8878-A172-9097-9E28C03C9F19}"/>
                  </a:ext>
                </a:extLst>
              </p:cNvPr>
              <p:cNvSpPr txBox="1"/>
              <p:nvPr/>
            </p:nvSpPr>
            <p:spPr>
              <a:xfrm>
                <a:off x="10350894" y="5267456"/>
                <a:ext cx="411586" cy="210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9E34D8D1-8B08-30DC-D587-4B085445F60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21800" y="5232570"/>
                <a:ext cx="69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DD3897B6-0FD6-0FE5-4B0E-F3F15D1C7EAE}"/>
                </a:ext>
              </a:extLst>
            </p:cNvPr>
            <p:cNvGrpSpPr/>
            <p:nvPr/>
          </p:nvGrpSpPr>
          <p:grpSpPr>
            <a:xfrm>
              <a:off x="-247099" y="5531890"/>
              <a:ext cx="10902949" cy="360403"/>
              <a:chOff x="89681" y="3258974"/>
              <a:chExt cx="4783891" cy="275364"/>
            </a:xfrm>
          </p:grpSpPr>
          <p:sp>
            <p:nvSpPr>
              <p:cNvPr id="491" name="TextBox 490">
                <a:extLst>
                  <a:ext uri="{FF2B5EF4-FFF2-40B4-BE49-F238E27FC236}">
                    <a16:creationId xmlns:a16="http://schemas.microsoft.com/office/drawing/2014/main" id="{040E2020-1A71-88AC-DE25-4A0CE2435026}"/>
                  </a:ext>
                </a:extLst>
              </p:cNvPr>
              <p:cNvSpPr txBox="1"/>
              <p:nvPr/>
            </p:nvSpPr>
            <p:spPr>
              <a:xfrm>
                <a:off x="797509" y="3258974"/>
                <a:ext cx="235555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160</a:t>
                </a:r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7B6C6118-FA0C-25B0-AAF1-D111B16DE9FA}"/>
                  </a:ext>
                </a:extLst>
              </p:cNvPr>
              <p:cNvSpPr txBox="1"/>
              <p:nvPr/>
            </p:nvSpPr>
            <p:spPr>
              <a:xfrm>
                <a:off x="89681" y="3258974"/>
                <a:ext cx="685073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8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493" name="TextBox 492">
                <a:extLst>
                  <a:ext uri="{FF2B5EF4-FFF2-40B4-BE49-F238E27FC236}">
                    <a16:creationId xmlns:a16="http://schemas.microsoft.com/office/drawing/2014/main" id="{C3279B8F-F6B4-FE5D-88DE-FFC76AFCFB28}"/>
                  </a:ext>
                </a:extLst>
              </p:cNvPr>
              <p:cNvSpPr txBox="1"/>
              <p:nvPr/>
            </p:nvSpPr>
            <p:spPr>
              <a:xfrm>
                <a:off x="1078069" y="3258974"/>
                <a:ext cx="157036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55</a:t>
                </a:r>
              </a:p>
            </p:txBody>
          </p:sp>
          <p:sp>
            <p:nvSpPr>
              <p:cNvPr id="494" name="TextBox 493">
                <a:extLst>
                  <a:ext uri="{FF2B5EF4-FFF2-40B4-BE49-F238E27FC236}">
                    <a16:creationId xmlns:a16="http://schemas.microsoft.com/office/drawing/2014/main" id="{84A5F936-2EB5-9938-6CC1-8C460EC359E0}"/>
                  </a:ext>
                </a:extLst>
              </p:cNvPr>
              <p:cNvSpPr txBox="1"/>
              <p:nvPr/>
            </p:nvSpPr>
            <p:spPr>
              <a:xfrm>
                <a:off x="1354294" y="3258974"/>
                <a:ext cx="157036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48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26</a:t>
                </a:r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F74E3F6C-75F9-703B-414C-98553DCA0CFB}"/>
                  </a:ext>
                </a:extLst>
              </p:cNvPr>
              <p:cNvSpPr txBox="1"/>
              <p:nvPr/>
            </p:nvSpPr>
            <p:spPr>
              <a:xfrm>
                <a:off x="1595593" y="3258974"/>
                <a:ext cx="157036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35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18</a:t>
                </a:r>
              </a:p>
            </p:txBody>
          </p:sp>
          <p:sp>
            <p:nvSpPr>
              <p:cNvPr id="496" name="TextBox 495">
                <a:extLst>
                  <a:ext uri="{FF2B5EF4-FFF2-40B4-BE49-F238E27FC236}">
                    <a16:creationId xmlns:a16="http://schemas.microsoft.com/office/drawing/2014/main" id="{746E703B-C6D4-6605-0044-8844CA739388}"/>
                  </a:ext>
                </a:extLst>
              </p:cNvPr>
              <p:cNvSpPr txBox="1"/>
              <p:nvPr/>
            </p:nvSpPr>
            <p:spPr>
              <a:xfrm>
                <a:off x="1878171" y="3258974"/>
                <a:ext cx="157036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13</a:t>
                </a:r>
              </a:p>
            </p:txBody>
          </p:sp>
          <p:sp>
            <p:nvSpPr>
              <p:cNvPr id="497" name="TextBox 496">
                <a:extLst>
                  <a:ext uri="{FF2B5EF4-FFF2-40B4-BE49-F238E27FC236}">
                    <a16:creationId xmlns:a16="http://schemas.microsoft.com/office/drawing/2014/main" id="{B4934A5E-E26B-60EA-058F-16FF2ED8EE1D}"/>
                  </a:ext>
                </a:extLst>
              </p:cNvPr>
              <p:cNvSpPr txBox="1"/>
              <p:nvPr/>
            </p:nvSpPr>
            <p:spPr>
              <a:xfrm>
                <a:off x="2119470" y="3258974"/>
                <a:ext cx="157036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23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9D850C6E-FA5C-4BA0-4F13-8A23E362F5F8}"/>
                  </a:ext>
                </a:extLst>
              </p:cNvPr>
              <p:cNvSpPr txBox="1"/>
              <p:nvPr/>
            </p:nvSpPr>
            <p:spPr>
              <a:xfrm>
                <a:off x="2398872" y="3258974"/>
                <a:ext cx="157036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499" name="TextBox 498">
                <a:extLst>
                  <a:ext uri="{FF2B5EF4-FFF2-40B4-BE49-F238E27FC236}">
                    <a16:creationId xmlns:a16="http://schemas.microsoft.com/office/drawing/2014/main" id="{089833B2-E874-834F-C785-E108FEC806AC}"/>
                  </a:ext>
                </a:extLst>
              </p:cNvPr>
              <p:cNvSpPr txBox="1"/>
              <p:nvPr/>
            </p:nvSpPr>
            <p:spPr>
              <a:xfrm>
                <a:off x="2640171" y="3258974"/>
                <a:ext cx="157036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11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00" name="TextBox 499">
                <a:extLst>
                  <a:ext uri="{FF2B5EF4-FFF2-40B4-BE49-F238E27FC236}">
                    <a16:creationId xmlns:a16="http://schemas.microsoft.com/office/drawing/2014/main" id="{601F67AC-8761-05CB-B670-2E6AFA87444F}"/>
                  </a:ext>
                </a:extLst>
              </p:cNvPr>
              <p:cNvSpPr txBox="1"/>
              <p:nvPr/>
            </p:nvSpPr>
            <p:spPr>
              <a:xfrm>
                <a:off x="2958827" y="3258974"/>
                <a:ext cx="78518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65593C86-14C2-B4D6-07D2-E529C6A24682}"/>
                  </a:ext>
                </a:extLst>
              </p:cNvPr>
              <p:cNvSpPr txBox="1"/>
              <p:nvPr/>
            </p:nvSpPr>
            <p:spPr>
              <a:xfrm>
                <a:off x="3200126" y="3258974"/>
                <a:ext cx="78518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02" name="TextBox 501">
                <a:extLst>
                  <a:ext uri="{FF2B5EF4-FFF2-40B4-BE49-F238E27FC236}">
                    <a16:creationId xmlns:a16="http://schemas.microsoft.com/office/drawing/2014/main" id="{E101BE49-55B7-C053-D65F-A51DB62EC980}"/>
                  </a:ext>
                </a:extLst>
              </p:cNvPr>
              <p:cNvSpPr txBox="1"/>
              <p:nvPr/>
            </p:nvSpPr>
            <p:spPr>
              <a:xfrm>
                <a:off x="3482700" y="3258974"/>
                <a:ext cx="78518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03" name="TextBox 502">
                <a:extLst>
                  <a:ext uri="{FF2B5EF4-FFF2-40B4-BE49-F238E27FC236}">
                    <a16:creationId xmlns:a16="http://schemas.microsoft.com/office/drawing/2014/main" id="{5FD0821F-542D-4EE3-D11A-5DDBD21E94B4}"/>
                  </a:ext>
                </a:extLst>
              </p:cNvPr>
              <p:cNvSpPr txBox="1"/>
              <p:nvPr/>
            </p:nvSpPr>
            <p:spPr>
              <a:xfrm>
                <a:off x="3746226" y="3258974"/>
                <a:ext cx="78518" cy="27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22796EFE-C889-6960-FE00-AC395C7CE902}"/>
                  </a:ext>
                </a:extLst>
              </p:cNvPr>
              <p:cNvSpPr txBox="1"/>
              <p:nvPr/>
            </p:nvSpPr>
            <p:spPr>
              <a:xfrm>
                <a:off x="4006577" y="3258974"/>
                <a:ext cx="78518" cy="137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505" name="TextBox 504">
                <a:extLst>
                  <a:ext uri="{FF2B5EF4-FFF2-40B4-BE49-F238E27FC236}">
                    <a16:creationId xmlns:a16="http://schemas.microsoft.com/office/drawing/2014/main" id="{28731147-B511-553E-2FF7-6FA0C6764574}"/>
                  </a:ext>
                </a:extLst>
              </p:cNvPr>
              <p:cNvSpPr txBox="1"/>
              <p:nvPr/>
            </p:nvSpPr>
            <p:spPr>
              <a:xfrm>
                <a:off x="4271181" y="3258974"/>
                <a:ext cx="78518" cy="137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06" name="TextBox 505">
                <a:extLst>
                  <a:ext uri="{FF2B5EF4-FFF2-40B4-BE49-F238E27FC236}">
                    <a16:creationId xmlns:a16="http://schemas.microsoft.com/office/drawing/2014/main" id="{F9FBF38D-7F7A-DBBB-ADA9-391B69F8A86F}"/>
                  </a:ext>
                </a:extLst>
              </p:cNvPr>
              <p:cNvSpPr txBox="1"/>
              <p:nvPr/>
            </p:nvSpPr>
            <p:spPr>
              <a:xfrm>
                <a:off x="4534705" y="3258974"/>
                <a:ext cx="78518" cy="137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2FB74590-8E22-2806-CE79-3035FBD8C9A0}"/>
                  </a:ext>
                </a:extLst>
              </p:cNvPr>
              <p:cNvSpPr txBox="1"/>
              <p:nvPr/>
            </p:nvSpPr>
            <p:spPr>
              <a:xfrm>
                <a:off x="4795054" y="3258974"/>
                <a:ext cx="78518" cy="137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FF4727D8-27E2-4BA9-4859-37B076EEE09C}"/>
                </a:ext>
              </a:extLst>
            </p:cNvPr>
            <p:cNvSpPr/>
            <p:nvPr/>
          </p:nvSpPr>
          <p:spPr>
            <a:xfrm>
              <a:off x="1603569" y="1826510"/>
              <a:ext cx="8719539" cy="2684454"/>
            </a:xfrm>
            <a:custGeom>
              <a:avLst/>
              <a:gdLst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54150 w 3825875"/>
                <a:gd name="connsiteY14" fmla="*/ 1647825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346200 w 3825875"/>
                <a:gd name="connsiteY18" fmla="*/ 1590675 h 2051050"/>
                <a:gd name="connsiteX19" fmla="*/ 1330325 w 3825875"/>
                <a:gd name="connsiteY19" fmla="*/ 1555750 h 2051050"/>
                <a:gd name="connsiteX20" fmla="*/ 1219200 w 3825875"/>
                <a:gd name="connsiteY20" fmla="*/ 1555750 h 2051050"/>
                <a:gd name="connsiteX21" fmla="*/ 1225550 w 3825875"/>
                <a:gd name="connsiteY21" fmla="*/ 1524000 h 2051050"/>
                <a:gd name="connsiteX22" fmla="*/ 1196975 w 3825875"/>
                <a:gd name="connsiteY22" fmla="*/ 1524000 h 2051050"/>
                <a:gd name="connsiteX23" fmla="*/ 1200150 w 3825875"/>
                <a:gd name="connsiteY23" fmla="*/ 1492250 h 2051050"/>
                <a:gd name="connsiteX24" fmla="*/ 1200150 w 3825875"/>
                <a:gd name="connsiteY24" fmla="*/ 1492250 h 2051050"/>
                <a:gd name="connsiteX25" fmla="*/ 1184275 w 3825875"/>
                <a:gd name="connsiteY25" fmla="*/ 1466850 h 2051050"/>
                <a:gd name="connsiteX26" fmla="*/ 1130300 w 3825875"/>
                <a:gd name="connsiteY26" fmla="*/ 1463675 h 2051050"/>
                <a:gd name="connsiteX27" fmla="*/ 1130300 w 3825875"/>
                <a:gd name="connsiteY27" fmla="*/ 1435100 h 2051050"/>
                <a:gd name="connsiteX28" fmla="*/ 977900 w 3825875"/>
                <a:gd name="connsiteY28" fmla="*/ 1435100 h 2051050"/>
                <a:gd name="connsiteX29" fmla="*/ 987425 w 3825875"/>
                <a:gd name="connsiteY29" fmla="*/ 1406525 h 2051050"/>
                <a:gd name="connsiteX30" fmla="*/ 955675 w 3825875"/>
                <a:gd name="connsiteY30" fmla="*/ 1406525 h 2051050"/>
                <a:gd name="connsiteX31" fmla="*/ 955675 w 3825875"/>
                <a:gd name="connsiteY31" fmla="*/ 1352550 h 2051050"/>
                <a:gd name="connsiteX32" fmla="*/ 863600 w 3825875"/>
                <a:gd name="connsiteY32" fmla="*/ 1352550 h 2051050"/>
                <a:gd name="connsiteX33" fmla="*/ 863600 w 3825875"/>
                <a:gd name="connsiteY33" fmla="*/ 1320800 h 2051050"/>
                <a:gd name="connsiteX34" fmla="*/ 768350 w 3825875"/>
                <a:gd name="connsiteY34" fmla="*/ 1320800 h 2051050"/>
                <a:gd name="connsiteX35" fmla="*/ 762000 w 3825875"/>
                <a:gd name="connsiteY35" fmla="*/ 1273175 h 2051050"/>
                <a:gd name="connsiteX36" fmla="*/ 727075 w 3825875"/>
                <a:gd name="connsiteY36" fmla="*/ 1266825 h 2051050"/>
                <a:gd name="connsiteX37" fmla="*/ 727075 w 3825875"/>
                <a:gd name="connsiteY37" fmla="*/ 1266825 h 2051050"/>
                <a:gd name="connsiteX38" fmla="*/ 730250 w 3825875"/>
                <a:gd name="connsiteY38" fmla="*/ 1203325 h 2051050"/>
                <a:gd name="connsiteX39" fmla="*/ 730250 w 3825875"/>
                <a:gd name="connsiteY39" fmla="*/ 1203325 h 2051050"/>
                <a:gd name="connsiteX40" fmla="*/ 711200 w 3825875"/>
                <a:gd name="connsiteY40" fmla="*/ 1177925 h 2051050"/>
                <a:gd name="connsiteX41" fmla="*/ 555625 w 3825875"/>
                <a:gd name="connsiteY41" fmla="*/ 1177925 h 2051050"/>
                <a:gd name="connsiteX42" fmla="*/ 555625 w 3825875"/>
                <a:gd name="connsiteY42" fmla="*/ 1143000 h 2051050"/>
                <a:gd name="connsiteX43" fmla="*/ 495300 w 3825875"/>
                <a:gd name="connsiteY43" fmla="*/ 1143000 h 2051050"/>
                <a:gd name="connsiteX44" fmla="*/ 488950 w 3825875"/>
                <a:gd name="connsiteY44" fmla="*/ 1108075 h 2051050"/>
                <a:gd name="connsiteX45" fmla="*/ 492125 w 3825875"/>
                <a:gd name="connsiteY45" fmla="*/ 1066800 h 2051050"/>
                <a:gd name="connsiteX46" fmla="*/ 476250 w 3825875"/>
                <a:gd name="connsiteY46" fmla="*/ 1031875 h 2051050"/>
                <a:gd name="connsiteX47" fmla="*/ 466725 w 3825875"/>
                <a:gd name="connsiteY47" fmla="*/ 1000125 h 2051050"/>
                <a:gd name="connsiteX48" fmla="*/ 466725 w 3825875"/>
                <a:gd name="connsiteY48" fmla="*/ 1000125 h 2051050"/>
                <a:gd name="connsiteX49" fmla="*/ 419100 w 3825875"/>
                <a:gd name="connsiteY49" fmla="*/ 974725 h 2051050"/>
                <a:gd name="connsiteX50" fmla="*/ 419100 w 3825875"/>
                <a:gd name="connsiteY50" fmla="*/ 974725 h 2051050"/>
                <a:gd name="connsiteX51" fmla="*/ 320675 w 3825875"/>
                <a:gd name="connsiteY51" fmla="*/ 974725 h 2051050"/>
                <a:gd name="connsiteX52" fmla="*/ 320675 w 3825875"/>
                <a:gd name="connsiteY52" fmla="*/ 946150 h 2051050"/>
                <a:gd name="connsiteX53" fmla="*/ 314325 w 3825875"/>
                <a:gd name="connsiteY53" fmla="*/ 866775 h 2051050"/>
                <a:gd name="connsiteX54" fmla="*/ 314325 w 3825875"/>
                <a:gd name="connsiteY54" fmla="*/ 866775 h 2051050"/>
                <a:gd name="connsiteX55" fmla="*/ 279400 w 3825875"/>
                <a:gd name="connsiteY55" fmla="*/ 825500 h 2051050"/>
                <a:gd name="connsiteX56" fmla="*/ 263525 w 3825875"/>
                <a:gd name="connsiteY56" fmla="*/ 793750 h 2051050"/>
                <a:gd name="connsiteX57" fmla="*/ 234950 w 3825875"/>
                <a:gd name="connsiteY57" fmla="*/ 101600 h 2051050"/>
                <a:gd name="connsiteX58" fmla="*/ 228600 w 3825875"/>
                <a:gd name="connsiteY58" fmla="*/ 60325 h 2051050"/>
                <a:gd name="connsiteX59" fmla="*/ 219075 w 3825875"/>
                <a:gd name="connsiteY59" fmla="*/ 25400 h 2051050"/>
                <a:gd name="connsiteX60" fmla="*/ 196850 w 3825875"/>
                <a:gd name="connsiteY60" fmla="*/ 0 h 2051050"/>
                <a:gd name="connsiteX61" fmla="*/ 0 w 3825875"/>
                <a:gd name="connsiteY61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54150 w 3825875"/>
                <a:gd name="connsiteY14" fmla="*/ 1647825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336448 w 3825875"/>
                <a:gd name="connsiteY18" fmla="*/ 1595526 h 2051050"/>
                <a:gd name="connsiteX19" fmla="*/ 1330325 w 3825875"/>
                <a:gd name="connsiteY19" fmla="*/ 1555750 h 2051050"/>
                <a:gd name="connsiteX20" fmla="*/ 1219200 w 3825875"/>
                <a:gd name="connsiteY20" fmla="*/ 1555750 h 2051050"/>
                <a:gd name="connsiteX21" fmla="*/ 1225550 w 3825875"/>
                <a:gd name="connsiteY21" fmla="*/ 1524000 h 2051050"/>
                <a:gd name="connsiteX22" fmla="*/ 1196975 w 3825875"/>
                <a:gd name="connsiteY22" fmla="*/ 1524000 h 2051050"/>
                <a:gd name="connsiteX23" fmla="*/ 1200150 w 3825875"/>
                <a:gd name="connsiteY23" fmla="*/ 1492250 h 2051050"/>
                <a:gd name="connsiteX24" fmla="*/ 1200150 w 3825875"/>
                <a:gd name="connsiteY24" fmla="*/ 1492250 h 2051050"/>
                <a:gd name="connsiteX25" fmla="*/ 1184275 w 3825875"/>
                <a:gd name="connsiteY25" fmla="*/ 1466850 h 2051050"/>
                <a:gd name="connsiteX26" fmla="*/ 1130300 w 3825875"/>
                <a:gd name="connsiteY26" fmla="*/ 1463675 h 2051050"/>
                <a:gd name="connsiteX27" fmla="*/ 1130300 w 3825875"/>
                <a:gd name="connsiteY27" fmla="*/ 1435100 h 2051050"/>
                <a:gd name="connsiteX28" fmla="*/ 977900 w 3825875"/>
                <a:gd name="connsiteY28" fmla="*/ 1435100 h 2051050"/>
                <a:gd name="connsiteX29" fmla="*/ 987425 w 3825875"/>
                <a:gd name="connsiteY29" fmla="*/ 1406525 h 2051050"/>
                <a:gd name="connsiteX30" fmla="*/ 955675 w 3825875"/>
                <a:gd name="connsiteY30" fmla="*/ 1406525 h 2051050"/>
                <a:gd name="connsiteX31" fmla="*/ 955675 w 3825875"/>
                <a:gd name="connsiteY31" fmla="*/ 1352550 h 2051050"/>
                <a:gd name="connsiteX32" fmla="*/ 863600 w 3825875"/>
                <a:gd name="connsiteY32" fmla="*/ 1352550 h 2051050"/>
                <a:gd name="connsiteX33" fmla="*/ 863600 w 3825875"/>
                <a:gd name="connsiteY33" fmla="*/ 1320800 h 2051050"/>
                <a:gd name="connsiteX34" fmla="*/ 768350 w 3825875"/>
                <a:gd name="connsiteY34" fmla="*/ 1320800 h 2051050"/>
                <a:gd name="connsiteX35" fmla="*/ 762000 w 3825875"/>
                <a:gd name="connsiteY35" fmla="*/ 1273175 h 2051050"/>
                <a:gd name="connsiteX36" fmla="*/ 727075 w 3825875"/>
                <a:gd name="connsiteY36" fmla="*/ 1266825 h 2051050"/>
                <a:gd name="connsiteX37" fmla="*/ 727075 w 3825875"/>
                <a:gd name="connsiteY37" fmla="*/ 1266825 h 2051050"/>
                <a:gd name="connsiteX38" fmla="*/ 730250 w 3825875"/>
                <a:gd name="connsiteY38" fmla="*/ 1203325 h 2051050"/>
                <a:gd name="connsiteX39" fmla="*/ 730250 w 3825875"/>
                <a:gd name="connsiteY39" fmla="*/ 1203325 h 2051050"/>
                <a:gd name="connsiteX40" fmla="*/ 711200 w 3825875"/>
                <a:gd name="connsiteY40" fmla="*/ 1177925 h 2051050"/>
                <a:gd name="connsiteX41" fmla="*/ 555625 w 3825875"/>
                <a:gd name="connsiteY41" fmla="*/ 1177925 h 2051050"/>
                <a:gd name="connsiteX42" fmla="*/ 555625 w 3825875"/>
                <a:gd name="connsiteY42" fmla="*/ 1143000 h 2051050"/>
                <a:gd name="connsiteX43" fmla="*/ 495300 w 3825875"/>
                <a:gd name="connsiteY43" fmla="*/ 1143000 h 2051050"/>
                <a:gd name="connsiteX44" fmla="*/ 488950 w 3825875"/>
                <a:gd name="connsiteY44" fmla="*/ 1108075 h 2051050"/>
                <a:gd name="connsiteX45" fmla="*/ 492125 w 3825875"/>
                <a:gd name="connsiteY45" fmla="*/ 1066800 h 2051050"/>
                <a:gd name="connsiteX46" fmla="*/ 476250 w 3825875"/>
                <a:gd name="connsiteY46" fmla="*/ 1031875 h 2051050"/>
                <a:gd name="connsiteX47" fmla="*/ 466725 w 3825875"/>
                <a:gd name="connsiteY47" fmla="*/ 1000125 h 2051050"/>
                <a:gd name="connsiteX48" fmla="*/ 466725 w 3825875"/>
                <a:gd name="connsiteY48" fmla="*/ 1000125 h 2051050"/>
                <a:gd name="connsiteX49" fmla="*/ 419100 w 3825875"/>
                <a:gd name="connsiteY49" fmla="*/ 974725 h 2051050"/>
                <a:gd name="connsiteX50" fmla="*/ 419100 w 3825875"/>
                <a:gd name="connsiteY50" fmla="*/ 974725 h 2051050"/>
                <a:gd name="connsiteX51" fmla="*/ 320675 w 3825875"/>
                <a:gd name="connsiteY51" fmla="*/ 974725 h 2051050"/>
                <a:gd name="connsiteX52" fmla="*/ 320675 w 3825875"/>
                <a:gd name="connsiteY52" fmla="*/ 946150 h 2051050"/>
                <a:gd name="connsiteX53" fmla="*/ 314325 w 3825875"/>
                <a:gd name="connsiteY53" fmla="*/ 866775 h 2051050"/>
                <a:gd name="connsiteX54" fmla="*/ 314325 w 3825875"/>
                <a:gd name="connsiteY54" fmla="*/ 866775 h 2051050"/>
                <a:gd name="connsiteX55" fmla="*/ 279400 w 3825875"/>
                <a:gd name="connsiteY55" fmla="*/ 825500 h 2051050"/>
                <a:gd name="connsiteX56" fmla="*/ 263525 w 3825875"/>
                <a:gd name="connsiteY56" fmla="*/ 793750 h 2051050"/>
                <a:gd name="connsiteX57" fmla="*/ 234950 w 3825875"/>
                <a:gd name="connsiteY57" fmla="*/ 101600 h 2051050"/>
                <a:gd name="connsiteX58" fmla="*/ 228600 w 3825875"/>
                <a:gd name="connsiteY58" fmla="*/ 60325 h 2051050"/>
                <a:gd name="connsiteX59" fmla="*/ 219075 w 3825875"/>
                <a:gd name="connsiteY59" fmla="*/ 25400 h 2051050"/>
                <a:gd name="connsiteX60" fmla="*/ 196850 w 3825875"/>
                <a:gd name="connsiteY60" fmla="*/ 0 h 2051050"/>
                <a:gd name="connsiteX61" fmla="*/ 0 w 3825875"/>
                <a:gd name="connsiteY61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54150 w 3825875"/>
                <a:gd name="connsiteY14" fmla="*/ 1647825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200150 w 3825875"/>
                <a:gd name="connsiteY25" fmla="*/ 1492250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5675 w 3825875"/>
                <a:gd name="connsiteY31" fmla="*/ 1406525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03325 h 2051050"/>
                <a:gd name="connsiteX40" fmla="*/ 730250 w 3825875"/>
                <a:gd name="connsiteY40" fmla="*/ 1203325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200150 w 3825875"/>
                <a:gd name="connsiteY25" fmla="*/ 1492250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5675 w 3825875"/>
                <a:gd name="connsiteY31" fmla="*/ 1406525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03325 h 2051050"/>
                <a:gd name="connsiteX40" fmla="*/ 730250 w 3825875"/>
                <a:gd name="connsiteY40" fmla="*/ 1203325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229405 w 3825875"/>
                <a:gd name="connsiteY25" fmla="*/ 1463140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5675 w 3825875"/>
                <a:gd name="connsiteY31" fmla="*/ 1406525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03325 h 2051050"/>
                <a:gd name="connsiteX40" fmla="*/ 730250 w 3825875"/>
                <a:gd name="connsiteY40" fmla="*/ 1203325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186219 w 3825875"/>
                <a:gd name="connsiteY25" fmla="*/ 1499528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5675 w 3825875"/>
                <a:gd name="connsiteY31" fmla="*/ 1406525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03325 h 2051050"/>
                <a:gd name="connsiteX40" fmla="*/ 730250 w 3825875"/>
                <a:gd name="connsiteY40" fmla="*/ 1203325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186219 w 3825875"/>
                <a:gd name="connsiteY25" fmla="*/ 1494676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5675 w 3825875"/>
                <a:gd name="connsiteY31" fmla="*/ 1406525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03325 h 2051050"/>
                <a:gd name="connsiteX40" fmla="*/ 730250 w 3825875"/>
                <a:gd name="connsiteY40" fmla="*/ 1203325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186219 w 3825875"/>
                <a:gd name="connsiteY25" fmla="*/ 1494676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7068 w 3825875"/>
                <a:gd name="connsiteY31" fmla="*/ 1408951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03325 h 2051050"/>
                <a:gd name="connsiteX40" fmla="*/ 730250 w 3825875"/>
                <a:gd name="connsiteY40" fmla="*/ 1203325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186219 w 3825875"/>
                <a:gd name="connsiteY25" fmla="*/ 1494676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7068 w 3825875"/>
                <a:gd name="connsiteY31" fmla="*/ 1408951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03325 h 2051050"/>
                <a:gd name="connsiteX40" fmla="*/ 716319 w 3825875"/>
                <a:gd name="connsiteY40" fmla="*/ 1208177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186219 w 3825875"/>
                <a:gd name="connsiteY25" fmla="*/ 1494676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7068 w 3825875"/>
                <a:gd name="connsiteY31" fmla="*/ 1408951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13028 h 2051050"/>
                <a:gd name="connsiteX40" fmla="*/ 716319 w 3825875"/>
                <a:gd name="connsiteY40" fmla="*/ 1208177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25550 w 3825875"/>
                <a:gd name="connsiteY22" fmla="*/ 1524000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186219 w 3825875"/>
                <a:gd name="connsiteY25" fmla="*/ 1494676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7068 w 3825875"/>
                <a:gd name="connsiteY31" fmla="*/ 1408951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13028 h 2051050"/>
                <a:gd name="connsiteX40" fmla="*/ 716319 w 3825875"/>
                <a:gd name="connsiteY40" fmla="*/ 1208177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18585 w 3825875"/>
                <a:gd name="connsiteY22" fmla="*/ 1526426 h 2051050"/>
                <a:gd name="connsiteX23" fmla="*/ 1196975 w 3825875"/>
                <a:gd name="connsiteY23" fmla="*/ 1524000 h 2051050"/>
                <a:gd name="connsiteX24" fmla="*/ 1200150 w 3825875"/>
                <a:gd name="connsiteY24" fmla="*/ 1492250 h 2051050"/>
                <a:gd name="connsiteX25" fmla="*/ 1186219 w 3825875"/>
                <a:gd name="connsiteY25" fmla="*/ 1494676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7068 w 3825875"/>
                <a:gd name="connsiteY31" fmla="*/ 1408951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13028 h 2051050"/>
                <a:gd name="connsiteX40" fmla="*/ 716319 w 3825875"/>
                <a:gd name="connsiteY40" fmla="*/ 1208177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18585 w 3825875"/>
                <a:gd name="connsiteY22" fmla="*/ 1526426 h 2051050"/>
                <a:gd name="connsiteX23" fmla="*/ 1196975 w 3825875"/>
                <a:gd name="connsiteY23" fmla="*/ 1524000 h 2051050"/>
                <a:gd name="connsiteX24" fmla="*/ 1197364 w 3825875"/>
                <a:gd name="connsiteY24" fmla="*/ 1499528 h 2051050"/>
                <a:gd name="connsiteX25" fmla="*/ 1186219 w 3825875"/>
                <a:gd name="connsiteY25" fmla="*/ 1494676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87425 w 3825875"/>
                <a:gd name="connsiteY30" fmla="*/ 1406525 h 2051050"/>
                <a:gd name="connsiteX31" fmla="*/ 957068 w 3825875"/>
                <a:gd name="connsiteY31" fmla="*/ 1408951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13028 h 2051050"/>
                <a:gd name="connsiteX40" fmla="*/ 716319 w 3825875"/>
                <a:gd name="connsiteY40" fmla="*/ 1208177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  <a:gd name="connsiteX0" fmla="*/ 3825875 w 3825875"/>
                <a:gd name="connsiteY0" fmla="*/ 2051050 h 2051050"/>
                <a:gd name="connsiteX1" fmla="*/ 3381375 w 3825875"/>
                <a:gd name="connsiteY1" fmla="*/ 2051050 h 2051050"/>
                <a:gd name="connsiteX2" fmla="*/ 3381375 w 3825875"/>
                <a:gd name="connsiteY2" fmla="*/ 1974850 h 2051050"/>
                <a:gd name="connsiteX3" fmla="*/ 3257550 w 3825875"/>
                <a:gd name="connsiteY3" fmla="*/ 1974850 h 2051050"/>
                <a:gd name="connsiteX4" fmla="*/ 3257550 w 3825875"/>
                <a:gd name="connsiteY4" fmla="*/ 1901825 h 2051050"/>
                <a:gd name="connsiteX5" fmla="*/ 3175000 w 3825875"/>
                <a:gd name="connsiteY5" fmla="*/ 1901825 h 2051050"/>
                <a:gd name="connsiteX6" fmla="*/ 3175000 w 3825875"/>
                <a:gd name="connsiteY6" fmla="*/ 1825625 h 2051050"/>
                <a:gd name="connsiteX7" fmla="*/ 2216150 w 3825875"/>
                <a:gd name="connsiteY7" fmla="*/ 1825625 h 2051050"/>
                <a:gd name="connsiteX8" fmla="*/ 2216150 w 3825875"/>
                <a:gd name="connsiteY8" fmla="*/ 1771650 h 2051050"/>
                <a:gd name="connsiteX9" fmla="*/ 1936750 w 3825875"/>
                <a:gd name="connsiteY9" fmla="*/ 1771650 h 2051050"/>
                <a:gd name="connsiteX10" fmla="*/ 1936750 w 3825875"/>
                <a:gd name="connsiteY10" fmla="*/ 1727200 h 2051050"/>
                <a:gd name="connsiteX11" fmla="*/ 1654175 w 3825875"/>
                <a:gd name="connsiteY11" fmla="*/ 1727200 h 2051050"/>
                <a:gd name="connsiteX12" fmla="*/ 1654175 w 3825875"/>
                <a:gd name="connsiteY12" fmla="*/ 1685925 h 2051050"/>
                <a:gd name="connsiteX13" fmla="*/ 1454150 w 3825875"/>
                <a:gd name="connsiteY13" fmla="*/ 1685925 h 2051050"/>
                <a:gd name="connsiteX14" fmla="*/ 1449971 w 3825875"/>
                <a:gd name="connsiteY14" fmla="*/ 1652676 h 2051050"/>
                <a:gd name="connsiteX15" fmla="*/ 1447800 w 3825875"/>
                <a:gd name="connsiteY15" fmla="*/ 1612900 h 2051050"/>
                <a:gd name="connsiteX16" fmla="*/ 1412875 w 3825875"/>
                <a:gd name="connsiteY16" fmla="*/ 1612900 h 2051050"/>
                <a:gd name="connsiteX17" fmla="*/ 1412875 w 3825875"/>
                <a:gd name="connsiteY17" fmla="*/ 1612900 h 2051050"/>
                <a:gd name="connsiteX18" fmla="*/ 1412514 w 3825875"/>
                <a:gd name="connsiteY18" fmla="*/ 1597959 h 2051050"/>
                <a:gd name="connsiteX19" fmla="*/ 1336448 w 3825875"/>
                <a:gd name="connsiteY19" fmla="*/ 1595526 h 2051050"/>
                <a:gd name="connsiteX20" fmla="*/ 1330325 w 3825875"/>
                <a:gd name="connsiteY20" fmla="*/ 1555750 h 2051050"/>
                <a:gd name="connsiteX21" fmla="*/ 1219200 w 3825875"/>
                <a:gd name="connsiteY21" fmla="*/ 1555750 h 2051050"/>
                <a:gd name="connsiteX22" fmla="*/ 1218585 w 3825875"/>
                <a:gd name="connsiteY22" fmla="*/ 1526426 h 2051050"/>
                <a:gd name="connsiteX23" fmla="*/ 1196975 w 3825875"/>
                <a:gd name="connsiteY23" fmla="*/ 1524000 h 2051050"/>
                <a:gd name="connsiteX24" fmla="*/ 1197364 w 3825875"/>
                <a:gd name="connsiteY24" fmla="*/ 1499528 h 2051050"/>
                <a:gd name="connsiteX25" fmla="*/ 1186219 w 3825875"/>
                <a:gd name="connsiteY25" fmla="*/ 1494676 h 2051050"/>
                <a:gd name="connsiteX26" fmla="*/ 1184275 w 3825875"/>
                <a:gd name="connsiteY26" fmla="*/ 1466850 h 2051050"/>
                <a:gd name="connsiteX27" fmla="*/ 1130300 w 3825875"/>
                <a:gd name="connsiteY27" fmla="*/ 1463675 h 2051050"/>
                <a:gd name="connsiteX28" fmla="*/ 1130300 w 3825875"/>
                <a:gd name="connsiteY28" fmla="*/ 1435100 h 2051050"/>
                <a:gd name="connsiteX29" fmla="*/ 977900 w 3825875"/>
                <a:gd name="connsiteY29" fmla="*/ 1435100 h 2051050"/>
                <a:gd name="connsiteX30" fmla="*/ 977673 w 3825875"/>
                <a:gd name="connsiteY30" fmla="*/ 1406525 h 2051050"/>
                <a:gd name="connsiteX31" fmla="*/ 957068 w 3825875"/>
                <a:gd name="connsiteY31" fmla="*/ 1408951 h 2051050"/>
                <a:gd name="connsiteX32" fmla="*/ 955675 w 3825875"/>
                <a:gd name="connsiteY32" fmla="*/ 1352550 h 2051050"/>
                <a:gd name="connsiteX33" fmla="*/ 863600 w 3825875"/>
                <a:gd name="connsiteY33" fmla="*/ 1352550 h 2051050"/>
                <a:gd name="connsiteX34" fmla="*/ 863600 w 3825875"/>
                <a:gd name="connsiteY34" fmla="*/ 1320800 h 2051050"/>
                <a:gd name="connsiteX35" fmla="*/ 768350 w 3825875"/>
                <a:gd name="connsiteY35" fmla="*/ 1320800 h 2051050"/>
                <a:gd name="connsiteX36" fmla="*/ 762000 w 3825875"/>
                <a:gd name="connsiteY36" fmla="*/ 1273175 h 2051050"/>
                <a:gd name="connsiteX37" fmla="*/ 727075 w 3825875"/>
                <a:gd name="connsiteY37" fmla="*/ 1266825 h 2051050"/>
                <a:gd name="connsiteX38" fmla="*/ 727075 w 3825875"/>
                <a:gd name="connsiteY38" fmla="*/ 1266825 h 2051050"/>
                <a:gd name="connsiteX39" fmla="*/ 730250 w 3825875"/>
                <a:gd name="connsiteY39" fmla="*/ 1213028 h 2051050"/>
                <a:gd name="connsiteX40" fmla="*/ 716319 w 3825875"/>
                <a:gd name="connsiteY40" fmla="*/ 1208177 h 2051050"/>
                <a:gd name="connsiteX41" fmla="*/ 711200 w 3825875"/>
                <a:gd name="connsiteY41" fmla="*/ 1177925 h 2051050"/>
                <a:gd name="connsiteX42" fmla="*/ 555625 w 3825875"/>
                <a:gd name="connsiteY42" fmla="*/ 1177925 h 2051050"/>
                <a:gd name="connsiteX43" fmla="*/ 555625 w 3825875"/>
                <a:gd name="connsiteY43" fmla="*/ 1143000 h 2051050"/>
                <a:gd name="connsiteX44" fmla="*/ 495300 w 3825875"/>
                <a:gd name="connsiteY44" fmla="*/ 1143000 h 2051050"/>
                <a:gd name="connsiteX45" fmla="*/ 488950 w 3825875"/>
                <a:gd name="connsiteY45" fmla="*/ 1108075 h 2051050"/>
                <a:gd name="connsiteX46" fmla="*/ 492125 w 3825875"/>
                <a:gd name="connsiteY46" fmla="*/ 1066800 h 2051050"/>
                <a:gd name="connsiteX47" fmla="*/ 476250 w 3825875"/>
                <a:gd name="connsiteY47" fmla="*/ 1031875 h 2051050"/>
                <a:gd name="connsiteX48" fmla="*/ 466725 w 3825875"/>
                <a:gd name="connsiteY48" fmla="*/ 1000125 h 2051050"/>
                <a:gd name="connsiteX49" fmla="*/ 466725 w 3825875"/>
                <a:gd name="connsiteY49" fmla="*/ 1000125 h 2051050"/>
                <a:gd name="connsiteX50" fmla="*/ 419100 w 3825875"/>
                <a:gd name="connsiteY50" fmla="*/ 974725 h 2051050"/>
                <a:gd name="connsiteX51" fmla="*/ 419100 w 3825875"/>
                <a:gd name="connsiteY51" fmla="*/ 974725 h 2051050"/>
                <a:gd name="connsiteX52" fmla="*/ 320675 w 3825875"/>
                <a:gd name="connsiteY52" fmla="*/ 974725 h 2051050"/>
                <a:gd name="connsiteX53" fmla="*/ 320675 w 3825875"/>
                <a:gd name="connsiteY53" fmla="*/ 946150 h 2051050"/>
                <a:gd name="connsiteX54" fmla="*/ 314325 w 3825875"/>
                <a:gd name="connsiteY54" fmla="*/ 866775 h 2051050"/>
                <a:gd name="connsiteX55" fmla="*/ 314325 w 3825875"/>
                <a:gd name="connsiteY55" fmla="*/ 866775 h 2051050"/>
                <a:gd name="connsiteX56" fmla="*/ 279400 w 3825875"/>
                <a:gd name="connsiteY56" fmla="*/ 825500 h 2051050"/>
                <a:gd name="connsiteX57" fmla="*/ 263525 w 3825875"/>
                <a:gd name="connsiteY57" fmla="*/ 793750 h 2051050"/>
                <a:gd name="connsiteX58" fmla="*/ 234950 w 3825875"/>
                <a:gd name="connsiteY58" fmla="*/ 101600 h 2051050"/>
                <a:gd name="connsiteX59" fmla="*/ 228600 w 3825875"/>
                <a:gd name="connsiteY59" fmla="*/ 60325 h 2051050"/>
                <a:gd name="connsiteX60" fmla="*/ 219075 w 3825875"/>
                <a:gd name="connsiteY60" fmla="*/ 25400 h 2051050"/>
                <a:gd name="connsiteX61" fmla="*/ 196850 w 3825875"/>
                <a:gd name="connsiteY61" fmla="*/ 0 h 2051050"/>
                <a:gd name="connsiteX62" fmla="*/ 0 w 3825875"/>
                <a:gd name="connsiteY62" fmla="*/ 0 h 205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25875" h="2051050">
                  <a:moveTo>
                    <a:pt x="3825875" y="2051050"/>
                  </a:moveTo>
                  <a:lnTo>
                    <a:pt x="3381375" y="2051050"/>
                  </a:lnTo>
                  <a:lnTo>
                    <a:pt x="3381375" y="1974850"/>
                  </a:lnTo>
                  <a:lnTo>
                    <a:pt x="3257550" y="1974850"/>
                  </a:lnTo>
                  <a:lnTo>
                    <a:pt x="3257550" y="1901825"/>
                  </a:lnTo>
                  <a:lnTo>
                    <a:pt x="3175000" y="1901825"/>
                  </a:lnTo>
                  <a:lnTo>
                    <a:pt x="3175000" y="1825625"/>
                  </a:lnTo>
                  <a:lnTo>
                    <a:pt x="2216150" y="1825625"/>
                  </a:lnTo>
                  <a:lnTo>
                    <a:pt x="2216150" y="1771650"/>
                  </a:lnTo>
                  <a:lnTo>
                    <a:pt x="1936750" y="1771650"/>
                  </a:lnTo>
                  <a:lnTo>
                    <a:pt x="1936750" y="1727200"/>
                  </a:lnTo>
                  <a:lnTo>
                    <a:pt x="1654175" y="1727200"/>
                  </a:lnTo>
                  <a:lnTo>
                    <a:pt x="1654175" y="1685925"/>
                  </a:lnTo>
                  <a:lnTo>
                    <a:pt x="1454150" y="1685925"/>
                  </a:lnTo>
                  <a:lnTo>
                    <a:pt x="1449971" y="1652676"/>
                  </a:lnTo>
                  <a:lnTo>
                    <a:pt x="1447800" y="1612900"/>
                  </a:lnTo>
                  <a:lnTo>
                    <a:pt x="1412875" y="1612900"/>
                  </a:lnTo>
                  <a:lnTo>
                    <a:pt x="1412875" y="1612900"/>
                  </a:lnTo>
                  <a:cubicBezTo>
                    <a:pt x="1400217" y="1609537"/>
                    <a:pt x="1425172" y="1601322"/>
                    <a:pt x="1412514" y="1597959"/>
                  </a:cubicBezTo>
                  <a:lnTo>
                    <a:pt x="1336448" y="1595526"/>
                  </a:lnTo>
                  <a:lnTo>
                    <a:pt x="1330325" y="1555750"/>
                  </a:lnTo>
                  <a:lnTo>
                    <a:pt x="1219200" y="1555750"/>
                  </a:lnTo>
                  <a:lnTo>
                    <a:pt x="1218585" y="1526426"/>
                  </a:lnTo>
                  <a:lnTo>
                    <a:pt x="1196975" y="1524000"/>
                  </a:lnTo>
                  <a:cubicBezTo>
                    <a:pt x="1197105" y="1515843"/>
                    <a:pt x="1197234" y="1507685"/>
                    <a:pt x="1197364" y="1499528"/>
                  </a:cubicBezTo>
                  <a:lnTo>
                    <a:pt x="1186219" y="1494676"/>
                  </a:lnTo>
                  <a:lnTo>
                    <a:pt x="1184275" y="1466850"/>
                  </a:lnTo>
                  <a:lnTo>
                    <a:pt x="1130300" y="1463675"/>
                  </a:lnTo>
                  <a:lnTo>
                    <a:pt x="1130300" y="1435100"/>
                  </a:lnTo>
                  <a:lnTo>
                    <a:pt x="977900" y="1435100"/>
                  </a:lnTo>
                  <a:cubicBezTo>
                    <a:pt x="977824" y="1425575"/>
                    <a:pt x="977749" y="1416050"/>
                    <a:pt x="977673" y="1406525"/>
                  </a:cubicBezTo>
                  <a:lnTo>
                    <a:pt x="957068" y="1408951"/>
                  </a:lnTo>
                  <a:cubicBezTo>
                    <a:pt x="956604" y="1390151"/>
                    <a:pt x="956139" y="1371350"/>
                    <a:pt x="955675" y="1352550"/>
                  </a:cubicBezTo>
                  <a:lnTo>
                    <a:pt x="863600" y="1352550"/>
                  </a:lnTo>
                  <a:lnTo>
                    <a:pt x="863600" y="1320800"/>
                  </a:lnTo>
                  <a:lnTo>
                    <a:pt x="768350" y="1320800"/>
                  </a:lnTo>
                  <a:lnTo>
                    <a:pt x="762000" y="1273175"/>
                  </a:lnTo>
                  <a:lnTo>
                    <a:pt x="727075" y="1266825"/>
                  </a:lnTo>
                  <a:lnTo>
                    <a:pt x="727075" y="1266825"/>
                  </a:lnTo>
                  <a:lnTo>
                    <a:pt x="730250" y="1213028"/>
                  </a:lnTo>
                  <a:lnTo>
                    <a:pt x="716319" y="1208177"/>
                  </a:lnTo>
                  <a:lnTo>
                    <a:pt x="711200" y="1177925"/>
                  </a:lnTo>
                  <a:lnTo>
                    <a:pt x="555625" y="1177925"/>
                  </a:lnTo>
                  <a:lnTo>
                    <a:pt x="555625" y="1143000"/>
                  </a:lnTo>
                  <a:lnTo>
                    <a:pt x="495300" y="1143000"/>
                  </a:lnTo>
                  <a:lnTo>
                    <a:pt x="488950" y="1108075"/>
                  </a:lnTo>
                  <a:lnTo>
                    <a:pt x="492125" y="1066800"/>
                  </a:lnTo>
                  <a:lnTo>
                    <a:pt x="476250" y="1031875"/>
                  </a:lnTo>
                  <a:lnTo>
                    <a:pt x="466725" y="1000125"/>
                  </a:lnTo>
                  <a:lnTo>
                    <a:pt x="466725" y="1000125"/>
                  </a:lnTo>
                  <a:cubicBezTo>
                    <a:pt x="450850" y="991658"/>
                    <a:pt x="421044" y="995321"/>
                    <a:pt x="419100" y="974725"/>
                  </a:cubicBezTo>
                  <a:lnTo>
                    <a:pt x="419100" y="974725"/>
                  </a:lnTo>
                  <a:lnTo>
                    <a:pt x="320675" y="974725"/>
                  </a:lnTo>
                  <a:lnTo>
                    <a:pt x="320675" y="946150"/>
                  </a:lnTo>
                  <a:lnTo>
                    <a:pt x="314325" y="866775"/>
                  </a:lnTo>
                  <a:lnTo>
                    <a:pt x="314325" y="866775"/>
                  </a:lnTo>
                  <a:lnTo>
                    <a:pt x="279400" y="825500"/>
                  </a:lnTo>
                  <a:lnTo>
                    <a:pt x="263525" y="793750"/>
                  </a:lnTo>
                  <a:lnTo>
                    <a:pt x="234950" y="101600"/>
                  </a:lnTo>
                  <a:lnTo>
                    <a:pt x="228600" y="60325"/>
                  </a:lnTo>
                  <a:lnTo>
                    <a:pt x="219075" y="25400"/>
                  </a:lnTo>
                  <a:lnTo>
                    <a:pt x="19685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1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824B2C48-4146-8C46-AFB6-076C4F01B968}"/>
                </a:ext>
              </a:extLst>
            </p:cNvPr>
            <p:cNvSpPr txBox="1"/>
            <p:nvPr/>
          </p:nvSpPr>
          <p:spPr>
            <a:xfrm>
              <a:off x="4727018" y="5211589"/>
              <a:ext cx="2737949" cy="2104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414" name="TextBox 413">
              <a:extLst>
                <a:ext uri="{FF2B5EF4-FFF2-40B4-BE49-F238E27FC236}">
                  <a16:creationId xmlns:a16="http://schemas.microsoft.com/office/drawing/2014/main" id="{EDB3A41A-11D5-AB18-4990-A0D3E99344E7}"/>
                </a:ext>
              </a:extLst>
            </p:cNvPr>
            <p:cNvSpPr txBox="1"/>
            <p:nvPr/>
          </p:nvSpPr>
          <p:spPr>
            <a:xfrm rot="16200000">
              <a:off x="-569510" y="2852763"/>
              <a:ext cx="2037416" cy="7823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Probability of PFS (%)</a:t>
              </a:r>
            </a:p>
          </p:txBody>
        </p: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18337921-4456-02BD-01D4-FC6F70FD4DDF}"/>
                </a:ext>
              </a:extLst>
            </p:cNvPr>
            <p:cNvGrpSpPr/>
            <p:nvPr/>
          </p:nvGrpSpPr>
          <p:grpSpPr>
            <a:xfrm>
              <a:off x="1479838" y="4455091"/>
              <a:ext cx="2393467" cy="360403"/>
              <a:chOff x="1959613" y="4455091"/>
              <a:chExt cx="2393467" cy="360403"/>
            </a:xfrm>
          </p:grpSpPr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ECC28901-7BBF-AEA2-25A2-DE3A675EC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086FE4C3-3BC9-AAD1-6745-6EEC4D616D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8" name="TextBox 487">
                <a:extLst>
                  <a:ext uri="{FF2B5EF4-FFF2-40B4-BE49-F238E27FC236}">
                    <a16:creationId xmlns:a16="http://schemas.microsoft.com/office/drawing/2014/main" id="{A87A836E-E417-630C-7449-ED5457155E6F}"/>
                  </a:ext>
                </a:extLst>
              </p:cNvPr>
              <p:cNvSpPr txBox="1"/>
              <p:nvPr/>
            </p:nvSpPr>
            <p:spPr>
              <a:xfrm>
                <a:off x="1959613" y="4455091"/>
                <a:ext cx="2393467" cy="3604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8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F2080E12-ADF8-465E-74A7-B14ACBCA85DC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F62DF099-075B-4B6A-88FD-F3ADC62B65F8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0440DAA4-EA66-7286-65D7-413FE8BD5CB6}"/>
                </a:ext>
              </a:extLst>
            </p:cNvPr>
            <p:cNvGrpSpPr/>
            <p:nvPr/>
          </p:nvGrpSpPr>
          <p:grpSpPr>
            <a:xfrm>
              <a:off x="1866541" y="1787726"/>
              <a:ext cx="8507482" cy="2765862"/>
              <a:chOff x="1866541" y="1787726"/>
              <a:chExt cx="8507482" cy="2765862"/>
            </a:xfrm>
          </p:grpSpPr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D6382000-A34A-4CE8-D8CE-E55D6ED40630}"/>
                  </a:ext>
                </a:extLst>
              </p:cNvPr>
              <p:cNvSpPr/>
              <p:nvPr/>
            </p:nvSpPr>
            <p:spPr>
              <a:xfrm>
                <a:off x="10281101" y="446066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0E2111FA-98F5-6C9D-138A-5489F27C8284}"/>
                  </a:ext>
                </a:extLst>
              </p:cNvPr>
              <p:cNvSpPr/>
              <p:nvPr/>
            </p:nvSpPr>
            <p:spPr>
              <a:xfrm>
                <a:off x="9300026" y="446066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457C2771-7248-FC86-F71F-04D0C9838A85}"/>
                  </a:ext>
                </a:extLst>
              </p:cNvPr>
              <p:cNvSpPr/>
              <p:nvPr/>
            </p:nvSpPr>
            <p:spPr>
              <a:xfrm>
                <a:off x="7636326" y="41622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3" name="Oval 452">
                <a:extLst>
                  <a:ext uri="{FF2B5EF4-FFF2-40B4-BE49-F238E27FC236}">
                    <a16:creationId xmlns:a16="http://schemas.microsoft.com/office/drawing/2014/main" id="{C817D9F8-FBE7-67EB-B854-CAFEAC4CC180}"/>
                  </a:ext>
                </a:extLst>
              </p:cNvPr>
              <p:cNvSpPr/>
              <p:nvPr/>
            </p:nvSpPr>
            <p:spPr>
              <a:xfrm>
                <a:off x="7121976" y="41622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1E03FCE4-AA35-79F0-F40B-EA9704A37D5B}"/>
                  </a:ext>
                </a:extLst>
              </p:cNvPr>
              <p:cNvSpPr/>
              <p:nvPr/>
            </p:nvSpPr>
            <p:spPr>
              <a:xfrm>
                <a:off x="6007551" y="410506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6681D404-A196-E04D-54A6-CDA518AB3D7A}"/>
                  </a:ext>
                </a:extLst>
              </p:cNvPr>
              <p:cNvSpPr/>
              <p:nvPr/>
            </p:nvSpPr>
            <p:spPr>
              <a:xfrm>
                <a:off x="5553526" y="404156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E6F52CB0-AF43-478E-1554-7D1397C3A098}"/>
                  </a:ext>
                </a:extLst>
              </p:cNvPr>
              <p:cNvSpPr/>
              <p:nvPr/>
            </p:nvSpPr>
            <p:spPr>
              <a:xfrm>
                <a:off x="5442401" y="404156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8A6DA102-CC24-BDAC-45E2-A547BA3B183C}"/>
                  </a:ext>
                </a:extLst>
              </p:cNvPr>
              <p:cNvSpPr/>
              <p:nvPr/>
            </p:nvSpPr>
            <p:spPr>
              <a:xfrm>
                <a:off x="5413826" y="404156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B8CEC540-1BDA-C9A0-4515-879358C7C8B3}"/>
                  </a:ext>
                </a:extLst>
              </p:cNvPr>
              <p:cNvSpPr/>
              <p:nvPr/>
            </p:nvSpPr>
            <p:spPr>
              <a:xfrm>
                <a:off x="5137601" y="39939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661B14C4-194E-77FD-33F0-BECE3B9F5344}"/>
                  </a:ext>
                </a:extLst>
              </p:cNvPr>
              <p:cNvSpPr/>
              <p:nvPr/>
            </p:nvSpPr>
            <p:spPr>
              <a:xfrm>
                <a:off x="4982026" y="39939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10A89FCE-1F27-59AB-FF32-DA2C643EAAB1}"/>
                  </a:ext>
                </a:extLst>
              </p:cNvPr>
              <p:cNvSpPr/>
              <p:nvPr/>
            </p:nvSpPr>
            <p:spPr>
              <a:xfrm>
                <a:off x="4870901" y="39431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D2D75657-2916-09BC-C5FE-7D207DA1D0A6}"/>
                  </a:ext>
                </a:extLst>
              </p:cNvPr>
              <p:cNvSpPr/>
              <p:nvPr/>
            </p:nvSpPr>
            <p:spPr>
              <a:xfrm>
                <a:off x="4696276" y="386376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2" name="Oval 461">
                <a:extLst>
                  <a:ext uri="{FF2B5EF4-FFF2-40B4-BE49-F238E27FC236}">
                    <a16:creationId xmlns:a16="http://schemas.microsoft.com/office/drawing/2014/main" id="{05177ED5-C585-6C25-FD2E-ECBAAE125C24}"/>
                  </a:ext>
                </a:extLst>
              </p:cNvPr>
              <p:cNvSpPr/>
              <p:nvPr/>
            </p:nvSpPr>
            <p:spPr>
              <a:xfrm>
                <a:off x="4314388" y="377563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712FAD01-0F6B-0F58-2F3E-A1BA28E540DF}"/>
                  </a:ext>
                </a:extLst>
              </p:cNvPr>
              <p:cNvSpPr/>
              <p:nvPr/>
            </p:nvSpPr>
            <p:spPr>
              <a:xfrm>
                <a:off x="3815913" y="366133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7B002B08-1B05-5821-EBAE-20C30A6BF90C}"/>
                  </a:ext>
                </a:extLst>
              </p:cNvPr>
              <p:cNvSpPr/>
              <p:nvPr/>
            </p:nvSpPr>
            <p:spPr>
              <a:xfrm>
                <a:off x="3796863" y="366133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B6998267-8DD8-9F35-48B4-135A5A288BC7}"/>
                  </a:ext>
                </a:extLst>
              </p:cNvPr>
              <p:cNvSpPr/>
              <p:nvPr/>
            </p:nvSpPr>
            <p:spPr>
              <a:xfrm>
                <a:off x="3387288" y="351528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865E10D9-0BB9-D304-D569-2E9922504ECC}"/>
                  </a:ext>
                </a:extLst>
              </p:cNvPr>
              <p:cNvSpPr/>
              <p:nvPr/>
            </p:nvSpPr>
            <p:spPr>
              <a:xfrm>
                <a:off x="3247588" y="344860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FC6A5A89-7AED-82F7-8887-B648B87A5846}"/>
                  </a:ext>
                </a:extLst>
              </p:cNvPr>
              <p:cNvSpPr/>
              <p:nvPr/>
            </p:nvSpPr>
            <p:spPr>
              <a:xfrm>
                <a:off x="3215838" y="34295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8" name="Oval 467">
                <a:extLst>
                  <a:ext uri="{FF2B5EF4-FFF2-40B4-BE49-F238E27FC236}">
                    <a16:creationId xmlns:a16="http://schemas.microsoft.com/office/drawing/2014/main" id="{2CD68667-A700-5043-3502-EC9611FBE05A}"/>
                  </a:ext>
                </a:extLst>
              </p:cNvPr>
              <p:cNvSpPr/>
              <p:nvPr/>
            </p:nvSpPr>
            <p:spPr>
              <a:xfrm>
                <a:off x="3187263" y="332160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5D6B7008-C1B1-2D8D-2328-C455C5019477}"/>
                  </a:ext>
                </a:extLst>
              </p:cNvPr>
              <p:cNvSpPr/>
              <p:nvPr/>
            </p:nvSpPr>
            <p:spPr>
              <a:xfrm>
                <a:off x="3174563" y="332160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FB918747-59B4-A688-7708-4641DA4EBF5B}"/>
                  </a:ext>
                </a:extLst>
              </p:cNvPr>
              <p:cNvSpPr/>
              <p:nvPr/>
            </p:nvSpPr>
            <p:spPr>
              <a:xfrm>
                <a:off x="2774513" y="328033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9A68672A-8746-E235-F624-391CC3E21EE3}"/>
                  </a:ext>
                </a:extLst>
              </p:cNvPr>
              <p:cNvSpPr/>
              <p:nvPr/>
            </p:nvSpPr>
            <p:spPr>
              <a:xfrm>
                <a:off x="2691963" y="322953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0BF8618F-9D8D-4080-3367-CE201DA6BAE5}"/>
                  </a:ext>
                </a:extLst>
              </p:cNvPr>
              <p:cNvSpPr/>
              <p:nvPr/>
            </p:nvSpPr>
            <p:spPr>
              <a:xfrm>
                <a:off x="2672913" y="316920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327DF2F2-019D-8E3F-F6EF-B87AA13BE9D4}"/>
                  </a:ext>
                </a:extLst>
              </p:cNvPr>
              <p:cNvSpPr/>
              <p:nvPr/>
            </p:nvSpPr>
            <p:spPr>
              <a:xfrm>
                <a:off x="2660213" y="315650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AC2AA4D8-2A40-EC08-BFF2-7DAA89EDF10B}"/>
                  </a:ext>
                </a:extLst>
              </p:cNvPr>
              <p:cNvSpPr/>
              <p:nvPr/>
            </p:nvSpPr>
            <p:spPr>
              <a:xfrm>
                <a:off x="2628463" y="309300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F78D8108-6C6B-C162-FE5F-5DA0BEEAE355}"/>
                  </a:ext>
                </a:extLst>
              </p:cNvPr>
              <p:cNvSpPr/>
              <p:nvPr/>
            </p:nvSpPr>
            <p:spPr>
              <a:xfrm>
                <a:off x="2409388" y="304220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0B8EDB09-AC2C-EA1E-C931-BE303E0B9515}"/>
                  </a:ext>
                </a:extLst>
              </p:cNvPr>
              <p:cNvSpPr/>
              <p:nvPr/>
            </p:nvSpPr>
            <p:spPr>
              <a:xfrm>
                <a:off x="2203013" y="28834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AA65D9C6-7FC9-524B-787A-BBD48CD7CA10}"/>
                  </a:ext>
                </a:extLst>
              </p:cNvPr>
              <p:cNvSpPr/>
              <p:nvPr/>
            </p:nvSpPr>
            <p:spPr>
              <a:xfrm>
                <a:off x="2190313" y="286440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4907E238-48E2-A16B-10F8-556879F14B04}"/>
                  </a:ext>
                </a:extLst>
              </p:cNvPr>
              <p:cNvSpPr/>
              <p:nvPr/>
            </p:nvSpPr>
            <p:spPr>
              <a:xfrm>
                <a:off x="2152213" y="275328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DD09A632-439E-4C2A-5C65-56C4254A50B4}"/>
                  </a:ext>
                </a:extLst>
              </p:cNvPr>
              <p:cNvSpPr/>
              <p:nvPr/>
            </p:nvSpPr>
            <p:spPr>
              <a:xfrm>
                <a:off x="2152213" y="272788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9BBE1199-F479-2ED2-31B6-E29C7FFD4DED}"/>
                  </a:ext>
                </a:extLst>
              </p:cNvPr>
              <p:cNvSpPr/>
              <p:nvPr/>
            </p:nvSpPr>
            <p:spPr>
              <a:xfrm>
                <a:off x="2139513" y="232148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28A88D7B-E226-F10D-71FC-6A48A6D348B7}"/>
                  </a:ext>
                </a:extLst>
              </p:cNvPr>
              <p:cNvSpPr/>
              <p:nvPr/>
            </p:nvSpPr>
            <p:spPr>
              <a:xfrm>
                <a:off x="2129988" y="213098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48A39EFD-D699-BB54-5FF5-2C913600F271}"/>
                  </a:ext>
                </a:extLst>
              </p:cNvPr>
              <p:cNvSpPr/>
              <p:nvPr/>
            </p:nvSpPr>
            <p:spPr>
              <a:xfrm>
                <a:off x="2091966" y="1921076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3" name="Oval 482">
                <a:extLst>
                  <a:ext uri="{FF2B5EF4-FFF2-40B4-BE49-F238E27FC236}">
                    <a16:creationId xmlns:a16="http://schemas.microsoft.com/office/drawing/2014/main" id="{A6FC3C0C-D2B0-D59E-BF9D-28EB13EED8E0}"/>
                  </a:ext>
                </a:extLst>
              </p:cNvPr>
              <p:cNvSpPr/>
              <p:nvPr/>
            </p:nvSpPr>
            <p:spPr>
              <a:xfrm>
                <a:off x="2091966" y="1879801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D83D9FF8-BFFE-E3CA-8910-C824137FFC04}"/>
                  </a:ext>
                </a:extLst>
              </p:cNvPr>
              <p:cNvSpPr/>
              <p:nvPr/>
            </p:nvSpPr>
            <p:spPr>
              <a:xfrm>
                <a:off x="1993541" y="1787726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BA9D63C8-3B2B-95B2-A5AB-65017C2C4649}"/>
                  </a:ext>
                </a:extLst>
              </p:cNvPr>
              <p:cNvSpPr/>
              <p:nvPr/>
            </p:nvSpPr>
            <p:spPr>
              <a:xfrm>
                <a:off x="1866541" y="1790901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DBAE618C-7619-F4DA-85EB-2E8B1BE1D275}"/>
                </a:ext>
              </a:extLst>
            </p:cNvPr>
            <p:cNvSpPr/>
            <p:nvPr/>
          </p:nvSpPr>
          <p:spPr>
            <a:xfrm>
              <a:off x="1618042" y="1826510"/>
              <a:ext cx="6541463" cy="2858985"/>
            </a:xfrm>
            <a:custGeom>
              <a:avLst/>
              <a:gdLst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09725 h 2184400"/>
                <a:gd name="connsiteX22" fmla="*/ 517525 w 2870200"/>
                <a:gd name="connsiteY22" fmla="*/ 1609725 h 2184400"/>
                <a:gd name="connsiteX23" fmla="*/ 517525 w 2870200"/>
                <a:gd name="connsiteY23" fmla="*/ 16097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6250 w 2870200"/>
                <a:gd name="connsiteY27" fmla="*/ 1339850 h 2184400"/>
                <a:gd name="connsiteX28" fmla="*/ 476250 w 2870200"/>
                <a:gd name="connsiteY28" fmla="*/ 1339850 h 2184400"/>
                <a:gd name="connsiteX29" fmla="*/ 460375 w 2870200"/>
                <a:gd name="connsiteY29" fmla="*/ 1304925 h 2184400"/>
                <a:gd name="connsiteX30" fmla="*/ 457200 w 2870200"/>
                <a:gd name="connsiteY30" fmla="*/ 1292225 h 2184400"/>
                <a:gd name="connsiteX31" fmla="*/ 425450 w 2870200"/>
                <a:gd name="connsiteY31" fmla="*/ 1289050 h 2184400"/>
                <a:gd name="connsiteX32" fmla="*/ 425450 w 2870200"/>
                <a:gd name="connsiteY32" fmla="*/ 1289050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28600 w 2870200"/>
                <a:gd name="connsiteY42" fmla="*/ 539750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09725 h 2184400"/>
                <a:gd name="connsiteX22" fmla="*/ 517525 w 2870200"/>
                <a:gd name="connsiteY22" fmla="*/ 1609725 h 2184400"/>
                <a:gd name="connsiteX23" fmla="*/ 517525 w 2870200"/>
                <a:gd name="connsiteY23" fmla="*/ 16097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6250 w 2870200"/>
                <a:gd name="connsiteY27" fmla="*/ 1339850 h 2184400"/>
                <a:gd name="connsiteX28" fmla="*/ 476250 w 2870200"/>
                <a:gd name="connsiteY28" fmla="*/ 1339850 h 2184400"/>
                <a:gd name="connsiteX29" fmla="*/ 460375 w 2870200"/>
                <a:gd name="connsiteY29" fmla="*/ 1304925 h 2184400"/>
                <a:gd name="connsiteX30" fmla="*/ 457200 w 2870200"/>
                <a:gd name="connsiteY30" fmla="*/ 1292225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28600 w 2870200"/>
                <a:gd name="connsiteY42" fmla="*/ 539750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7525 w 2870200"/>
                <a:gd name="connsiteY23" fmla="*/ 16097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6250 w 2870200"/>
                <a:gd name="connsiteY27" fmla="*/ 1339850 h 2184400"/>
                <a:gd name="connsiteX28" fmla="*/ 476250 w 2870200"/>
                <a:gd name="connsiteY28" fmla="*/ 1339850 h 2184400"/>
                <a:gd name="connsiteX29" fmla="*/ 460375 w 2870200"/>
                <a:gd name="connsiteY29" fmla="*/ 1304925 h 2184400"/>
                <a:gd name="connsiteX30" fmla="*/ 457200 w 2870200"/>
                <a:gd name="connsiteY30" fmla="*/ 1292225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28600 w 2870200"/>
                <a:gd name="connsiteY42" fmla="*/ 539750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4350 w 2870200"/>
                <a:gd name="connsiteY23" fmla="*/ 16224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6250 w 2870200"/>
                <a:gd name="connsiteY27" fmla="*/ 1339850 h 2184400"/>
                <a:gd name="connsiteX28" fmla="*/ 476250 w 2870200"/>
                <a:gd name="connsiteY28" fmla="*/ 1339850 h 2184400"/>
                <a:gd name="connsiteX29" fmla="*/ 460375 w 2870200"/>
                <a:gd name="connsiteY29" fmla="*/ 1304925 h 2184400"/>
                <a:gd name="connsiteX30" fmla="*/ 457200 w 2870200"/>
                <a:gd name="connsiteY30" fmla="*/ 1292225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28600 w 2870200"/>
                <a:gd name="connsiteY42" fmla="*/ 539750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4350 w 2870200"/>
                <a:gd name="connsiteY23" fmla="*/ 16224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6250 w 2870200"/>
                <a:gd name="connsiteY27" fmla="*/ 1339850 h 2184400"/>
                <a:gd name="connsiteX28" fmla="*/ 476250 w 2870200"/>
                <a:gd name="connsiteY28" fmla="*/ 1339850 h 2184400"/>
                <a:gd name="connsiteX29" fmla="*/ 460375 w 2870200"/>
                <a:gd name="connsiteY29" fmla="*/ 1304925 h 2184400"/>
                <a:gd name="connsiteX30" fmla="*/ 457200 w 2870200"/>
                <a:gd name="connsiteY30" fmla="*/ 1292225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46710 w 2870200"/>
                <a:gd name="connsiteY42" fmla="*/ 556731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4350 w 2870200"/>
                <a:gd name="connsiteY23" fmla="*/ 16224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6250 w 2870200"/>
                <a:gd name="connsiteY27" fmla="*/ 1339850 h 2184400"/>
                <a:gd name="connsiteX28" fmla="*/ 472071 w 2870200"/>
                <a:gd name="connsiteY28" fmla="*/ 1347128 h 2184400"/>
                <a:gd name="connsiteX29" fmla="*/ 460375 w 2870200"/>
                <a:gd name="connsiteY29" fmla="*/ 1304925 h 2184400"/>
                <a:gd name="connsiteX30" fmla="*/ 457200 w 2870200"/>
                <a:gd name="connsiteY30" fmla="*/ 1292225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46710 w 2870200"/>
                <a:gd name="connsiteY42" fmla="*/ 556731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4350 w 2870200"/>
                <a:gd name="connsiteY23" fmla="*/ 16224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6250 w 2870200"/>
                <a:gd name="connsiteY27" fmla="*/ 1339850 h 2184400"/>
                <a:gd name="connsiteX28" fmla="*/ 472071 w 2870200"/>
                <a:gd name="connsiteY28" fmla="*/ 1347128 h 2184400"/>
                <a:gd name="connsiteX29" fmla="*/ 460375 w 2870200"/>
                <a:gd name="connsiteY29" fmla="*/ 1304925 h 2184400"/>
                <a:gd name="connsiteX30" fmla="*/ 457200 w 2870200"/>
                <a:gd name="connsiteY30" fmla="*/ 1309206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46710 w 2870200"/>
                <a:gd name="connsiteY42" fmla="*/ 556731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4350 w 2870200"/>
                <a:gd name="connsiteY23" fmla="*/ 16224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6250 w 2870200"/>
                <a:gd name="connsiteY27" fmla="*/ 1339850 h 2184400"/>
                <a:gd name="connsiteX28" fmla="*/ 459533 w 2870200"/>
                <a:gd name="connsiteY28" fmla="*/ 1344702 h 2184400"/>
                <a:gd name="connsiteX29" fmla="*/ 460375 w 2870200"/>
                <a:gd name="connsiteY29" fmla="*/ 1304925 h 2184400"/>
                <a:gd name="connsiteX30" fmla="*/ 457200 w 2870200"/>
                <a:gd name="connsiteY30" fmla="*/ 1309206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46710 w 2870200"/>
                <a:gd name="connsiteY42" fmla="*/ 556731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4350 w 2870200"/>
                <a:gd name="connsiteY23" fmla="*/ 16224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7643 w 2870200"/>
                <a:gd name="connsiteY27" fmla="*/ 1349554 h 2184400"/>
                <a:gd name="connsiteX28" fmla="*/ 459533 w 2870200"/>
                <a:gd name="connsiteY28" fmla="*/ 1344702 h 2184400"/>
                <a:gd name="connsiteX29" fmla="*/ 460375 w 2870200"/>
                <a:gd name="connsiteY29" fmla="*/ 1304925 h 2184400"/>
                <a:gd name="connsiteX30" fmla="*/ 457200 w 2870200"/>
                <a:gd name="connsiteY30" fmla="*/ 1309206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46710 w 2870200"/>
                <a:gd name="connsiteY42" fmla="*/ 556731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06375 w 2870200"/>
                <a:gd name="connsiteY46" fmla="*/ 171450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4350 w 2870200"/>
                <a:gd name="connsiteY23" fmla="*/ 16224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7643 w 2870200"/>
                <a:gd name="connsiteY27" fmla="*/ 1349554 h 2184400"/>
                <a:gd name="connsiteX28" fmla="*/ 459533 w 2870200"/>
                <a:gd name="connsiteY28" fmla="*/ 1344702 h 2184400"/>
                <a:gd name="connsiteX29" fmla="*/ 460375 w 2870200"/>
                <a:gd name="connsiteY29" fmla="*/ 1304925 h 2184400"/>
                <a:gd name="connsiteX30" fmla="*/ 457200 w 2870200"/>
                <a:gd name="connsiteY30" fmla="*/ 1309206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46710 w 2870200"/>
                <a:gd name="connsiteY42" fmla="*/ 556731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41300 w 2870200"/>
                <a:gd name="connsiteY45" fmla="*/ 171450 h 2184400"/>
                <a:gd name="connsiteX46" fmla="*/ 214734 w 2870200"/>
                <a:gd name="connsiteY46" fmla="*/ 178727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  <a:gd name="connsiteX0" fmla="*/ 2870200 w 2870200"/>
                <a:gd name="connsiteY0" fmla="*/ 2184400 h 2184400"/>
                <a:gd name="connsiteX1" fmla="*/ 2178050 w 2870200"/>
                <a:gd name="connsiteY1" fmla="*/ 2184400 h 2184400"/>
                <a:gd name="connsiteX2" fmla="*/ 2178050 w 2870200"/>
                <a:gd name="connsiteY2" fmla="*/ 2101850 h 2184400"/>
                <a:gd name="connsiteX3" fmla="*/ 1466850 w 2870200"/>
                <a:gd name="connsiteY3" fmla="*/ 2101850 h 2184400"/>
                <a:gd name="connsiteX4" fmla="*/ 1466850 w 2870200"/>
                <a:gd name="connsiteY4" fmla="*/ 2041525 h 2184400"/>
                <a:gd name="connsiteX5" fmla="*/ 1219200 w 2870200"/>
                <a:gd name="connsiteY5" fmla="*/ 2041525 h 2184400"/>
                <a:gd name="connsiteX6" fmla="*/ 1219200 w 2870200"/>
                <a:gd name="connsiteY6" fmla="*/ 2009775 h 2184400"/>
                <a:gd name="connsiteX7" fmla="*/ 1190625 w 2870200"/>
                <a:gd name="connsiteY7" fmla="*/ 2009775 h 2184400"/>
                <a:gd name="connsiteX8" fmla="*/ 1190625 w 2870200"/>
                <a:gd name="connsiteY8" fmla="*/ 1939925 h 2184400"/>
                <a:gd name="connsiteX9" fmla="*/ 1190625 w 2870200"/>
                <a:gd name="connsiteY9" fmla="*/ 1939925 h 2184400"/>
                <a:gd name="connsiteX10" fmla="*/ 1190625 w 2870200"/>
                <a:gd name="connsiteY10" fmla="*/ 1866900 h 2184400"/>
                <a:gd name="connsiteX11" fmla="*/ 1031875 w 2870200"/>
                <a:gd name="connsiteY11" fmla="*/ 1866900 h 2184400"/>
                <a:gd name="connsiteX12" fmla="*/ 1031875 w 2870200"/>
                <a:gd name="connsiteY12" fmla="*/ 1835150 h 2184400"/>
                <a:gd name="connsiteX13" fmla="*/ 974725 w 2870200"/>
                <a:gd name="connsiteY13" fmla="*/ 1835150 h 2184400"/>
                <a:gd name="connsiteX14" fmla="*/ 974725 w 2870200"/>
                <a:gd name="connsiteY14" fmla="*/ 1803400 h 2184400"/>
                <a:gd name="connsiteX15" fmla="*/ 974725 w 2870200"/>
                <a:gd name="connsiteY15" fmla="*/ 1774825 h 2184400"/>
                <a:gd name="connsiteX16" fmla="*/ 736600 w 2870200"/>
                <a:gd name="connsiteY16" fmla="*/ 1774825 h 2184400"/>
                <a:gd name="connsiteX17" fmla="*/ 736600 w 2870200"/>
                <a:gd name="connsiteY17" fmla="*/ 1714500 h 2184400"/>
                <a:gd name="connsiteX18" fmla="*/ 736600 w 2870200"/>
                <a:gd name="connsiteY18" fmla="*/ 1714500 h 2184400"/>
                <a:gd name="connsiteX19" fmla="*/ 714375 w 2870200"/>
                <a:gd name="connsiteY19" fmla="*/ 1638300 h 2184400"/>
                <a:gd name="connsiteX20" fmla="*/ 625475 w 2870200"/>
                <a:gd name="connsiteY20" fmla="*/ 1638300 h 2184400"/>
                <a:gd name="connsiteX21" fmla="*/ 625475 w 2870200"/>
                <a:gd name="connsiteY21" fmla="*/ 1622425 h 2184400"/>
                <a:gd name="connsiteX22" fmla="*/ 517525 w 2870200"/>
                <a:gd name="connsiteY22" fmla="*/ 1609725 h 2184400"/>
                <a:gd name="connsiteX23" fmla="*/ 514350 w 2870200"/>
                <a:gd name="connsiteY23" fmla="*/ 1622425 h 2184400"/>
                <a:gd name="connsiteX24" fmla="*/ 485775 w 2870200"/>
                <a:gd name="connsiteY24" fmla="*/ 1590675 h 2184400"/>
                <a:gd name="connsiteX25" fmla="*/ 492125 w 2870200"/>
                <a:gd name="connsiteY25" fmla="*/ 1524000 h 2184400"/>
                <a:gd name="connsiteX26" fmla="*/ 492125 w 2870200"/>
                <a:gd name="connsiteY26" fmla="*/ 1365250 h 2184400"/>
                <a:gd name="connsiteX27" fmla="*/ 477643 w 2870200"/>
                <a:gd name="connsiteY27" fmla="*/ 1349554 h 2184400"/>
                <a:gd name="connsiteX28" fmla="*/ 459533 w 2870200"/>
                <a:gd name="connsiteY28" fmla="*/ 1344702 h 2184400"/>
                <a:gd name="connsiteX29" fmla="*/ 460375 w 2870200"/>
                <a:gd name="connsiteY29" fmla="*/ 1304925 h 2184400"/>
                <a:gd name="connsiteX30" fmla="*/ 457200 w 2870200"/>
                <a:gd name="connsiteY30" fmla="*/ 1309206 h 2184400"/>
                <a:gd name="connsiteX31" fmla="*/ 425450 w 2870200"/>
                <a:gd name="connsiteY31" fmla="*/ 1289050 h 2184400"/>
                <a:gd name="connsiteX32" fmla="*/ 428625 w 2870200"/>
                <a:gd name="connsiteY32" fmla="*/ 1279525 h 2184400"/>
                <a:gd name="connsiteX33" fmla="*/ 273050 w 2870200"/>
                <a:gd name="connsiteY33" fmla="*/ 1279525 h 2184400"/>
                <a:gd name="connsiteX34" fmla="*/ 276225 w 2870200"/>
                <a:gd name="connsiteY34" fmla="*/ 1235075 h 2184400"/>
                <a:gd name="connsiteX35" fmla="*/ 266700 w 2870200"/>
                <a:gd name="connsiteY35" fmla="*/ 1225550 h 2184400"/>
                <a:gd name="connsiteX36" fmla="*/ 266700 w 2870200"/>
                <a:gd name="connsiteY36" fmla="*/ 1225550 h 2184400"/>
                <a:gd name="connsiteX37" fmla="*/ 260350 w 2870200"/>
                <a:gd name="connsiteY37" fmla="*/ 1181100 h 2184400"/>
                <a:gd name="connsiteX38" fmla="*/ 260350 w 2870200"/>
                <a:gd name="connsiteY38" fmla="*/ 1181100 h 2184400"/>
                <a:gd name="connsiteX39" fmla="*/ 257175 w 2870200"/>
                <a:gd name="connsiteY39" fmla="*/ 1108075 h 2184400"/>
                <a:gd name="connsiteX40" fmla="*/ 257175 w 2870200"/>
                <a:gd name="connsiteY40" fmla="*/ 1108075 h 2184400"/>
                <a:gd name="connsiteX41" fmla="*/ 257175 w 2870200"/>
                <a:gd name="connsiteY41" fmla="*/ 555625 h 2184400"/>
                <a:gd name="connsiteX42" fmla="*/ 246710 w 2870200"/>
                <a:gd name="connsiteY42" fmla="*/ 556731 h 2184400"/>
                <a:gd name="connsiteX43" fmla="*/ 241300 w 2870200"/>
                <a:gd name="connsiteY43" fmla="*/ 447675 h 2184400"/>
                <a:gd name="connsiteX44" fmla="*/ 241300 w 2870200"/>
                <a:gd name="connsiteY44" fmla="*/ 323850 h 2184400"/>
                <a:gd name="connsiteX45" fmla="*/ 237121 w 2870200"/>
                <a:gd name="connsiteY45" fmla="*/ 173876 h 2184400"/>
                <a:gd name="connsiteX46" fmla="*/ 214734 w 2870200"/>
                <a:gd name="connsiteY46" fmla="*/ 178727 h 2184400"/>
                <a:gd name="connsiteX47" fmla="*/ 209550 w 2870200"/>
                <a:gd name="connsiteY47" fmla="*/ 142875 h 2184400"/>
                <a:gd name="connsiteX48" fmla="*/ 190500 w 2870200"/>
                <a:gd name="connsiteY48" fmla="*/ 117475 h 2184400"/>
                <a:gd name="connsiteX49" fmla="*/ 165100 w 2870200"/>
                <a:gd name="connsiteY49" fmla="*/ 104775 h 2184400"/>
                <a:gd name="connsiteX50" fmla="*/ 133350 w 2870200"/>
                <a:gd name="connsiteY50" fmla="*/ 98425 h 2184400"/>
                <a:gd name="connsiteX51" fmla="*/ 127000 w 2870200"/>
                <a:gd name="connsiteY51" fmla="*/ 57150 h 2184400"/>
                <a:gd name="connsiteX52" fmla="*/ 79375 w 2870200"/>
                <a:gd name="connsiteY52" fmla="*/ 53975 h 2184400"/>
                <a:gd name="connsiteX53" fmla="*/ 66675 w 2870200"/>
                <a:gd name="connsiteY53" fmla="*/ 41275 h 2184400"/>
                <a:gd name="connsiteX54" fmla="*/ 38100 w 2870200"/>
                <a:gd name="connsiteY54" fmla="*/ 28575 h 2184400"/>
                <a:gd name="connsiteX55" fmla="*/ 34925 w 2870200"/>
                <a:gd name="connsiteY55" fmla="*/ 19050 h 2184400"/>
                <a:gd name="connsiteX56" fmla="*/ 34925 w 2870200"/>
                <a:gd name="connsiteY56" fmla="*/ 19050 h 2184400"/>
                <a:gd name="connsiteX57" fmla="*/ 12700 w 2870200"/>
                <a:gd name="connsiteY57" fmla="*/ 0 h 2184400"/>
                <a:gd name="connsiteX58" fmla="*/ 0 w 2870200"/>
                <a:gd name="connsiteY58" fmla="*/ 0 h 218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70200" h="2184400">
                  <a:moveTo>
                    <a:pt x="2870200" y="2184400"/>
                  </a:moveTo>
                  <a:lnTo>
                    <a:pt x="2178050" y="2184400"/>
                  </a:lnTo>
                  <a:lnTo>
                    <a:pt x="2178050" y="2101850"/>
                  </a:lnTo>
                  <a:lnTo>
                    <a:pt x="1466850" y="2101850"/>
                  </a:lnTo>
                  <a:lnTo>
                    <a:pt x="1466850" y="2041525"/>
                  </a:lnTo>
                  <a:lnTo>
                    <a:pt x="1219200" y="2041525"/>
                  </a:lnTo>
                  <a:lnTo>
                    <a:pt x="1219200" y="2009775"/>
                  </a:lnTo>
                  <a:lnTo>
                    <a:pt x="1190625" y="2009775"/>
                  </a:lnTo>
                  <a:lnTo>
                    <a:pt x="1190625" y="1939925"/>
                  </a:lnTo>
                  <a:lnTo>
                    <a:pt x="1190625" y="1939925"/>
                  </a:lnTo>
                  <a:lnTo>
                    <a:pt x="1190625" y="1866900"/>
                  </a:lnTo>
                  <a:lnTo>
                    <a:pt x="1031875" y="1866900"/>
                  </a:lnTo>
                  <a:lnTo>
                    <a:pt x="1031875" y="1835150"/>
                  </a:lnTo>
                  <a:lnTo>
                    <a:pt x="974725" y="1835150"/>
                  </a:lnTo>
                  <a:lnTo>
                    <a:pt x="974725" y="1803400"/>
                  </a:lnTo>
                  <a:lnTo>
                    <a:pt x="974725" y="1774825"/>
                  </a:lnTo>
                  <a:lnTo>
                    <a:pt x="736600" y="1774825"/>
                  </a:lnTo>
                  <a:lnTo>
                    <a:pt x="736600" y="1714500"/>
                  </a:lnTo>
                  <a:lnTo>
                    <a:pt x="736600" y="1714500"/>
                  </a:lnTo>
                  <a:lnTo>
                    <a:pt x="714375" y="1638300"/>
                  </a:lnTo>
                  <a:lnTo>
                    <a:pt x="625475" y="1638300"/>
                  </a:lnTo>
                  <a:lnTo>
                    <a:pt x="625475" y="1622425"/>
                  </a:lnTo>
                  <a:lnTo>
                    <a:pt x="517525" y="1609725"/>
                  </a:lnTo>
                  <a:lnTo>
                    <a:pt x="514350" y="1622425"/>
                  </a:lnTo>
                  <a:lnTo>
                    <a:pt x="485775" y="1590675"/>
                  </a:lnTo>
                  <a:lnTo>
                    <a:pt x="492125" y="1524000"/>
                  </a:lnTo>
                  <a:lnTo>
                    <a:pt x="492125" y="1365250"/>
                  </a:lnTo>
                  <a:lnTo>
                    <a:pt x="477643" y="1349554"/>
                  </a:lnTo>
                  <a:lnTo>
                    <a:pt x="459533" y="1344702"/>
                  </a:lnTo>
                  <a:cubicBezTo>
                    <a:pt x="459814" y="1331443"/>
                    <a:pt x="460094" y="1318184"/>
                    <a:pt x="460375" y="1304925"/>
                  </a:cubicBezTo>
                  <a:lnTo>
                    <a:pt x="457200" y="1309206"/>
                  </a:lnTo>
                  <a:lnTo>
                    <a:pt x="425450" y="1289050"/>
                  </a:lnTo>
                  <a:lnTo>
                    <a:pt x="428625" y="1279525"/>
                  </a:lnTo>
                  <a:lnTo>
                    <a:pt x="273050" y="1279525"/>
                  </a:lnTo>
                  <a:lnTo>
                    <a:pt x="276225" y="1235075"/>
                  </a:lnTo>
                  <a:lnTo>
                    <a:pt x="266700" y="1225550"/>
                  </a:lnTo>
                  <a:lnTo>
                    <a:pt x="266700" y="1225550"/>
                  </a:lnTo>
                  <a:lnTo>
                    <a:pt x="260350" y="1181100"/>
                  </a:lnTo>
                  <a:lnTo>
                    <a:pt x="260350" y="1181100"/>
                  </a:lnTo>
                  <a:lnTo>
                    <a:pt x="257175" y="1108075"/>
                  </a:lnTo>
                  <a:lnTo>
                    <a:pt x="257175" y="1108075"/>
                  </a:lnTo>
                  <a:lnTo>
                    <a:pt x="257175" y="555625"/>
                  </a:lnTo>
                  <a:lnTo>
                    <a:pt x="246710" y="556731"/>
                  </a:lnTo>
                  <a:lnTo>
                    <a:pt x="241300" y="447675"/>
                  </a:lnTo>
                  <a:lnTo>
                    <a:pt x="241300" y="323850"/>
                  </a:lnTo>
                  <a:lnTo>
                    <a:pt x="237121" y="173876"/>
                  </a:lnTo>
                  <a:lnTo>
                    <a:pt x="214734" y="178727"/>
                  </a:lnTo>
                  <a:lnTo>
                    <a:pt x="209550" y="142875"/>
                  </a:lnTo>
                  <a:lnTo>
                    <a:pt x="190500" y="117475"/>
                  </a:lnTo>
                  <a:lnTo>
                    <a:pt x="165100" y="104775"/>
                  </a:lnTo>
                  <a:lnTo>
                    <a:pt x="133350" y="98425"/>
                  </a:lnTo>
                  <a:lnTo>
                    <a:pt x="127000" y="57150"/>
                  </a:lnTo>
                  <a:lnTo>
                    <a:pt x="79375" y="53975"/>
                  </a:lnTo>
                  <a:lnTo>
                    <a:pt x="66675" y="41275"/>
                  </a:lnTo>
                  <a:lnTo>
                    <a:pt x="38100" y="28575"/>
                  </a:lnTo>
                  <a:lnTo>
                    <a:pt x="34925" y="19050"/>
                  </a:lnTo>
                  <a:lnTo>
                    <a:pt x="34925" y="19050"/>
                  </a:ln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1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418" name="Group 417">
              <a:extLst>
                <a:ext uri="{FF2B5EF4-FFF2-40B4-BE49-F238E27FC236}">
                  <a16:creationId xmlns:a16="http://schemas.microsoft.com/office/drawing/2014/main" id="{8E4EABE8-86CA-63AF-A295-98A48C56799D}"/>
                </a:ext>
              </a:extLst>
            </p:cNvPr>
            <p:cNvGrpSpPr/>
            <p:nvPr/>
          </p:nvGrpSpPr>
          <p:grpSpPr>
            <a:xfrm>
              <a:off x="1589694" y="1776445"/>
              <a:ext cx="6623487" cy="2959947"/>
              <a:chOff x="1589694" y="1776445"/>
              <a:chExt cx="6623487" cy="2959947"/>
            </a:xfrm>
          </p:grpSpPr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A35C9483-0FC9-DB5E-B4B1-D05B36E26596}"/>
                  </a:ext>
                </a:extLst>
              </p:cNvPr>
              <p:cNvSpPr/>
              <p:nvPr/>
            </p:nvSpPr>
            <p:spPr>
              <a:xfrm>
                <a:off x="1589694" y="177644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497E4059-71EA-AADE-EC26-B0F2D567B387}"/>
                  </a:ext>
                </a:extLst>
              </p:cNvPr>
              <p:cNvSpPr/>
              <p:nvPr/>
            </p:nvSpPr>
            <p:spPr>
              <a:xfrm>
                <a:off x="1923069" y="19224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0BC14F2A-0AAD-E89A-E4DD-D0056EE145E5}"/>
                  </a:ext>
                </a:extLst>
              </p:cNvPr>
              <p:cNvSpPr/>
              <p:nvPr/>
            </p:nvSpPr>
            <p:spPr>
              <a:xfrm>
                <a:off x="1973869" y="19224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8920E20D-A1EE-FC53-46D0-B358B3C8AC16}"/>
                  </a:ext>
                </a:extLst>
              </p:cNvPr>
              <p:cNvSpPr/>
              <p:nvPr/>
            </p:nvSpPr>
            <p:spPr>
              <a:xfrm>
                <a:off x="2005619" y="19224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DCCB03CC-DA94-C9BB-44B8-E8F828C362DF}"/>
                  </a:ext>
                </a:extLst>
              </p:cNvPr>
              <p:cNvSpPr/>
              <p:nvPr/>
            </p:nvSpPr>
            <p:spPr>
              <a:xfrm>
                <a:off x="2075469" y="19732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8D562361-0171-2DCB-5FF5-653F292A6A39}"/>
                  </a:ext>
                </a:extLst>
              </p:cNvPr>
              <p:cNvSpPr/>
              <p:nvPr/>
            </p:nvSpPr>
            <p:spPr>
              <a:xfrm>
                <a:off x="2113569" y="20875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29C0172B-55B8-D11C-C5E3-D24771FD5E53}"/>
                  </a:ext>
                </a:extLst>
              </p:cNvPr>
              <p:cNvSpPr/>
              <p:nvPr/>
            </p:nvSpPr>
            <p:spPr>
              <a:xfrm>
                <a:off x="2113569" y="210664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10A39B96-E511-F693-E86B-948B074A2891}"/>
                  </a:ext>
                </a:extLst>
              </p:cNvPr>
              <p:cNvSpPr/>
              <p:nvPr/>
            </p:nvSpPr>
            <p:spPr>
              <a:xfrm>
                <a:off x="2113569" y="219554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8F83019E-3EBA-BDCD-E277-318B5E5C6695}"/>
                  </a:ext>
                </a:extLst>
              </p:cNvPr>
              <p:cNvSpPr/>
              <p:nvPr/>
            </p:nvSpPr>
            <p:spPr>
              <a:xfrm>
                <a:off x="2135794" y="23669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A66FEA4-E773-0A7E-69CC-22A7025370C8}"/>
                  </a:ext>
                </a:extLst>
              </p:cNvPr>
              <p:cNvSpPr/>
              <p:nvPr/>
            </p:nvSpPr>
            <p:spPr>
              <a:xfrm>
                <a:off x="2142144" y="250352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733222CB-BCF0-DB0D-ED15-9070751AC81F}"/>
                  </a:ext>
                </a:extLst>
              </p:cNvPr>
              <p:cNvSpPr/>
              <p:nvPr/>
            </p:nvSpPr>
            <p:spPr>
              <a:xfrm>
                <a:off x="2148494" y="282102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78996474-70CE-CBB9-BC0C-4F78B1F60052}"/>
                  </a:ext>
                </a:extLst>
              </p:cNvPr>
              <p:cNvSpPr/>
              <p:nvPr/>
            </p:nvSpPr>
            <p:spPr>
              <a:xfrm>
                <a:off x="2161194" y="321472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8264BFE6-4F58-7C8A-31E5-41327107BCA5}"/>
                  </a:ext>
                </a:extLst>
              </p:cNvPr>
              <p:cNvSpPr/>
              <p:nvPr/>
            </p:nvSpPr>
            <p:spPr>
              <a:xfrm>
                <a:off x="2161194" y="328774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18492525-13C0-CAD7-D842-FAC8784F5280}"/>
                  </a:ext>
                </a:extLst>
              </p:cNvPr>
              <p:cNvSpPr/>
              <p:nvPr/>
            </p:nvSpPr>
            <p:spPr>
              <a:xfrm>
                <a:off x="2196119" y="33702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5095F263-36E9-791D-DD0B-FD3118D06F08}"/>
                  </a:ext>
                </a:extLst>
              </p:cNvPr>
              <p:cNvSpPr/>
              <p:nvPr/>
            </p:nvSpPr>
            <p:spPr>
              <a:xfrm>
                <a:off x="2218344" y="344967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A07151EE-9026-CC9A-41DB-EC9F431F6E84}"/>
                  </a:ext>
                </a:extLst>
              </p:cNvPr>
              <p:cNvSpPr/>
              <p:nvPr/>
            </p:nvSpPr>
            <p:spPr>
              <a:xfrm>
                <a:off x="2526319" y="344967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580E9A34-E8EC-8195-73F3-C81A1F8677E2}"/>
                  </a:ext>
                </a:extLst>
              </p:cNvPr>
              <p:cNvSpPr/>
              <p:nvPr/>
            </p:nvSpPr>
            <p:spPr>
              <a:xfrm>
                <a:off x="2545369" y="344967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F9FDE6E7-67C8-EF73-248D-EB33F521E482}"/>
                  </a:ext>
                </a:extLst>
              </p:cNvPr>
              <p:cNvSpPr/>
              <p:nvPr/>
            </p:nvSpPr>
            <p:spPr>
              <a:xfrm>
                <a:off x="2643794" y="349412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FC573A44-B152-B5CD-DF8B-031136936A20}"/>
                  </a:ext>
                </a:extLst>
              </p:cNvPr>
              <p:cNvSpPr/>
              <p:nvPr/>
            </p:nvSpPr>
            <p:spPr>
              <a:xfrm>
                <a:off x="2678719" y="353222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94CB1E3C-3F38-4C36-C6BE-2F7D206347BC}"/>
                  </a:ext>
                </a:extLst>
              </p:cNvPr>
              <p:cNvSpPr/>
              <p:nvPr/>
            </p:nvSpPr>
            <p:spPr>
              <a:xfrm>
                <a:off x="2694594" y="355762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578C361D-43DA-A3DA-BACA-8C6E8BD2B8D2}"/>
                  </a:ext>
                </a:extLst>
              </p:cNvPr>
              <p:cNvSpPr/>
              <p:nvPr/>
            </p:nvSpPr>
            <p:spPr>
              <a:xfrm>
                <a:off x="2697769" y="37639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5A7385D6-A804-1D57-17AA-AD3354CCD1C7}"/>
                  </a:ext>
                </a:extLst>
              </p:cNvPr>
              <p:cNvSpPr/>
              <p:nvPr/>
            </p:nvSpPr>
            <p:spPr>
              <a:xfrm>
                <a:off x="2710469" y="38782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A8A112A3-542A-E89E-9D98-AF12BCD91AE3}"/>
                  </a:ext>
                </a:extLst>
              </p:cNvPr>
              <p:cNvSpPr/>
              <p:nvPr/>
            </p:nvSpPr>
            <p:spPr>
              <a:xfrm>
                <a:off x="3193069" y="393544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D346CB90-D5B3-2546-CDA4-B0F491946EE0}"/>
                  </a:ext>
                </a:extLst>
              </p:cNvPr>
              <p:cNvSpPr/>
              <p:nvPr/>
            </p:nvSpPr>
            <p:spPr>
              <a:xfrm>
                <a:off x="3256569" y="403387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30885533-0197-00A1-3A07-692C50239E54}"/>
                  </a:ext>
                </a:extLst>
              </p:cNvPr>
              <p:cNvSpPr/>
              <p:nvPr/>
            </p:nvSpPr>
            <p:spPr>
              <a:xfrm>
                <a:off x="3739169" y="41068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A0368C19-1D03-7232-9CC1-7B6001F4F5B4}"/>
                  </a:ext>
                </a:extLst>
              </p:cNvPr>
              <p:cNvSpPr/>
              <p:nvPr/>
            </p:nvSpPr>
            <p:spPr>
              <a:xfrm>
                <a:off x="3805844" y="41449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9D6E2E23-7A59-E1D9-60D0-A2AF41CA562A}"/>
                  </a:ext>
                </a:extLst>
              </p:cNvPr>
              <p:cNvSpPr/>
              <p:nvPr/>
            </p:nvSpPr>
            <p:spPr>
              <a:xfrm>
                <a:off x="4123344" y="422437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339706D2-482C-FB9B-8430-1374996D011D}"/>
                  </a:ext>
                </a:extLst>
              </p:cNvPr>
              <p:cNvSpPr/>
              <p:nvPr/>
            </p:nvSpPr>
            <p:spPr>
              <a:xfrm>
                <a:off x="4285269" y="4310095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19B18F08-EF7F-5B14-DAEF-505F5DDBE275}"/>
                  </a:ext>
                </a:extLst>
              </p:cNvPr>
              <p:cNvSpPr/>
              <p:nvPr/>
            </p:nvSpPr>
            <p:spPr>
              <a:xfrm>
                <a:off x="4837719" y="445932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6001FFCF-2D22-A0D5-D955-9EF802CC745C}"/>
                  </a:ext>
                </a:extLst>
              </p:cNvPr>
              <p:cNvSpPr/>
              <p:nvPr/>
            </p:nvSpPr>
            <p:spPr>
              <a:xfrm>
                <a:off x="5507644" y="453552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B6ADADEC-BD8F-C852-2F11-504A8A200BF3}"/>
                  </a:ext>
                </a:extLst>
              </p:cNvPr>
              <p:cNvSpPr/>
              <p:nvPr/>
            </p:nvSpPr>
            <p:spPr>
              <a:xfrm>
                <a:off x="8120669" y="4643470"/>
                <a:ext cx="9251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5A6BB5E1-B47E-B6E5-0E04-0575D06A6424}"/>
              </a:ext>
            </a:extLst>
          </p:cNvPr>
          <p:cNvGrpSpPr/>
          <p:nvPr/>
        </p:nvGrpSpPr>
        <p:grpSpPr>
          <a:xfrm>
            <a:off x="115331" y="1083298"/>
            <a:ext cx="3848646" cy="2726777"/>
            <a:chOff x="-293263" y="1693952"/>
            <a:chExt cx="11061888" cy="4208811"/>
          </a:xfrm>
        </p:grpSpPr>
        <p:grpSp>
          <p:nvGrpSpPr>
            <p:cNvPr id="628" name="Group 627">
              <a:extLst>
                <a:ext uri="{FF2B5EF4-FFF2-40B4-BE49-F238E27FC236}">
                  <a16:creationId xmlns:a16="http://schemas.microsoft.com/office/drawing/2014/main" id="{3DD0A92B-D24F-9F1E-D6A4-68B186952C1B}"/>
                </a:ext>
              </a:extLst>
            </p:cNvPr>
            <p:cNvGrpSpPr/>
            <p:nvPr/>
          </p:nvGrpSpPr>
          <p:grpSpPr>
            <a:xfrm>
              <a:off x="1873829" y="1754524"/>
              <a:ext cx="8493572" cy="2812782"/>
              <a:chOff x="1873829" y="1754524"/>
              <a:chExt cx="8493572" cy="2812782"/>
            </a:xfrm>
          </p:grpSpPr>
          <p:sp>
            <p:nvSpPr>
              <p:cNvPr id="724" name="Oval 723">
                <a:extLst>
                  <a:ext uri="{FF2B5EF4-FFF2-40B4-BE49-F238E27FC236}">
                    <a16:creationId xmlns:a16="http://schemas.microsoft.com/office/drawing/2014/main" id="{C8199EC8-B2CB-7CEC-1153-B846D7997A86}"/>
                  </a:ext>
                </a:extLst>
              </p:cNvPr>
              <p:cNvSpPr/>
              <p:nvPr/>
            </p:nvSpPr>
            <p:spPr>
              <a:xfrm>
                <a:off x="10274479" y="447438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25" name="Oval 724">
                <a:extLst>
                  <a:ext uri="{FF2B5EF4-FFF2-40B4-BE49-F238E27FC236}">
                    <a16:creationId xmlns:a16="http://schemas.microsoft.com/office/drawing/2014/main" id="{03F2F665-92E9-6FB7-411E-CE7E03F33E9E}"/>
                  </a:ext>
                </a:extLst>
              </p:cNvPr>
              <p:cNvSpPr/>
              <p:nvPr/>
            </p:nvSpPr>
            <p:spPr>
              <a:xfrm>
                <a:off x="9286286" y="447438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26" name="Oval 725">
                <a:extLst>
                  <a:ext uri="{FF2B5EF4-FFF2-40B4-BE49-F238E27FC236}">
                    <a16:creationId xmlns:a16="http://schemas.microsoft.com/office/drawing/2014/main" id="{4C4E6600-FF50-6DE0-3E9F-41018DB461C6}"/>
                  </a:ext>
                </a:extLst>
              </p:cNvPr>
              <p:cNvSpPr/>
              <p:nvPr/>
            </p:nvSpPr>
            <p:spPr>
              <a:xfrm>
                <a:off x="8172964" y="423696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27" name="Oval 726">
                <a:extLst>
                  <a:ext uri="{FF2B5EF4-FFF2-40B4-BE49-F238E27FC236}">
                    <a16:creationId xmlns:a16="http://schemas.microsoft.com/office/drawing/2014/main" id="{BBE22B1B-A18E-7BD7-6175-D0615C3713F6}"/>
                  </a:ext>
                </a:extLst>
              </p:cNvPr>
              <p:cNvSpPr/>
              <p:nvPr/>
            </p:nvSpPr>
            <p:spPr>
              <a:xfrm>
                <a:off x="7633949" y="423696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28" name="Oval 727">
                <a:extLst>
                  <a:ext uri="{FF2B5EF4-FFF2-40B4-BE49-F238E27FC236}">
                    <a16:creationId xmlns:a16="http://schemas.microsoft.com/office/drawing/2014/main" id="{C9198327-2C69-8BC9-1AF2-2BCEBC4F0632}"/>
                  </a:ext>
                </a:extLst>
              </p:cNvPr>
              <p:cNvSpPr/>
              <p:nvPr/>
            </p:nvSpPr>
            <p:spPr>
              <a:xfrm>
                <a:off x="7114185" y="423696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29" name="Oval 728">
                <a:extLst>
                  <a:ext uri="{FF2B5EF4-FFF2-40B4-BE49-F238E27FC236}">
                    <a16:creationId xmlns:a16="http://schemas.microsoft.com/office/drawing/2014/main" id="{5096D21B-93E9-7AC9-81C3-4BF83652C4BD}"/>
                  </a:ext>
                </a:extLst>
              </p:cNvPr>
              <p:cNvSpPr/>
              <p:nvPr/>
            </p:nvSpPr>
            <p:spPr>
              <a:xfrm>
                <a:off x="6006275" y="418009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C2FD88C8-D66F-CBC5-8AA7-0DCC62CC236C}"/>
                  </a:ext>
                </a:extLst>
              </p:cNvPr>
              <p:cNvSpPr/>
              <p:nvPr/>
            </p:nvSpPr>
            <p:spPr>
              <a:xfrm>
                <a:off x="5557096" y="412875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1" name="Oval 730">
                <a:extLst>
                  <a:ext uri="{FF2B5EF4-FFF2-40B4-BE49-F238E27FC236}">
                    <a16:creationId xmlns:a16="http://schemas.microsoft.com/office/drawing/2014/main" id="{ADEFFC4C-55A0-904A-1287-9D81349337BC}"/>
                  </a:ext>
                </a:extLst>
              </p:cNvPr>
              <p:cNvSpPr/>
              <p:nvPr/>
            </p:nvSpPr>
            <p:spPr>
              <a:xfrm>
                <a:off x="5425550" y="412875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2" name="Oval 731">
                <a:extLst>
                  <a:ext uri="{FF2B5EF4-FFF2-40B4-BE49-F238E27FC236}">
                    <a16:creationId xmlns:a16="http://schemas.microsoft.com/office/drawing/2014/main" id="{AC7423EE-4674-DB83-AC33-AB1A3F387EB7}"/>
                  </a:ext>
                </a:extLst>
              </p:cNvPr>
              <p:cNvSpPr/>
              <p:nvPr/>
            </p:nvSpPr>
            <p:spPr>
              <a:xfrm>
                <a:off x="5403091" y="412875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3" name="Oval 732">
                <a:extLst>
                  <a:ext uri="{FF2B5EF4-FFF2-40B4-BE49-F238E27FC236}">
                    <a16:creationId xmlns:a16="http://schemas.microsoft.com/office/drawing/2014/main" id="{1BD19F6B-8943-3BBA-BEF6-D9172C41C4D1}"/>
                  </a:ext>
                </a:extLst>
              </p:cNvPr>
              <p:cNvSpPr/>
              <p:nvPr/>
            </p:nvSpPr>
            <p:spPr>
              <a:xfrm>
                <a:off x="5149626" y="408383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4" name="Oval 733">
                <a:extLst>
                  <a:ext uri="{FF2B5EF4-FFF2-40B4-BE49-F238E27FC236}">
                    <a16:creationId xmlns:a16="http://schemas.microsoft.com/office/drawing/2014/main" id="{35E0BD42-6AB1-D9F7-294D-5CD8893163D0}"/>
                  </a:ext>
                </a:extLst>
              </p:cNvPr>
              <p:cNvSpPr/>
              <p:nvPr/>
            </p:nvSpPr>
            <p:spPr>
              <a:xfrm>
                <a:off x="4960329" y="408383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5" name="Oval 734">
                <a:extLst>
                  <a:ext uri="{FF2B5EF4-FFF2-40B4-BE49-F238E27FC236}">
                    <a16:creationId xmlns:a16="http://schemas.microsoft.com/office/drawing/2014/main" id="{371186C3-AEE2-9D8B-F2EB-C2B2E2E27FF8}"/>
                  </a:ext>
                </a:extLst>
              </p:cNvPr>
              <p:cNvSpPr/>
              <p:nvPr/>
            </p:nvSpPr>
            <p:spPr>
              <a:xfrm>
                <a:off x="4883327" y="405817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6" name="Oval 735">
                <a:extLst>
                  <a:ext uri="{FF2B5EF4-FFF2-40B4-BE49-F238E27FC236}">
                    <a16:creationId xmlns:a16="http://schemas.microsoft.com/office/drawing/2014/main" id="{604E083B-BC48-E4E2-5AA9-F43F08F84E95}"/>
                  </a:ext>
                </a:extLst>
              </p:cNvPr>
              <p:cNvSpPr/>
              <p:nvPr/>
            </p:nvSpPr>
            <p:spPr>
              <a:xfrm>
                <a:off x="4677988" y="399079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7" name="Oval 736">
                <a:extLst>
                  <a:ext uri="{FF2B5EF4-FFF2-40B4-BE49-F238E27FC236}">
                    <a16:creationId xmlns:a16="http://schemas.microsoft.com/office/drawing/2014/main" id="{E7327F69-FFAB-1618-C2FD-5EEAADA593DD}"/>
                  </a:ext>
                </a:extLst>
              </p:cNvPr>
              <p:cNvSpPr/>
              <p:nvPr/>
            </p:nvSpPr>
            <p:spPr>
              <a:xfrm>
                <a:off x="4331478" y="39394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13CA2708-149B-82F2-AF1A-925E3AFF9837}"/>
                  </a:ext>
                </a:extLst>
              </p:cNvPr>
              <p:cNvSpPr/>
              <p:nvPr/>
            </p:nvSpPr>
            <p:spPr>
              <a:xfrm>
                <a:off x="3798880" y="381433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39" name="Oval 738">
                <a:extLst>
                  <a:ext uri="{FF2B5EF4-FFF2-40B4-BE49-F238E27FC236}">
                    <a16:creationId xmlns:a16="http://schemas.microsoft.com/office/drawing/2014/main" id="{7893FE74-7407-9D50-DE05-0AA1F402A994}"/>
                  </a:ext>
                </a:extLst>
              </p:cNvPr>
              <p:cNvSpPr/>
              <p:nvPr/>
            </p:nvSpPr>
            <p:spPr>
              <a:xfrm>
                <a:off x="3779629" y="381433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0" name="Oval 739">
                <a:extLst>
                  <a:ext uri="{FF2B5EF4-FFF2-40B4-BE49-F238E27FC236}">
                    <a16:creationId xmlns:a16="http://schemas.microsoft.com/office/drawing/2014/main" id="{2DD1D350-88FB-77E2-342C-CE504C72A3C9}"/>
                  </a:ext>
                </a:extLst>
              </p:cNvPr>
              <p:cNvSpPr/>
              <p:nvPr/>
            </p:nvSpPr>
            <p:spPr>
              <a:xfrm>
                <a:off x="3384993" y="369882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1" name="Oval 740">
                <a:extLst>
                  <a:ext uri="{FF2B5EF4-FFF2-40B4-BE49-F238E27FC236}">
                    <a16:creationId xmlns:a16="http://schemas.microsoft.com/office/drawing/2014/main" id="{C017F4AC-D72A-7B16-AC80-8E4C79EA5CCC}"/>
                  </a:ext>
                </a:extLst>
              </p:cNvPr>
              <p:cNvSpPr/>
              <p:nvPr/>
            </p:nvSpPr>
            <p:spPr>
              <a:xfrm>
                <a:off x="3256656" y="36410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105086F3-EAAD-763D-325B-67E6FCCD49FC}"/>
                  </a:ext>
                </a:extLst>
              </p:cNvPr>
              <p:cNvSpPr/>
              <p:nvPr/>
            </p:nvSpPr>
            <p:spPr>
              <a:xfrm>
                <a:off x="3237405" y="36410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3" name="Oval 742">
                <a:extLst>
                  <a:ext uri="{FF2B5EF4-FFF2-40B4-BE49-F238E27FC236}">
                    <a16:creationId xmlns:a16="http://schemas.microsoft.com/office/drawing/2014/main" id="{A191D1C3-B94F-EF21-3318-A2CCDC797E64}"/>
                  </a:ext>
                </a:extLst>
              </p:cNvPr>
              <p:cNvSpPr/>
              <p:nvPr/>
            </p:nvSpPr>
            <p:spPr>
              <a:xfrm>
                <a:off x="3173238" y="355124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4" name="Oval 743">
                <a:extLst>
                  <a:ext uri="{FF2B5EF4-FFF2-40B4-BE49-F238E27FC236}">
                    <a16:creationId xmlns:a16="http://schemas.microsoft.com/office/drawing/2014/main" id="{5E52406A-690D-739A-E5AE-A98F8061E375}"/>
                  </a:ext>
                </a:extLst>
              </p:cNvPr>
              <p:cNvSpPr/>
              <p:nvPr/>
            </p:nvSpPr>
            <p:spPr>
              <a:xfrm>
                <a:off x="3141154" y="355124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2A468342-5373-46DF-6B90-BE6EFF6B1D30}"/>
                  </a:ext>
                </a:extLst>
              </p:cNvPr>
              <p:cNvSpPr/>
              <p:nvPr/>
            </p:nvSpPr>
            <p:spPr>
              <a:xfrm>
                <a:off x="2788228" y="350632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6" name="Oval 745">
                <a:extLst>
                  <a:ext uri="{FF2B5EF4-FFF2-40B4-BE49-F238E27FC236}">
                    <a16:creationId xmlns:a16="http://schemas.microsoft.com/office/drawing/2014/main" id="{50E055E3-8838-9478-4314-D3A00286E864}"/>
                  </a:ext>
                </a:extLst>
              </p:cNvPr>
              <p:cNvSpPr/>
              <p:nvPr/>
            </p:nvSpPr>
            <p:spPr>
              <a:xfrm>
                <a:off x="2752936" y="350632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7" name="Oval 746">
                <a:extLst>
                  <a:ext uri="{FF2B5EF4-FFF2-40B4-BE49-F238E27FC236}">
                    <a16:creationId xmlns:a16="http://schemas.microsoft.com/office/drawing/2014/main" id="{FA9E1055-ED32-FBB9-C8E5-58C2EC990848}"/>
                  </a:ext>
                </a:extLst>
              </p:cNvPr>
              <p:cNvSpPr/>
              <p:nvPr/>
            </p:nvSpPr>
            <p:spPr>
              <a:xfrm>
                <a:off x="2695184" y="343252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8" name="Oval 747">
                <a:extLst>
                  <a:ext uri="{FF2B5EF4-FFF2-40B4-BE49-F238E27FC236}">
                    <a16:creationId xmlns:a16="http://schemas.microsoft.com/office/drawing/2014/main" id="{56ED3382-43DB-6ACC-9E74-63911BAE541D}"/>
                  </a:ext>
                </a:extLst>
              </p:cNvPr>
              <p:cNvSpPr/>
              <p:nvPr/>
            </p:nvSpPr>
            <p:spPr>
              <a:xfrm>
                <a:off x="2685558" y="340686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4225971A-8B56-7FBF-8F86-DA8700E73379}"/>
                  </a:ext>
                </a:extLst>
              </p:cNvPr>
              <p:cNvSpPr/>
              <p:nvPr/>
            </p:nvSpPr>
            <p:spPr>
              <a:xfrm>
                <a:off x="2659890" y="336515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7393E63C-D583-2E37-B1F7-978D6A6D12C4}"/>
                  </a:ext>
                </a:extLst>
              </p:cNvPr>
              <p:cNvSpPr/>
              <p:nvPr/>
            </p:nvSpPr>
            <p:spPr>
              <a:xfrm>
                <a:off x="2650265" y="33362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0374B2C8-632A-1239-351D-C098FB415295}"/>
                  </a:ext>
                </a:extLst>
              </p:cNvPr>
              <p:cNvSpPr/>
              <p:nvPr/>
            </p:nvSpPr>
            <p:spPr>
              <a:xfrm>
                <a:off x="2637431" y="331702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017BD6EB-EEB6-3C3A-48C7-4231E91FE920}"/>
                  </a:ext>
                </a:extLst>
              </p:cNvPr>
              <p:cNvSpPr/>
              <p:nvPr/>
            </p:nvSpPr>
            <p:spPr>
              <a:xfrm>
                <a:off x="2608556" y="328494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7767CDAE-70CE-FBB9-D9F7-F59082C30C02}"/>
                  </a:ext>
                </a:extLst>
              </p:cNvPr>
              <p:cNvSpPr/>
              <p:nvPr/>
            </p:nvSpPr>
            <p:spPr>
              <a:xfrm>
                <a:off x="2486636" y="325285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4" name="Oval 753">
                <a:extLst>
                  <a:ext uri="{FF2B5EF4-FFF2-40B4-BE49-F238E27FC236}">
                    <a16:creationId xmlns:a16="http://schemas.microsoft.com/office/drawing/2014/main" id="{506E73AE-E360-1CA9-BAC4-0C455DE9D4CF}"/>
                  </a:ext>
                </a:extLst>
              </p:cNvPr>
              <p:cNvSpPr/>
              <p:nvPr/>
            </p:nvSpPr>
            <p:spPr>
              <a:xfrm>
                <a:off x="2438510" y="324644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5" name="Oval 754">
                <a:extLst>
                  <a:ext uri="{FF2B5EF4-FFF2-40B4-BE49-F238E27FC236}">
                    <a16:creationId xmlns:a16="http://schemas.microsoft.com/office/drawing/2014/main" id="{EA93C4A6-9287-FA0C-2F9D-E165CD288450}"/>
                  </a:ext>
                </a:extLst>
              </p:cNvPr>
              <p:cNvSpPr/>
              <p:nvPr/>
            </p:nvSpPr>
            <p:spPr>
              <a:xfrm>
                <a:off x="2396800" y="323039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6" name="Oval 755">
                <a:extLst>
                  <a:ext uri="{FF2B5EF4-FFF2-40B4-BE49-F238E27FC236}">
                    <a16:creationId xmlns:a16="http://schemas.microsoft.com/office/drawing/2014/main" id="{2C5D830C-811C-3CCC-3DDA-BECA39B5AE85}"/>
                  </a:ext>
                </a:extLst>
              </p:cNvPr>
              <p:cNvSpPr/>
              <p:nvPr/>
            </p:nvSpPr>
            <p:spPr>
              <a:xfrm>
                <a:off x="2242796" y="31181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7" name="Oval 756">
                <a:extLst>
                  <a:ext uri="{FF2B5EF4-FFF2-40B4-BE49-F238E27FC236}">
                    <a16:creationId xmlns:a16="http://schemas.microsoft.com/office/drawing/2014/main" id="{7D8FB3CA-2FFF-B1B0-1E73-B8767350DD7B}"/>
                  </a:ext>
                </a:extLst>
              </p:cNvPr>
              <p:cNvSpPr/>
              <p:nvPr/>
            </p:nvSpPr>
            <p:spPr>
              <a:xfrm>
                <a:off x="2185045" y="306356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8" name="Oval 757">
                <a:extLst>
                  <a:ext uri="{FF2B5EF4-FFF2-40B4-BE49-F238E27FC236}">
                    <a16:creationId xmlns:a16="http://schemas.microsoft.com/office/drawing/2014/main" id="{A9AB8055-2E03-F972-1D7E-E1B3FEA5D9B5}"/>
                  </a:ext>
                </a:extLst>
              </p:cNvPr>
              <p:cNvSpPr/>
              <p:nvPr/>
            </p:nvSpPr>
            <p:spPr>
              <a:xfrm>
                <a:off x="2159377" y="30411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0D9CE1B8-93D5-D5A2-D58E-7067FD1AE933}"/>
                  </a:ext>
                </a:extLst>
              </p:cNvPr>
              <p:cNvSpPr/>
              <p:nvPr/>
            </p:nvSpPr>
            <p:spPr>
              <a:xfrm>
                <a:off x="2143335" y="297051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49494B9B-8DF3-3D3A-9668-BC2C899E2215}"/>
                  </a:ext>
                </a:extLst>
              </p:cNvPr>
              <p:cNvSpPr/>
              <p:nvPr/>
            </p:nvSpPr>
            <p:spPr>
              <a:xfrm>
                <a:off x="2111251" y="223578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D20CC667-4433-456A-BB57-A04C24C8B17A}"/>
                  </a:ext>
                </a:extLst>
              </p:cNvPr>
              <p:cNvSpPr/>
              <p:nvPr/>
            </p:nvSpPr>
            <p:spPr>
              <a:xfrm>
                <a:off x="2108043" y="208820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2CC71BC9-7541-A91B-401D-0D67578D22C0}"/>
                  </a:ext>
                </a:extLst>
              </p:cNvPr>
              <p:cNvSpPr/>
              <p:nvPr/>
            </p:nvSpPr>
            <p:spPr>
              <a:xfrm>
                <a:off x="2092001" y="197269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3" name="Oval 762">
                <a:extLst>
                  <a:ext uri="{FF2B5EF4-FFF2-40B4-BE49-F238E27FC236}">
                    <a16:creationId xmlns:a16="http://schemas.microsoft.com/office/drawing/2014/main" id="{63DEA278-9EBC-AC59-8677-8F4C80674DF4}"/>
                  </a:ext>
                </a:extLst>
              </p:cNvPr>
              <p:cNvSpPr/>
              <p:nvPr/>
            </p:nvSpPr>
            <p:spPr>
              <a:xfrm>
                <a:off x="2085584" y="192457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4" name="Oval 763">
                <a:extLst>
                  <a:ext uri="{FF2B5EF4-FFF2-40B4-BE49-F238E27FC236}">
                    <a16:creationId xmlns:a16="http://schemas.microsoft.com/office/drawing/2014/main" id="{E62B069F-C58D-875E-29F7-0CB8504C2F2F}"/>
                  </a:ext>
                </a:extLst>
              </p:cNvPr>
              <p:cNvSpPr/>
              <p:nvPr/>
            </p:nvSpPr>
            <p:spPr>
              <a:xfrm>
                <a:off x="1986123" y="17673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65" name="Oval 764">
                <a:extLst>
                  <a:ext uri="{FF2B5EF4-FFF2-40B4-BE49-F238E27FC236}">
                    <a16:creationId xmlns:a16="http://schemas.microsoft.com/office/drawing/2014/main" id="{7E1E9583-F159-F51A-7DC0-343C5570B665}"/>
                  </a:ext>
                </a:extLst>
              </p:cNvPr>
              <p:cNvSpPr/>
              <p:nvPr/>
            </p:nvSpPr>
            <p:spPr>
              <a:xfrm>
                <a:off x="1873829" y="175452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629" name="Freeform 628">
              <a:extLst>
                <a:ext uri="{FF2B5EF4-FFF2-40B4-BE49-F238E27FC236}">
                  <a16:creationId xmlns:a16="http://schemas.microsoft.com/office/drawing/2014/main" id="{6AE66D38-05AF-7B1A-9541-4DD25B588338}"/>
                </a:ext>
              </a:extLst>
            </p:cNvPr>
            <p:cNvSpPr/>
            <p:nvPr/>
          </p:nvSpPr>
          <p:spPr>
            <a:xfrm>
              <a:off x="1610807" y="1801650"/>
              <a:ext cx="8697831" cy="2726191"/>
            </a:xfrm>
            <a:custGeom>
              <a:avLst/>
              <a:gdLst>
                <a:gd name="connsiteX0" fmla="*/ 3816350 w 3816350"/>
                <a:gd name="connsiteY0" fmla="*/ 2085975 h 2085975"/>
                <a:gd name="connsiteX1" fmla="*/ 3375025 w 3816350"/>
                <a:gd name="connsiteY1" fmla="*/ 2085975 h 2085975"/>
                <a:gd name="connsiteX2" fmla="*/ 3375025 w 3816350"/>
                <a:gd name="connsiteY2" fmla="*/ 2025650 h 2085975"/>
                <a:gd name="connsiteX3" fmla="*/ 3251200 w 3816350"/>
                <a:gd name="connsiteY3" fmla="*/ 2025650 h 2085975"/>
                <a:gd name="connsiteX4" fmla="*/ 3251200 w 3816350"/>
                <a:gd name="connsiteY4" fmla="*/ 1962150 h 2085975"/>
                <a:gd name="connsiteX5" fmla="*/ 3175000 w 3816350"/>
                <a:gd name="connsiteY5" fmla="*/ 1962150 h 2085975"/>
                <a:gd name="connsiteX6" fmla="*/ 3175000 w 3816350"/>
                <a:gd name="connsiteY6" fmla="*/ 1898650 h 2085975"/>
                <a:gd name="connsiteX7" fmla="*/ 2206625 w 3816350"/>
                <a:gd name="connsiteY7" fmla="*/ 1898650 h 2085975"/>
                <a:gd name="connsiteX8" fmla="*/ 2206625 w 3816350"/>
                <a:gd name="connsiteY8" fmla="*/ 1857375 h 2085975"/>
                <a:gd name="connsiteX9" fmla="*/ 1936750 w 3816350"/>
                <a:gd name="connsiteY9" fmla="*/ 1857375 h 2085975"/>
                <a:gd name="connsiteX10" fmla="*/ 1936750 w 3816350"/>
                <a:gd name="connsiteY10" fmla="*/ 1819275 h 2085975"/>
                <a:gd name="connsiteX11" fmla="*/ 1654175 w 3816350"/>
                <a:gd name="connsiteY11" fmla="*/ 1819275 h 2085975"/>
                <a:gd name="connsiteX12" fmla="*/ 1654175 w 3816350"/>
                <a:gd name="connsiteY12" fmla="*/ 1784350 h 2085975"/>
                <a:gd name="connsiteX13" fmla="*/ 1457325 w 3816350"/>
                <a:gd name="connsiteY13" fmla="*/ 1784350 h 2085975"/>
                <a:gd name="connsiteX14" fmla="*/ 1457325 w 3816350"/>
                <a:gd name="connsiteY14" fmla="*/ 1784350 h 2085975"/>
                <a:gd name="connsiteX15" fmla="*/ 1447800 w 3816350"/>
                <a:gd name="connsiteY15" fmla="*/ 1743075 h 2085975"/>
                <a:gd name="connsiteX16" fmla="*/ 1412875 w 3816350"/>
                <a:gd name="connsiteY16" fmla="*/ 1739900 h 2085975"/>
                <a:gd name="connsiteX17" fmla="*/ 1412875 w 3816350"/>
                <a:gd name="connsiteY17" fmla="*/ 1739900 h 2085975"/>
                <a:gd name="connsiteX18" fmla="*/ 1416050 w 3816350"/>
                <a:gd name="connsiteY18" fmla="*/ 1704975 h 2085975"/>
                <a:gd name="connsiteX19" fmla="*/ 1330325 w 3816350"/>
                <a:gd name="connsiteY19" fmla="*/ 1704975 h 2085975"/>
                <a:gd name="connsiteX20" fmla="*/ 1330325 w 3816350"/>
                <a:gd name="connsiteY20" fmla="*/ 1704975 h 2085975"/>
                <a:gd name="connsiteX21" fmla="*/ 1216025 w 3816350"/>
                <a:gd name="connsiteY21" fmla="*/ 1692275 h 2085975"/>
                <a:gd name="connsiteX22" fmla="*/ 1203325 w 3816350"/>
                <a:gd name="connsiteY22" fmla="*/ 1660525 h 2085975"/>
                <a:gd name="connsiteX23" fmla="*/ 1203325 w 3816350"/>
                <a:gd name="connsiteY23" fmla="*/ 1660525 h 2085975"/>
                <a:gd name="connsiteX24" fmla="*/ 1181100 w 3816350"/>
                <a:gd name="connsiteY24" fmla="*/ 1641475 h 2085975"/>
                <a:gd name="connsiteX25" fmla="*/ 1181100 w 3816350"/>
                <a:gd name="connsiteY25" fmla="*/ 1641475 h 2085975"/>
                <a:gd name="connsiteX26" fmla="*/ 1133475 w 3816350"/>
                <a:gd name="connsiteY26" fmla="*/ 1641475 h 2085975"/>
                <a:gd name="connsiteX27" fmla="*/ 1133475 w 3816350"/>
                <a:gd name="connsiteY27" fmla="*/ 1597025 h 2085975"/>
                <a:gd name="connsiteX28" fmla="*/ 1022350 w 3816350"/>
                <a:gd name="connsiteY28" fmla="*/ 1597025 h 2085975"/>
                <a:gd name="connsiteX29" fmla="*/ 1022350 w 3816350"/>
                <a:gd name="connsiteY29" fmla="*/ 1597025 h 2085975"/>
                <a:gd name="connsiteX30" fmla="*/ 974725 w 3816350"/>
                <a:gd name="connsiteY30" fmla="*/ 1571625 h 2085975"/>
                <a:gd name="connsiteX31" fmla="*/ 977900 w 3816350"/>
                <a:gd name="connsiteY31" fmla="*/ 1546225 h 2085975"/>
                <a:gd name="connsiteX32" fmla="*/ 977900 w 3816350"/>
                <a:gd name="connsiteY32" fmla="*/ 1546225 h 2085975"/>
                <a:gd name="connsiteX33" fmla="*/ 949325 w 3816350"/>
                <a:gd name="connsiteY33" fmla="*/ 1511300 h 2085975"/>
                <a:gd name="connsiteX34" fmla="*/ 857250 w 3816350"/>
                <a:gd name="connsiteY34" fmla="*/ 1514475 h 2085975"/>
                <a:gd name="connsiteX35" fmla="*/ 857250 w 3816350"/>
                <a:gd name="connsiteY35" fmla="*/ 1514475 h 2085975"/>
                <a:gd name="connsiteX36" fmla="*/ 828675 w 3816350"/>
                <a:gd name="connsiteY36" fmla="*/ 1485900 h 2085975"/>
                <a:gd name="connsiteX37" fmla="*/ 752475 w 3816350"/>
                <a:gd name="connsiteY37" fmla="*/ 1485900 h 2085975"/>
                <a:gd name="connsiteX38" fmla="*/ 736600 w 3816350"/>
                <a:gd name="connsiteY38" fmla="*/ 1460500 h 2085975"/>
                <a:gd name="connsiteX39" fmla="*/ 727075 w 3816350"/>
                <a:gd name="connsiteY39" fmla="*/ 1419225 h 2085975"/>
                <a:gd name="connsiteX40" fmla="*/ 723900 w 3816350"/>
                <a:gd name="connsiteY40" fmla="*/ 1384300 h 2085975"/>
                <a:gd name="connsiteX41" fmla="*/ 723900 w 3816350"/>
                <a:gd name="connsiteY41" fmla="*/ 1384300 h 2085975"/>
                <a:gd name="connsiteX42" fmla="*/ 708025 w 3816350"/>
                <a:gd name="connsiteY42" fmla="*/ 1343025 h 2085975"/>
                <a:gd name="connsiteX43" fmla="*/ 501650 w 3816350"/>
                <a:gd name="connsiteY43" fmla="*/ 1343025 h 2085975"/>
                <a:gd name="connsiteX44" fmla="*/ 495300 w 3816350"/>
                <a:gd name="connsiteY44" fmla="*/ 1295400 h 2085975"/>
                <a:gd name="connsiteX45" fmla="*/ 492125 w 3816350"/>
                <a:gd name="connsiteY45" fmla="*/ 1257300 h 2085975"/>
                <a:gd name="connsiteX46" fmla="*/ 473075 w 3816350"/>
                <a:gd name="connsiteY46" fmla="*/ 1216025 h 2085975"/>
                <a:gd name="connsiteX47" fmla="*/ 457200 w 3816350"/>
                <a:gd name="connsiteY47" fmla="*/ 1177925 h 2085975"/>
                <a:gd name="connsiteX48" fmla="*/ 457200 w 3816350"/>
                <a:gd name="connsiteY48" fmla="*/ 1177925 h 2085975"/>
                <a:gd name="connsiteX49" fmla="*/ 425450 w 3816350"/>
                <a:gd name="connsiteY49" fmla="*/ 1152525 h 2085975"/>
                <a:gd name="connsiteX50" fmla="*/ 425450 w 3816350"/>
                <a:gd name="connsiteY50" fmla="*/ 1146175 h 2085975"/>
                <a:gd name="connsiteX51" fmla="*/ 390525 w 3816350"/>
                <a:gd name="connsiteY51" fmla="*/ 1146175 h 2085975"/>
                <a:gd name="connsiteX52" fmla="*/ 387350 w 3816350"/>
                <a:gd name="connsiteY52" fmla="*/ 1139825 h 2085975"/>
                <a:gd name="connsiteX53" fmla="*/ 387350 w 3816350"/>
                <a:gd name="connsiteY53" fmla="*/ 1139825 h 2085975"/>
                <a:gd name="connsiteX54" fmla="*/ 368300 w 3816350"/>
                <a:gd name="connsiteY54" fmla="*/ 1127125 h 2085975"/>
                <a:gd name="connsiteX55" fmla="*/ 307975 w 3816350"/>
                <a:gd name="connsiteY55" fmla="*/ 1127125 h 2085975"/>
                <a:gd name="connsiteX56" fmla="*/ 307975 w 3816350"/>
                <a:gd name="connsiteY56" fmla="*/ 1079500 h 2085975"/>
                <a:gd name="connsiteX57" fmla="*/ 292100 w 3816350"/>
                <a:gd name="connsiteY57" fmla="*/ 1031875 h 2085975"/>
                <a:gd name="connsiteX58" fmla="*/ 273050 w 3816350"/>
                <a:gd name="connsiteY58" fmla="*/ 993775 h 2085975"/>
                <a:gd name="connsiteX59" fmla="*/ 273050 w 3816350"/>
                <a:gd name="connsiteY59" fmla="*/ 993775 h 2085975"/>
                <a:gd name="connsiteX60" fmla="*/ 254000 w 3816350"/>
                <a:gd name="connsiteY60" fmla="*/ 965200 h 2085975"/>
                <a:gd name="connsiteX61" fmla="*/ 231775 w 3816350"/>
                <a:gd name="connsiteY61" fmla="*/ 146050 h 2085975"/>
                <a:gd name="connsiteX62" fmla="*/ 231775 w 3816350"/>
                <a:gd name="connsiteY62" fmla="*/ 146050 h 2085975"/>
                <a:gd name="connsiteX63" fmla="*/ 222250 w 3816350"/>
                <a:gd name="connsiteY63" fmla="*/ 76200 h 2085975"/>
                <a:gd name="connsiteX64" fmla="*/ 222250 w 3816350"/>
                <a:gd name="connsiteY64" fmla="*/ 76200 h 2085975"/>
                <a:gd name="connsiteX65" fmla="*/ 203200 w 3816350"/>
                <a:gd name="connsiteY65" fmla="*/ 19050 h 2085975"/>
                <a:gd name="connsiteX66" fmla="*/ 203200 w 3816350"/>
                <a:gd name="connsiteY66" fmla="*/ 19050 h 2085975"/>
                <a:gd name="connsiteX67" fmla="*/ 142875 w 3816350"/>
                <a:gd name="connsiteY67" fmla="*/ 0 h 2085975"/>
                <a:gd name="connsiteX68" fmla="*/ 0 w 3816350"/>
                <a:gd name="connsiteY68" fmla="*/ 0 h 2085975"/>
                <a:gd name="connsiteX0" fmla="*/ 3816350 w 3816350"/>
                <a:gd name="connsiteY0" fmla="*/ 2085975 h 2085975"/>
                <a:gd name="connsiteX1" fmla="*/ 3375025 w 3816350"/>
                <a:gd name="connsiteY1" fmla="*/ 2085975 h 2085975"/>
                <a:gd name="connsiteX2" fmla="*/ 3375025 w 3816350"/>
                <a:gd name="connsiteY2" fmla="*/ 2025650 h 2085975"/>
                <a:gd name="connsiteX3" fmla="*/ 3251200 w 3816350"/>
                <a:gd name="connsiteY3" fmla="*/ 2025650 h 2085975"/>
                <a:gd name="connsiteX4" fmla="*/ 3251200 w 3816350"/>
                <a:gd name="connsiteY4" fmla="*/ 1962150 h 2085975"/>
                <a:gd name="connsiteX5" fmla="*/ 3175000 w 3816350"/>
                <a:gd name="connsiteY5" fmla="*/ 1962150 h 2085975"/>
                <a:gd name="connsiteX6" fmla="*/ 3175000 w 3816350"/>
                <a:gd name="connsiteY6" fmla="*/ 1898650 h 2085975"/>
                <a:gd name="connsiteX7" fmla="*/ 2206625 w 3816350"/>
                <a:gd name="connsiteY7" fmla="*/ 1898650 h 2085975"/>
                <a:gd name="connsiteX8" fmla="*/ 2206625 w 3816350"/>
                <a:gd name="connsiteY8" fmla="*/ 1857375 h 2085975"/>
                <a:gd name="connsiteX9" fmla="*/ 1936750 w 3816350"/>
                <a:gd name="connsiteY9" fmla="*/ 1857375 h 2085975"/>
                <a:gd name="connsiteX10" fmla="*/ 1936750 w 3816350"/>
                <a:gd name="connsiteY10" fmla="*/ 1819275 h 2085975"/>
                <a:gd name="connsiteX11" fmla="*/ 1654175 w 3816350"/>
                <a:gd name="connsiteY11" fmla="*/ 1819275 h 2085975"/>
                <a:gd name="connsiteX12" fmla="*/ 1654175 w 3816350"/>
                <a:gd name="connsiteY12" fmla="*/ 1784350 h 2085975"/>
                <a:gd name="connsiteX13" fmla="*/ 1457325 w 3816350"/>
                <a:gd name="connsiteY13" fmla="*/ 1784350 h 2085975"/>
                <a:gd name="connsiteX14" fmla="*/ 1457325 w 3816350"/>
                <a:gd name="connsiteY14" fmla="*/ 1784350 h 2085975"/>
                <a:gd name="connsiteX15" fmla="*/ 1447800 w 3816350"/>
                <a:gd name="connsiteY15" fmla="*/ 1743075 h 2085975"/>
                <a:gd name="connsiteX16" fmla="*/ 1412875 w 3816350"/>
                <a:gd name="connsiteY16" fmla="*/ 1739900 h 2085975"/>
                <a:gd name="connsiteX17" fmla="*/ 1412875 w 3816350"/>
                <a:gd name="connsiteY17" fmla="*/ 1739900 h 2085975"/>
                <a:gd name="connsiteX18" fmla="*/ 1413234 w 3816350"/>
                <a:gd name="connsiteY18" fmla="*/ 1714795 h 2085975"/>
                <a:gd name="connsiteX19" fmla="*/ 1330325 w 3816350"/>
                <a:gd name="connsiteY19" fmla="*/ 1704975 h 2085975"/>
                <a:gd name="connsiteX20" fmla="*/ 1330325 w 3816350"/>
                <a:gd name="connsiteY20" fmla="*/ 1704975 h 2085975"/>
                <a:gd name="connsiteX21" fmla="*/ 1216025 w 3816350"/>
                <a:gd name="connsiteY21" fmla="*/ 1692275 h 2085975"/>
                <a:gd name="connsiteX22" fmla="*/ 1203325 w 3816350"/>
                <a:gd name="connsiteY22" fmla="*/ 1660525 h 2085975"/>
                <a:gd name="connsiteX23" fmla="*/ 1203325 w 3816350"/>
                <a:gd name="connsiteY23" fmla="*/ 1660525 h 2085975"/>
                <a:gd name="connsiteX24" fmla="*/ 1181100 w 3816350"/>
                <a:gd name="connsiteY24" fmla="*/ 1641475 h 2085975"/>
                <a:gd name="connsiteX25" fmla="*/ 1181100 w 3816350"/>
                <a:gd name="connsiteY25" fmla="*/ 1641475 h 2085975"/>
                <a:gd name="connsiteX26" fmla="*/ 1133475 w 3816350"/>
                <a:gd name="connsiteY26" fmla="*/ 1641475 h 2085975"/>
                <a:gd name="connsiteX27" fmla="*/ 1133475 w 3816350"/>
                <a:gd name="connsiteY27" fmla="*/ 1597025 h 2085975"/>
                <a:gd name="connsiteX28" fmla="*/ 1022350 w 3816350"/>
                <a:gd name="connsiteY28" fmla="*/ 1597025 h 2085975"/>
                <a:gd name="connsiteX29" fmla="*/ 1022350 w 3816350"/>
                <a:gd name="connsiteY29" fmla="*/ 1597025 h 2085975"/>
                <a:gd name="connsiteX30" fmla="*/ 974725 w 3816350"/>
                <a:gd name="connsiteY30" fmla="*/ 1571625 h 2085975"/>
                <a:gd name="connsiteX31" fmla="*/ 977900 w 3816350"/>
                <a:gd name="connsiteY31" fmla="*/ 1546225 h 2085975"/>
                <a:gd name="connsiteX32" fmla="*/ 977900 w 3816350"/>
                <a:gd name="connsiteY32" fmla="*/ 1546225 h 2085975"/>
                <a:gd name="connsiteX33" fmla="*/ 949325 w 3816350"/>
                <a:gd name="connsiteY33" fmla="*/ 1511300 h 2085975"/>
                <a:gd name="connsiteX34" fmla="*/ 857250 w 3816350"/>
                <a:gd name="connsiteY34" fmla="*/ 1514475 h 2085975"/>
                <a:gd name="connsiteX35" fmla="*/ 857250 w 3816350"/>
                <a:gd name="connsiteY35" fmla="*/ 1514475 h 2085975"/>
                <a:gd name="connsiteX36" fmla="*/ 828675 w 3816350"/>
                <a:gd name="connsiteY36" fmla="*/ 1485900 h 2085975"/>
                <a:gd name="connsiteX37" fmla="*/ 752475 w 3816350"/>
                <a:gd name="connsiteY37" fmla="*/ 1485900 h 2085975"/>
                <a:gd name="connsiteX38" fmla="*/ 736600 w 3816350"/>
                <a:gd name="connsiteY38" fmla="*/ 1460500 h 2085975"/>
                <a:gd name="connsiteX39" fmla="*/ 727075 w 3816350"/>
                <a:gd name="connsiteY39" fmla="*/ 1419225 h 2085975"/>
                <a:gd name="connsiteX40" fmla="*/ 723900 w 3816350"/>
                <a:gd name="connsiteY40" fmla="*/ 1384300 h 2085975"/>
                <a:gd name="connsiteX41" fmla="*/ 723900 w 3816350"/>
                <a:gd name="connsiteY41" fmla="*/ 1384300 h 2085975"/>
                <a:gd name="connsiteX42" fmla="*/ 708025 w 3816350"/>
                <a:gd name="connsiteY42" fmla="*/ 1343025 h 2085975"/>
                <a:gd name="connsiteX43" fmla="*/ 501650 w 3816350"/>
                <a:gd name="connsiteY43" fmla="*/ 1343025 h 2085975"/>
                <a:gd name="connsiteX44" fmla="*/ 495300 w 3816350"/>
                <a:gd name="connsiteY44" fmla="*/ 1295400 h 2085975"/>
                <a:gd name="connsiteX45" fmla="*/ 492125 w 3816350"/>
                <a:gd name="connsiteY45" fmla="*/ 1257300 h 2085975"/>
                <a:gd name="connsiteX46" fmla="*/ 473075 w 3816350"/>
                <a:gd name="connsiteY46" fmla="*/ 1216025 h 2085975"/>
                <a:gd name="connsiteX47" fmla="*/ 457200 w 3816350"/>
                <a:gd name="connsiteY47" fmla="*/ 1177925 h 2085975"/>
                <a:gd name="connsiteX48" fmla="*/ 457200 w 3816350"/>
                <a:gd name="connsiteY48" fmla="*/ 1177925 h 2085975"/>
                <a:gd name="connsiteX49" fmla="*/ 425450 w 3816350"/>
                <a:gd name="connsiteY49" fmla="*/ 1152525 h 2085975"/>
                <a:gd name="connsiteX50" fmla="*/ 425450 w 3816350"/>
                <a:gd name="connsiteY50" fmla="*/ 1146175 h 2085975"/>
                <a:gd name="connsiteX51" fmla="*/ 390525 w 3816350"/>
                <a:gd name="connsiteY51" fmla="*/ 1146175 h 2085975"/>
                <a:gd name="connsiteX52" fmla="*/ 387350 w 3816350"/>
                <a:gd name="connsiteY52" fmla="*/ 1139825 h 2085975"/>
                <a:gd name="connsiteX53" fmla="*/ 387350 w 3816350"/>
                <a:gd name="connsiteY53" fmla="*/ 1139825 h 2085975"/>
                <a:gd name="connsiteX54" fmla="*/ 368300 w 3816350"/>
                <a:gd name="connsiteY54" fmla="*/ 1127125 h 2085975"/>
                <a:gd name="connsiteX55" fmla="*/ 307975 w 3816350"/>
                <a:gd name="connsiteY55" fmla="*/ 1127125 h 2085975"/>
                <a:gd name="connsiteX56" fmla="*/ 307975 w 3816350"/>
                <a:gd name="connsiteY56" fmla="*/ 1079500 h 2085975"/>
                <a:gd name="connsiteX57" fmla="*/ 292100 w 3816350"/>
                <a:gd name="connsiteY57" fmla="*/ 1031875 h 2085975"/>
                <a:gd name="connsiteX58" fmla="*/ 273050 w 3816350"/>
                <a:gd name="connsiteY58" fmla="*/ 993775 h 2085975"/>
                <a:gd name="connsiteX59" fmla="*/ 273050 w 3816350"/>
                <a:gd name="connsiteY59" fmla="*/ 993775 h 2085975"/>
                <a:gd name="connsiteX60" fmla="*/ 254000 w 3816350"/>
                <a:gd name="connsiteY60" fmla="*/ 965200 h 2085975"/>
                <a:gd name="connsiteX61" fmla="*/ 231775 w 3816350"/>
                <a:gd name="connsiteY61" fmla="*/ 146050 h 2085975"/>
                <a:gd name="connsiteX62" fmla="*/ 231775 w 3816350"/>
                <a:gd name="connsiteY62" fmla="*/ 146050 h 2085975"/>
                <a:gd name="connsiteX63" fmla="*/ 222250 w 3816350"/>
                <a:gd name="connsiteY63" fmla="*/ 76200 h 2085975"/>
                <a:gd name="connsiteX64" fmla="*/ 222250 w 3816350"/>
                <a:gd name="connsiteY64" fmla="*/ 76200 h 2085975"/>
                <a:gd name="connsiteX65" fmla="*/ 203200 w 3816350"/>
                <a:gd name="connsiteY65" fmla="*/ 19050 h 2085975"/>
                <a:gd name="connsiteX66" fmla="*/ 203200 w 3816350"/>
                <a:gd name="connsiteY66" fmla="*/ 19050 h 2085975"/>
                <a:gd name="connsiteX67" fmla="*/ 142875 w 3816350"/>
                <a:gd name="connsiteY67" fmla="*/ 0 h 2085975"/>
                <a:gd name="connsiteX68" fmla="*/ 0 w 3816350"/>
                <a:gd name="connsiteY68" fmla="*/ 0 h 2085975"/>
                <a:gd name="connsiteX0" fmla="*/ 3816350 w 3816350"/>
                <a:gd name="connsiteY0" fmla="*/ 2085975 h 2085975"/>
                <a:gd name="connsiteX1" fmla="*/ 3375025 w 3816350"/>
                <a:gd name="connsiteY1" fmla="*/ 2085975 h 2085975"/>
                <a:gd name="connsiteX2" fmla="*/ 3375025 w 3816350"/>
                <a:gd name="connsiteY2" fmla="*/ 2025650 h 2085975"/>
                <a:gd name="connsiteX3" fmla="*/ 3251200 w 3816350"/>
                <a:gd name="connsiteY3" fmla="*/ 2025650 h 2085975"/>
                <a:gd name="connsiteX4" fmla="*/ 3251200 w 3816350"/>
                <a:gd name="connsiteY4" fmla="*/ 1962150 h 2085975"/>
                <a:gd name="connsiteX5" fmla="*/ 3175000 w 3816350"/>
                <a:gd name="connsiteY5" fmla="*/ 1962150 h 2085975"/>
                <a:gd name="connsiteX6" fmla="*/ 3175000 w 3816350"/>
                <a:gd name="connsiteY6" fmla="*/ 1898650 h 2085975"/>
                <a:gd name="connsiteX7" fmla="*/ 2206625 w 3816350"/>
                <a:gd name="connsiteY7" fmla="*/ 1898650 h 2085975"/>
                <a:gd name="connsiteX8" fmla="*/ 2206625 w 3816350"/>
                <a:gd name="connsiteY8" fmla="*/ 1857375 h 2085975"/>
                <a:gd name="connsiteX9" fmla="*/ 1936750 w 3816350"/>
                <a:gd name="connsiteY9" fmla="*/ 1857375 h 2085975"/>
                <a:gd name="connsiteX10" fmla="*/ 1936750 w 3816350"/>
                <a:gd name="connsiteY10" fmla="*/ 1819275 h 2085975"/>
                <a:gd name="connsiteX11" fmla="*/ 1654175 w 3816350"/>
                <a:gd name="connsiteY11" fmla="*/ 1819275 h 2085975"/>
                <a:gd name="connsiteX12" fmla="*/ 1654175 w 3816350"/>
                <a:gd name="connsiteY12" fmla="*/ 1784350 h 2085975"/>
                <a:gd name="connsiteX13" fmla="*/ 1457325 w 3816350"/>
                <a:gd name="connsiteY13" fmla="*/ 1784350 h 2085975"/>
                <a:gd name="connsiteX14" fmla="*/ 1457325 w 3816350"/>
                <a:gd name="connsiteY14" fmla="*/ 1784350 h 2085975"/>
                <a:gd name="connsiteX15" fmla="*/ 1447800 w 3816350"/>
                <a:gd name="connsiteY15" fmla="*/ 1743075 h 2085975"/>
                <a:gd name="connsiteX16" fmla="*/ 1412875 w 3816350"/>
                <a:gd name="connsiteY16" fmla="*/ 1739900 h 2085975"/>
                <a:gd name="connsiteX17" fmla="*/ 1412875 w 3816350"/>
                <a:gd name="connsiteY17" fmla="*/ 1739900 h 2085975"/>
                <a:gd name="connsiteX18" fmla="*/ 1413234 w 3816350"/>
                <a:gd name="connsiteY18" fmla="*/ 1714795 h 2085975"/>
                <a:gd name="connsiteX19" fmla="*/ 1330325 w 3816350"/>
                <a:gd name="connsiteY19" fmla="*/ 1704975 h 2085975"/>
                <a:gd name="connsiteX20" fmla="*/ 1330325 w 3816350"/>
                <a:gd name="connsiteY20" fmla="*/ 1704975 h 2085975"/>
                <a:gd name="connsiteX21" fmla="*/ 1216025 w 3816350"/>
                <a:gd name="connsiteY21" fmla="*/ 1692275 h 2085975"/>
                <a:gd name="connsiteX22" fmla="*/ 1203325 w 3816350"/>
                <a:gd name="connsiteY22" fmla="*/ 1660525 h 2085975"/>
                <a:gd name="connsiteX23" fmla="*/ 1203325 w 3816350"/>
                <a:gd name="connsiteY23" fmla="*/ 1660525 h 2085975"/>
                <a:gd name="connsiteX24" fmla="*/ 1181100 w 3816350"/>
                <a:gd name="connsiteY24" fmla="*/ 1641475 h 2085975"/>
                <a:gd name="connsiteX25" fmla="*/ 1181100 w 3816350"/>
                <a:gd name="connsiteY25" fmla="*/ 1641475 h 2085975"/>
                <a:gd name="connsiteX26" fmla="*/ 1133475 w 3816350"/>
                <a:gd name="connsiteY26" fmla="*/ 1641475 h 2085975"/>
                <a:gd name="connsiteX27" fmla="*/ 1133475 w 3816350"/>
                <a:gd name="connsiteY27" fmla="*/ 1597025 h 2085975"/>
                <a:gd name="connsiteX28" fmla="*/ 1022350 w 3816350"/>
                <a:gd name="connsiteY28" fmla="*/ 1597025 h 2085975"/>
                <a:gd name="connsiteX29" fmla="*/ 1022350 w 3816350"/>
                <a:gd name="connsiteY29" fmla="*/ 1597025 h 2085975"/>
                <a:gd name="connsiteX30" fmla="*/ 974725 w 3816350"/>
                <a:gd name="connsiteY30" fmla="*/ 1571625 h 2085975"/>
                <a:gd name="connsiteX31" fmla="*/ 977900 w 3816350"/>
                <a:gd name="connsiteY31" fmla="*/ 1546225 h 2085975"/>
                <a:gd name="connsiteX32" fmla="*/ 977900 w 3816350"/>
                <a:gd name="connsiteY32" fmla="*/ 1546225 h 2085975"/>
                <a:gd name="connsiteX33" fmla="*/ 949325 w 3816350"/>
                <a:gd name="connsiteY33" fmla="*/ 1511300 h 2085975"/>
                <a:gd name="connsiteX34" fmla="*/ 857250 w 3816350"/>
                <a:gd name="connsiteY34" fmla="*/ 1514475 h 2085975"/>
                <a:gd name="connsiteX35" fmla="*/ 857250 w 3816350"/>
                <a:gd name="connsiteY35" fmla="*/ 1514475 h 2085975"/>
                <a:gd name="connsiteX36" fmla="*/ 828675 w 3816350"/>
                <a:gd name="connsiteY36" fmla="*/ 1485900 h 2085975"/>
                <a:gd name="connsiteX37" fmla="*/ 752475 w 3816350"/>
                <a:gd name="connsiteY37" fmla="*/ 1485900 h 2085975"/>
                <a:gd name="connsiteX38" fmla="*/ 736600 w 3816350"/>
                <a:gd name="connsiteY38" fmla="*/ 1460500 h 2085975"/>
                <a:gd name="connsiteX39" fmla="*/ 727075 w 3816350"/>
                <a:gd name="connsiteY39" fmla="*/ 1419225 h 2085975"/>
                <a:gd name="connsiteX40" fmla="*/ 723900 w 3816350"/>
                <a:gd name="connsiteY40" fmla="*/ 1384300 h 2085975"/>
                <a:gd name="connsiteX41" fmla="*/ 708414 w 3816350"/>
                <a:gd name="connsiteY41" fmla="*/ 1376935 h 2085975"/>
                <a:gd name="connsiteX42" fmla="*/ 708025 w 3816350"/>
                <a:gd name="connsiteY42" fmla="*/ 1343025 h 2085975"/>
                <a:gd name="connsiteX43" fmla="*/ 501650 w 3816350"/>
                <a:gd name="connsiteY43" fmla="*/ 1343025 h 2085975"/>
                <a:gd name="connsiteX44" fmla="*/ 495300 w 3816350"/>
                <a:gd name="connsiteY44" fmla="*/ 1295400 h 2085975"/>
                <a:gd name="connsiteX45" fmla="*/ 492125 w 3816350"/>
                <a:gd name="connsiteY45" fmla="*/ 1257300 h 2085975"/>
                <a:gd name="connsiteX46" fmla="*/ 473075 w 3816350"/>
                <a:gd name="connsiteY46" fmla="*/ 1216025 h 2085975"/>
                <a:gd name="connsiteX47" fmla="*/ 457200 w 3816350"/>
                <a:gd name="connsiteY47" fmla="*/ 1177925 h 2085975"/>
                <a:gd name="connsiteX48" fmla="*/ 457200 w 3816350"/>
                <a:gd name="connsiteY48" fmla="*/ 1177925 h 2085975"/>
                <a:gd name="connsiteX49" fmla="*/ 425450 w 3816350"/>
                <a:gd name="connsiteY49" fmla="*/ 1152525 h 2085975"/>
                <a:gd name="connsiteX50" fmla="*/ 425450 w 3816350"/>
                <a:gd name="connsiteY50" fmla="*/ 1146175 h 2085975"/>
                <a:gd name="connsiteX51" fmla="*/ 390525 w 3816350"/>
                <a:gd name="connsiteY51" fmla="*/ 1146175 h 2085975"/>
                <a:gd name="connsiteX52" fmla="*/ 387350 w 3816350"/>
                <a:gd name="connsiteY52" fmla="*/ 1139825 h 2085975"/>
                <a:gd name="connsiteX53" fmla="*/ 387350 w 3816350"/>
                <a:gd name="connsiteY53" fmla="*/ 1139825 h 2085975"/>
                <a:gd name="connsiteX54" fmla="*/ 368300 w 3816350"/>
                <a:gd name="connsiteY54" fmla="*/ 1127125 h 2085975"/>
                <a:gd name="connsiteX55" fmla="*/ 307975 w 3816350"/>
                <a:gd name="connsiteY55" fmla="*/ 1127125 h 2085975"/>
                <a:gd name="connsiteX56" fmla="*/ 307975 w 3816350"/>
                <a:gd name="connsiteY56" fmla="*/ 1079500 h 2085975"/>
                <a:gd name="connsiteX57" fmla="*/ 292100 w 3816350"/>
                <a:gd name="connsiteY57" fmla="*/ 1031875 h 2085975"/>
                <a:gd name="connsiteX58" fmla="*/ 273050 w 3816350"/>
                <a:gd name="connsiteY58" fmla="*/ 993775 h 2085975"/>
                <a:gd name="connsiteX59" fmla="*/ 273050 w 3816350"/>
                <a:gd name="connsiteY59" fmla="*/ 993775 h 2085975"/>
                <a:gd name="connsiteX60" fmla="*/ 254000 w 3816350"/>
                <a:gd name="connsiteY60" fmla="*/ 965200 h 2085975"/>
                <a:gd name="connsiteX61" fmla="*/ 231775 w 3816350"/>
                <a:gd name="connsiteY61" fmla="*/ 146050 h 2085975"/>
                <a:gd name="connsiteX62" fmla="*/ 231775 w 3816350"/>
                <a:gd name="connsiteY62" fmla="*/ 146050 h 2085975"/>
                <a:gd name="connsiteX63" fmla="*/ 222250 w 3816350"/>
                <a:gd name="connsiteY63" fmla="*/ 76200 h 2085975"/>
                <a:gd name="connsiteX64" fmla="*/ 222250 w 3816350"/>
                <a:gd name="connsiteY64" fmla="*/ 76200 h 2085975"/>
                <a:gd name="connsiteX65" fmla="*/ 203200 w 3816350"/>
                <a:gd name="connsiteY65" fmla="*/ 19050 h 2085975"/>
                <a:gd name="connsiteX66" fmla="*/ 203200 w 3816350"/>
                <a:gd name="connsiteY66" fmla="*/ 19050 h 2085975"/>
                <a:gd name="connsiteX67" fmla="*/ 142875 w 3816350"/>
                <a:gd name="connsiteY67" fmla="*/ 0 h 2085975"/>
                <a:gd name="connsiteX68" fmla="*/ 0 w 3816350"/>
                <a:gd name="connsiteY68" fmla="*/ 0 h 2085975"/>
                <a:gd name="connsiteX0" fmla="*/ 3816350 w 3816350"/>
                <a:gd name="connsiteY0" fmla="*/ 2085975 h 2085975"/>
                <a:gd name="connsiteX1" fmla="*/ 3375025 w 3816350"/>
                <a:gd name="connsiteY1" fmla="*/ 2085975 h 2085975"/>
                <a:gd name="connsiteX2" fmla="*/ 3375025 w 3816350"/>
                <a:gd name="connsiteY2" fmla="*/ 2025650 h 2085975"/>
                <a:gd name="connsiteX3" fmla="*/ 3251200 w 3816350"/>
                <a:gd name="connsiteY3" fmla="*/ 2025650 h 2085975"/>
                <a:gd name="connsiteX4" fmla="*/ 3251200 w 3816350"/>
                <a:gd name="connsiteY4" fmla="*/ 1962150 h 2085975"/>
                <a:gd name="connsiteX5" fmla="*/ 3175000 w 3816350"/>
                <a:gd name="connsiteY5" fmla="*/ 1962150 h 2085975"/>
                <a:gd name="connsiteX6" fmla="*/ 3175000 w 3816350"/>
                <a:gd name="connsiteY6" fmla="*/ 1898650 h 2085975"/>
                <a:gd name="connsiteX7" fmla="*/ 2206625 w 3816350"/>
                <a:gd name="connsiteY7" fmla="*/ 1898650 h 2085975"/>
                <a:gd name="connsiteX8" fmla="*/ 2206625 w 3816350"/>
                <a:gd name="connsiteY8" fmla="*/ 1857375 h 2085975"/>
                <a:gd name="connsiteX9" fmla="*/ 1936750 w 3816350"/>
                <a:gd name="connsiteY9" fmla="*/ 1857375 h 2085975"/>
                <a:gd name="connsiteX10" fmla="*/ 1936750 w 3816350"/>
                <a:gd name="connsiteY10" fmla="*/ 1819275 h 2085975"/>
                <a:gd name="connsiteX11" fmla="*/ 1654175 w 3816350"/>
                <a:gd name="connsiteY11" fmla="*/ 1819275 h 2085975"/>
                <a:gd name="connsiteX12" fmla="*/ 1654175 w 3816350"/>
                <a:gd name="connsiteY12" fmla="*/ 1784350 h 2085975"/>
                <a:gd name="connsiteX13" fmla="*/ 1457325 w 3816350"/>
                <a:gd name="connsiteY13" fmla="*/ 1784350 h 2085975"/>
                <a:gd name="connsiteX14" fmla="*/ 1457325 w 3816350"/>
                <a:gd name="connsiteY14" fmla="*/ 1784350 h 2085975"/>
                <a:gd name="connsiteX15" fmla="*/ 1447800 w 3816350"/>
                <a:gd name="connsiteY15" fmla="*/ 1743075 h 2085975"/>
                <a:gd name="connsiteX16" fmla="*/ 1412875 w 3816350"/>
                <a:gd name="connsiteY16" fmla="*/ 1739900 h 2085975"/>
                <a:gd name="connsiteX17" fmla="*/ 1412875 w 3816350"/>
                <a:gd name="connsiteY17" fmla="*/ 1739900 h 2085975"/>
                <a:gd name="connsiteX18" fmla="*/ 1413234 w 3816350"/>
                <a:gd name="connsiteY18" fmla="*/ 1714795 h 2085975"/>
                <a:gd name="connsiteX19" fmla="*/ 1330325 w 3816350"/>
                <a:gd name="connsiteY19" fmla="*/ 1704975 h 2085975"/>
                <a:gd name="connsiteX20" fmla="*/ 1330325 w 3816350"/>
                <a:gd name="connsiteY20" fmla="*/ 1704975 h 2085975"/>
                <a:gd name="connsiteX21" fmla="*/ 1216025 w 3816350"/>
                <a:gd name="connsiteY21" fmla="*/ 1692275 h 2085975"/>
                <a:gd name="connsiteX22" fmla="*/ 1203325 w 3816350"/>
                <a:gd name="connsiteY22" fmla="*/ 1660525 h 2085975"/>
                <a:gd name="connsiteX23" fmla="*/ 1203325 w 3816350"/>
                <a:gd name="connsiteY23" fmla="*/ 1660525 h 2085975"/>
                <a:gd name="connsiteX24" fmla="*/ 1181100 w 3816350"/>
                <a:gd name="connsiteY24" fmla="*/ 1641475 h 2085975"/>
                <a:gd name="connsiteX25" fmla="*/ 1181100 w 3816350"/>
                <a:gd name="connsiteY25" fmla="*/ 1641475 h 2085975"/>
                <a:gd name="connsiteX26" fmla="*/ 1133475 w 3816350"/>
                <a:gd name="connsiteY26" fmla="*/ 1641475 h 2085975"/>
                <a:gd name="connsiteX27" fmla="*/ 1133475 w 3816350"/>
                <a:gd name="connsiteY27" fmla="*/ 1597025 h 2085975"/>
                <a:gd name="connsiteX28" fmla="*/ 1022350 w 3816350"/>
                <a:gd name="connsiteY28" fmla="*/ 1597025 h 2085975"/>
                <a:gd name="connsiteX29" fmla="*/ 1022350 w 3816350"/>
                <a:gd name="connsiteY29" fmla="*/ 1597025 h 2085975"/>
                <a:gd name="connsiteX30" fmla="*/ 974725 w 3816350"/>
                <a:gd name="connsiteY30" fmla="*/ 1571625 h 2085975"/>
                <a:gd name="connsiteX31" fmla="*/ 977900 w 3816350"/>
                <a:gd name="connsiteY31" fmla="*/ 1546225 h 2085975"/>
                <a:gd name="connsiteX32" fmla="*/ 977900 w 3816350"/>
                <a:gd name="connsiteY32" fmla="*/ 1546225 h 2085975"/>
                <a:gd name="connsiteX33" fmla="*/ 949325 w 3816350"/>
                <a:gd name="connsiteY33" fmla="*/ 1511300 h 2085975"/>
                <a:gd name="connsiteX34" fmla="*/ 857250 w 3816350"/>
                <a:gd name="connsiteY34" fmla="*/ 1514475 h 2085975"/>
                <a:gd name="connsiteX35" fmla="*/ 857250 w 3816350"/>
                <a:gd name="connsiteY35" fmla="*/ 1514475 h 2085975"/>
                <a:gd name="connsiteX36" fmla="*/ 828675 w 3816350"/>
                <a:gd name="connsiteY36" fmla="*/ 1485900 h 2085975"/>
                <a:gd name="connsiteX37" fmla="*/ 752475 w 3816350"/>
                <a:gd name="connsiteY37" fmla="*/ 1485900 h 2085975"/>
                <a:gd name="connsiteX38" fmla="*/ 736600 w 3816350"/>
                <a:gd name="connsiteY38" fmla="*/ 1460500 h 2085975"/>
                <a:gd name="connsiteX39" fmla="*/ 727075 w 3816350"/>
                <a:gd name="connsiteY39" fmla="*/ 1419225 h 2085975"/>
                <a:gd name="connsiteX40" fmla="*/ 728123 w 3816350"/>
                <a:gd name="connsiteY40" fmla="*/ 1374480 h 2085975"/>
                <a:gd name="connsiteX41" fmla="*/ 708414 w 3816350"/>
                <a:gd name="connsiteY41" fmla="*/ 1376935 h 2085975"/>
                <a:gd name="connsiteX42" fmla="*/ 708025 w 3816350"/>
                <a:gd name="connsiteY42" fmla="*/ 1343025 h 2085975"/>
                <a:gd name="connsiteX43" fmla="*/ 501650 w 3816350"/>
                <a:gd name="connsiteY43" fmla="*/ 1343025 h 2085975"/>
                <a:gd name="connsiteX44" fmla="*/ 495300 w 3816350"/>
                <a:gd name="connsiteY44" fmla="*/ 1295400 h 2085975"/>
                <a:gd name="connsiteX45" fmla="*/ 492125 w 3816350"/>
                <a:gd name="connsiteY45" fmla="*/ 1257300 h 2085975"/>
                <a:gd name="connsiteX46" fmla="*/ 473075 w 3816350"/>
                <a:gd name="connsiteY46" fmla="*/ 1216025 h 2085975"/>
                <a:gd name="connsiteX47" fmla="*/ 457200 w 3816350"/>
                <a:gd name="connsiteY47" fmla="*/ 1177925 h 2085975"/>
                <a:gd name="connsiteX48" fmla="*/ 457200 w 3816350"/>
                <a:gd name="connsiteY48" fmla="*/ 1177925 h 2085975"/>
                <a:gd name="connsiteX49" fmla="*/ 425450 w 3816350"/>
                <a:gd name="connsiteY49" fmla="*/ 1152525 h 2085975"/>
                <a:gd name="connsiteX50" fmla="*/ 425450 w 3816350"/>
                <a:gd name="connsiteY50" fmla="*/ 1146175 h 2085975"/>
                <a:gd name="connsiteX51" fmla="*/ 390525 w 3816350"/>
                <a:gd name="connsiteY51" fmla="*/ 1146175 h 2085975"/>
                <a:gd name="connsiteX52" fmla="*/ 387350 w 3816350"/>
                <a:gd name="connsiteY52" fmla="*/ 1139825 h 2085975"/>
                <a:gd name="connsiteX53" fmla="*/ 387350 w 3816350"/>
                <a:gd name="connsiteY53" fmla="*/ 1139825 h 2085975"/>
                <a:gd name="connsiteX54" fmla="*/ 368300 w 3816350"/>
                <a:gd name="connsiteY54" fmla="*/ 1127125 h 2085975"/>
                <a:gd name="connsiteX55" fmla="*/ 307975 w 3816350"/>
                <a:gd name="connsiteY55" fmla="*/ 1127125 h 2085975"/>
                <a:gd name="connsiteX56" fmla="*/ 307975 w 3816350"/>
                <a:gd name="connsiteY56" fmla="*/ 1079500 h 2085975"/>
                <a:gd name="connsiteX57" fmla="*/ 292100 w 3816350"/>
                <a:gd name="connsiteY57" fmla="*/ 1031875 h 2085975"/>
                <a:gd name="connsiteX58" fmla="*/ 273050 w 3816350"/>
                <a:gd name="connsiteY58" fmla="*/ 993775 h 2085975"/>
                <a:gd name="connsiteX59" fmla="*/ 273050 w 3816350"/>
                <a:gd name="connsiteY59" fmla="*/ 993775 h 2085975"/>
                <a:gd name="connsiteX60" fmla="*/ 254000 w 3816350"/>
                <a:gd name="connsiteY60" fmla="*/ 965200 h 2085975"/>
                <a:gd name="connsiteX61" fmla="*/ 231775 w 3816350"/>
                <a:gd name="connsiteY61" fmla="*/ 146050 h 2085975"/>
                <a:gd name="connsiteX62" fmla="*/ 231775 w 3816350"/>
                <a:gd name="connsiteY62" fmla="*/ 146050 h 2085975"/>
                <a:gd name="connsiteX63" fmla="*/ 222250 w 3816350"/>
                <a:gd name="connsiteY63" fmla="*/ 76200 h 2085975"/>
                <a:gd name="connsiteX64" fmla="*/ 222250 w 3816350"/>
                <a:gd name="connsiteY64" fmla="*/ 76200 h 2085975"/>
                <a:gd name="connsiteX65" fmla="*/ 203200 w 3816350"/>
                <a:gd name="connsiteY65" fmla="*/ 19050 h 2085975"/>
                <a:gd name="connsiteX66" fmla="*/ 203200 w 3816350"/>
                <a:gd name="connsiteY66" fmla="*/ 19050 h 2085975"/>
                <a:gd name="connsiteX67" fmla="*/ 142875 w 3816350"/>
                <a:gd name="connsiteY67" fmla="*/ 0 h 2085975"/>
                <a:gd name="connsiteX68" fmla="*/ 0 w 3816350"/>
                <a:gd name="connsiteY68" fmla="*/ 0 h 2085975"/>
                <a:gd name="connsiteX0" fmla="*/ 3816350 w 3816350"/>
                <a:gd name="connsiteY0" fmla="*/ 2085975 h 2085975"/>
                <a:gd name="connsiteX1" fmla="*/ 3375025 w 3816350"/>
                <a:gd name="connsiteY1" fmla="*/ 2085975 h 2085975"/>
                <a:gd name="connsiteX2" fmla="*/ 3375025 w 3816350"/>
                <a:gd name="connsiteY2" fmla="*/ 2025650 h 2085975"/>
                <a:gd name="connsiteX3" fmla="*/ 3251200 w 3816350"/>
                <a:gd name="connsiteY3" fmla="*/ 2025650 h 2085975"/>
                <a:gd name="connsiteX4" fmla="*/ 3251200 w 3816350"/>
                <a:gd name="connsiteY4" fmla="*/ 1962150 h 2085975"/>
                <a:gd name="connsiteX5" fmla="*/ 3175000 w 3816350"/>
                <a:gd name="connsiteY5" fmla="*/ 1962150 h 2085975"/>
                <a:gd name="connsiteX6" fmla="*/ 3175000 w 3816350"/>
                <a:gd name="connsiteY6" fmla="*/ 1898650 h 2085975"/>
                <a:gd name="connsiteX7" fmla="*/ 2206625 w 3816350"/>
                <a:gd name="connsiteY7" fmla="*/ 1898650 h 2085975"/>
                <a:gd name="connsiteX8" fmla="*/ 2206625 w 3816350"/>
                <a:gd name="connsiteY8" fmla="*/ 1857375 h 2085975"/>
                <a:gd name="connsiteX9" fmla="*/ 1936750 w 3816350"/>
                <a:gd name="connsiteY9" fmla="*/ 1857375 h 2085975"/>
                <a:gd name="connsiteX10" fmla="*/ 1936750 w 3816350"/>
                <a:gd name="connsiteY10" fmla="*/ 1819275 h 2085975"/>
                <a:gd name="connsiteX11" fmla="*/ 1654175 w 3816350"/>
                <a:gd name="connsiteY11" fmla="*/ 1819275 h 2085975"/>
                <a:gd name="connsiteX12" fmla="*/ 1654175 w 3816350"/>
                <a:gd name="connsiteY12" fmla="*/ 1784350 h 2085975"/>
                <a:gd name="connsiteX13" fmla="*/ 1457325 w 3816350"/>
                <a:gd name="connsiteY13" fmla="*/ 1784350 h 2085975"/>
                <a:gd name="connsiteX14" fmla="*/ 1457325 w 3816350"/>
                <a:gd name="connsiteY14" fmla="*/ 1784350 h 2085975"/>
                <a:gd name="connsiteX15" fmla="*/ 1447800 w 3816350"/>
                <a:gd name="connsiteY15" fmla="*/ 1743075 h 2085975"/>
                <a:gd name="connsiteX16" fmla="*/ 1412875 w 3816350"/>
                <a:gd name="connsiteY16" fmla="*/ 1739900 h 2085975"/>
                <a:gd name="connsiteX17" fmla="*/ 1412875 w 3816350"/>
                <a:gd name="connsiteY17" fmla="*/ 1739900 h 2085975"/>
                <a:gd name="connsiteX18" fmla="*/ 1413234 w 3816350"/>
                <a:gd name="connsiteY18" fmla="*/ 1714795 h 2085975"/>
                <a:gd name="connsiteX19" fmla="*/ 1330325 w 3816350"/>
                <a:gd name="connsiteY19" fmla="*/ 1704975 h 2085975"/>
                <a:gd name="connsiteX20" fmla="*/ 1330325 w 3816350"/>
                <a:gd name="connsiteY20" fmla="*/ 1704975 h 2085975"/>
                <a:gd name="connsiteX21" fmla="*/ 1216025 w 3816350"/>
                <a:gd name="connsiteY21" fmla="*/ 1692275 h 2085975"/>
                <a:gd name="connsiteX22" fmla="*/ 1203325 w 3816350"/>
                <a:gd name="connsiteY22" fmla="*/ 1660525 h 2085975"/>
                <a:gd name="connsiteX23" fmla="*/ 1203325 w 3816350"/>
                <a:gd name="connsiteY23" fmla="*/ 1660525 h 2085975"/>
                <a:gd name="connsiteX24" fmla="*/ 1181100 w 3816350"/>
                <a:gd name="connsiteY24" fmla="*/ 1641475 h 2085975"/>
                <a:gd name="connsiteX25" fmla="*/ 1181100 w 3816350"/>
                <a:gd name="connsiteY25" fmla="*/ 1641475 h 2085975"/>
                <a:gd name="connsiteX26" fmla="*/ 1133475 w 3816350"/>
                <a:gd name="connsiteY26" fmla="*/ 1641475 h 2085975"/>
                <a:gd name="connsiteX27" fmla="*/ 1133475 w 3816350"/>
                <a:gd name="connsiteY27" fmla="*/ 1597025 h 2085975"/>
                <a:gd name="connsiteX28" fmla="*/ 1022350 w 3816350"/>
                <a:gd name="connsiteY28" fmla="*/ 1597025 h 2085975"/>
                <a:gd name="connsiteX29" fmla="*/ 1022350 w 3816350"/>
                <a:gd name="connsiteY29" fmla="*/ 1597025 h 2085975"/>
                <a:gd name="connsiteX30" fmla="*/ 974725 w 3816350"/>
                <a:gd name="connsiteY30" fmla="*/ 1571625 h 2085975"/>
                <a:gd name="connsiteX31" fmla="*/ 977900 w 3816350"/>
                <a:gd name="connsiteY31" fmla="*/ 1546225 h 2085975"/>
                <a:gd name="connsiteX32" fmla="*/ 977900 w 3816350"/>
                <a:gd name="connsiteY32" fmla="*/ 1546225 h 2085975"/>
                <a:gd name="connsiteX33" fmla="*/ 949325 w 3816350"/>
                <a:gd name="connsiteY33" fmla="*/ 1511300 h 2085975"/>
                <a:gd name="connsiteX34" fmla="*/ 857250 w 3816350"/>
                <a:gd name="connsiteY34" fmla="*/ 1514475 h 2085975"/>
                <a:gd name="connsiteX35" fmla="*/ 857250 w 3816350"/>
                <a:gd name="connsiteY35" fmla="*/ 1514475 h 2085975"/>
                <a:gd name="connsiteX36" fmla="*/ 828675 w 3816350"/>
                <a:gd name="connsiteY36" fmla="*/ 1485900 h 2085975"/>
                <a:gd name="connsiteX37" fmla="*/ 752475 w 3816350"/>
                <a:gd name="connsiteY37" fmla="*/ 1485900 h 2085975"/>
                <a:gd name="connsiteX38" fmla="*/ 736600 w 3816350"/>
                <a:gd name="connsiteY38" fmla="*/ 1460500 h 2085975"/>
                <a:gd name="connsiteX39" fmla="*/ 727075 w 3816350"/>
                <a:gd name="connsiteY39" fmla="*/ 1419225 h 2085975"/>
                <a:gd name="connsiteX40" fmla="*/ 728123 w 3816350"/>
                <a:gd name="connsiteY40" fmla="*/ 1374480 h 2085975"/>
                <a:gd name="connsiteX41" fmla="*/ 708414 w 3816350"/>
                <a:gd name="connsiteY41" fmla="*/ 1376935 h 2085975"/>
                <a:gd name="connsiteX42" fmla="*/ 695355 w 3816350"/>
                <a:gd name="connsiteY42" fmla="*/ 1340570 h 2085975"/>
                <a:gd name="connsiteX43" fmla="*/ 501650 w 3816350"/>
                <a:gd name="connsiteY43" fmla="*/ 1343025 h 2085975"/>
                <a:gd name="connsiteX44" fmla="*/ 495300 w 3816350"/>
                <a:gd name="connsiteY44" fmla="*/ 1295400 h 2085975"/>
                <a:gd name="connsiteX45" fmla="*/ 492125 w 3816350"/>
                <a:gd name="connsiteY45" fmla="*/ 1257300 h 2085975"/>
                <a:gd name="connsiteX46" fmla="*/ 473075 w 3816350"/>
                <a:gd name="connsiteY46" fmla="*/ 1216025 h 2085975"/>
                <a:gd name="connsiteX47" fmla="*/ 457200 w 3816350"/>
                <a:gd name="connsiteY47" fmla="*/ 1177925 h 2085975"/>
                <a:gd name="connsiteX48" fmla="*/ 457200 w 3816350"/>
                <a:gd name="connsiteY48" fmla="*/ 1177925 h 2085975"/>
                <a:gd name="connsiteX49" fmla="*/ 425450 w 3816350"/>
                <a:gd name="connsiteY49" fmla="*/ 1152525 h 2085975"/>
                <a:gd name="connsiteX50" fmla="*/ 425450 w 3816350"/>
                <a:gd name="connsiteY50" fmla="*/ 1146175 h 2085975"/>
                <a:gd name="connsiteX51" fmla="*/ 390525 w 3816350"/>
                <a:gd name="connsiteY51" fmla="*/ 1146175 h 2085975"/>
                <a:gd name="connsiteX52" fmla="*/ 387350 w 3816350"/>
                <a:gd name="connsiteY52" fmla="*/ 1139825 h 2085975"/>
                <a:gd name="connsiteX53" fmla="*/ 387350 w 3816350"/>
                <a:gd name="connsiteY53" fmla="*/ 1139825 h 2085975"/>
                <a:gd name="connsiteX54" fmla="*/ 368300 w 3816350"/>
                <a:gd name="connsiteY54" fmla="*/ 1127125 h 2085975"/>
                <a:gd name="connsiteX55" fmla="*/ 307975 w 3816350"/>
                <a:gd name="connsiteY55" fmla="*/ 1127125 h 2085975"/>
                <a:gd name="connsiteX56" fmla="*/ 307975 w 3816350"/>
                <a:gd name="connsiteY56" fmla="*/ 1079500 h 2085975"/>
                <a:gd name="connsiteX57" fmla="*/ 292100 w 3816350"/>
                <a:gd name="connsiteY57" fmla="*/ 1031875 h 2085975"/>
                <a:gd name="connsiteX58" fmla="*/ 273050 w 3816350"/>
                <a:gd name="connsiteY58" fmla="*/ 993775 h 2085975"/>
                <a:gd name="connsiteX59" fmla="*/ 273050 w 3816350"/>
                <a:gd name="connsiteY59" fmla="*/ 993775 h 2085975"/>
                <a:gd name="connsiteX60" fmla="*/ 254000 w 3816350"/>
                <a:gd name="connsiteY60" fmla="*/ 965200 h 2085975"/>
                <a:gd name="connsiteX61" fmla="*/ 231775 w 3816350"/>
                <a:gd name="connsiteY61" fmla="*/ 146050 h 2085975"/>
                <a:gd name="connsiteX62" fmla="*/ 231775 w 3816350"/>
                <a:gd name="connsiteY62" fmla="*/ 146050 h 2085975"/>
                <a:gd name="connsiteX63" fmla="*/ 222250 w 3816350"/>
                <a:gd name="connsiteY63" fmla="*/ 76200 h 2085975"/>
                <a:gd name="connsiteX64" fmla="*/ 222250 w 3816350"/>
                <a:gd name="connsiteY64" fmla="*/ 76200 h 2085975"/>
                <a:gd name="connsiteX65" fmla="*/ 203200 w 3816350"/>
                <a:gd name="connsiteY65" fmla="*/ 19050 h 2085975"/>
                <a:gd name="connsiteX66" fmla="*/ 203200 w 3816350"/>
                <a:gd name="connsiteY66" fmla="*/ 19050 h 2085975"/>
                <a:gd name="connsiteX67" fmla="*/ 142875 w 3816350"/>
                <a:gd name="connsiteY67" fmla="*/ 0 h 2085975"/>
                <a:gd name="connsiteX68" fmla="*/ 0 w 3816350"/>
                <a:gd name="connsiteY68" fmla="*/ 0 h 2085975"/>
                <a:gd name="connsiteX0" fmla="*/ 3816350 w 3816350"/>
                <a:gd name="connsiteY0" fmla="*/ 2085975 h 2085975"/>
                <a:gd name="connsiteX1" fmla="*/ 3375025 w 3816350"/>
                <a:gd name="connsiteY1" fmla="*/ 2085975 h 2085975"/>
                <a:gd name="connsiteX2" fmla="*/ 3375025 w 3816350"/>
                <a:gd name="connsiteY2" fmla="*/ 2025650 h 2085975"/>
                <a:gd name="connsiteX3" fmla="*/ 3251200 w 3816350"/>
                <a:gd name="connsiteY3" fmla="*/ 2025650 h 2085975"/>
                <a:gd name="connsiteX4" fmla="*/ 3251200 w 3816350"/>
                <a:gd name="connsiteY4" fmla="*/ 1962150 h 2085975"/>
                <a:gd name="connsiteX5" fmla="*/ 3175000 w 3816350"/>
                <a:gd name="connsiteY5" fmla="*/ 1962150 h 2085975"/>
                <a:gd name="connsiteX6" fmla="*/ 3175000 w 3816350"/>
                <a:gd name="connsiteY6" fmla="*/ 1898650 h 2085975"/>
                <a:gd name="connsiteX7" fmla="*/ 2206625 w 3816350"/>
                <a:gd name="connsiteY7" fmla="*/ 1898650 h 2085975"/>
                <a:gd name="connsiteX8" fmla="*/ 2206625 w 3816350"/>
                <a:gd name="connsiteY8" fmla="*/ 1857375 h 2085975"/>
                <a:gd name="connsiteX9" fmla="*/ 1936750 w 3816350"/>
                <a:gd name="connsiteY9" fmla="*/ 1857375 h 2085975"/>
                <a:gd name="connsiteX10" fmla="*/ 1936750 w 3816350"/>
                <a:gd name="connsiteY10" fmla="*/ 1819275 h 2085975"/>
                <a:gd name="connsiteX11" fmla="*/ 1654175 w 3816350"/>
                <a:gd name="connsiteY11" fmla="*/ 1819275 h 2085975"/>
                <a:gd name="connsiteX12" fmla="*/ 1654175 w 3816350"/>
                <a:gd name="connsiteY12" fmla="*/ 1784350 h 2085975"/>
                <a:gd name="connsiteX13" fmla="*/ 1457325 w 3816350"/>
                <a:gd name="connsiteY13" fmla="*/ 1784350 h 2085975"/>
                <a:gd name="connsiteX14" fmla="*/ 1457325 w 3816350"/>
                <a:gd name="connsiteY14" fmla="*/ 1784350 h 2085975"/>
                <a:gd name="connsiteX15" fmla="*/ 1447800 w 3816350"/>
                <a:gd name="connsiteY15" fmla="*/ 1743075 h 2085975"/>
                <a:gd name="connsiteX16" fmla="*/ 1412875 w 3816350"/>
                <a:gd name="connsiteY16" fmla="*/ 1739900 h 2085975"/>
                <a:gd name="connsiteX17" fmla="*/ 1412875 w 3816350"/>
                <a:gd name="connsiteY17" fmla="*/ 1739900 h 2085975"/>
                <a:gd name="connsiteX18" fmla="*/ 1413234 w 3816350"/>
                <a:gd name="connsiteY18" fmla="*/ 1714795 h 2085975"/>
                <a:gd name="connsiteX19" fmla="*/ 1330325 w 3816350"/>
                <a:gd name="connsiteY19" fmla="*/ 1704975 h 2085975"/>
                <a:gd name="connsiteX20" fmla="*/ 1330325 w 3816350"/>
                <a:gd name="connsiteY20" fmla="*/ 1704975 h 2085975"/>
                <a:gd name="connsiteX21" fmla="*/ 1216025 w 3816350"/>
                <a:gd name="connsiteY21" fmla="*/ 1692275 h 2085975"/>
                <a:gd name="connsiteX22" fmla="*/ 1203325 w 3816350"/>
                <a:gd name="connsiteY22" fmla="*/ 1660525 h 2085975"/>
                <a:gd name="connsiteX23" fmla="*/ 1203325 w 3816350"/>
                <a:gd name="connsiteY23" fmla="*/ 1660525 h 2085975"/>
                <a:gd name="connsiteX24" fmla="*/ 1181100 w 3816350"/>
                <a:gd name="connsiteY24" fmla="*/ 1641475 h 2085975"/>
                <a:gd name="connsiteX25" fmla="*/ 1181100 w 3816350"/>
                <a:gd name="connsiteY25" fmla="*/ 1641475 h 2085975"/>
                <a:gd name="connsiteX26" fmla="*/ 1133475 w 3816350"/>
                <a:gd name="connsiteY26" fmla="*/ 1641475 h 2085975"/>
                <a:gd name="connsiteX27" fmla="*/ 1133475 w 3816350"/>
                <a:gd name="connsiteY27" fmla="*/ 1597025 h 2085975"/>
                <a:gd name="connsiteX28" fmla="*/ 1022350 w 3816350"/>
                <a:gd name="connsiteY28" fmla="*/ 1597025 h 2085975"/>
                <a:gd name="connsiteX29" fmla="*/ 1022350 w 3816350"/>
                <a:gd name="connsiteY29" fmla="*/ 1597025 h 2085975"/>
                <a:gd name="connsiteX30" fmla="*/ 974725 w 3816350"/>
                <a:gd name="connsiteY30" fmla="*/ 1571625 h 2085975"/>
                <a:gd name="connsiteX31" fmla="*/ 977900 w 3816350"/>
                <a:gd name="connsiteY31" fmla="*/ 1546225 h 2085975"/>
                <a:gd name="connsiteX32" fmla="*/ 977900 w 3816350"/>
                <a:gd name="connsiteY32" fmla="*/ 1546225 h 2085975"/>
                <a:gd name="connsiteX33" fmla="*/ 949325 w 3816350"/>
                <a:gd name="connsiteY33" fmla="*/ 1511300 h 2085975"/>
                <a:gd name="connsiteX34" fmla="*/ 857250 w 3816350"/>
                <a:gd name="connsiteY34" fmla="*/ 1514475 h 2085975"/>
                <a:gd name="connsiteX35" fmla="*/ 857250 w 3816350"/>
                <a:gd name="connsiteY35" fmla="*/ 1514475 h 2085975"/>
                <a:gd name="connsiteX36" fmla="*/ 828675 w 3816350"/>
                <a:gd name="connsiteY36" fmla="*/ 1485900 h 2085975"/>
                <a:gd name="connsiteX37" fmla="*/ 752475 w 3816350"/>
                <a:gd name="connsiteY37" fmla="*/ 1485900 h 2085975"/>
                <a:gd name="connsiteX38" fmla="*/ 736600 w 3816350"/>
                <a:gd name="connsiteY38" fmla="*/ 1460500 h 2085975"/>
                <a:gd name="connsiteX39" fmla="*/ 727075 w 3816350"/>
                <a:gd name="connsiteY39" fmla="*/ 1419225 h 2085975"/>
                <a:gd name="connsiteX40" fmla="*/ 728123 w 3816350"/>
                <a:gd name="connsiteY40" fmla="*/ 1374480 h 2085975"/>
                <a:gd name="connsiteX41" fmla="*/ 695744 w 3816350"/>
                <a:gd name="connsiteY41" fmla="*/ 1372025 h 2085975"/>
                <a:gd name="connsiteX42" fmla="*/ 695355 w 3816350"/>
                <a:gd name="connsiteY42" fmla="*/ 1340570 h 2085975"/>
                <a:gd name="connsiteX43" fmla="*/ 501650 w 3816350"/>
                <a:gd name="connsiteY43" fmla="*/ 1343025 h 2085975"/>
                <a:gd name="connsiteX44" fmla="*/ 495300 w 3816350"/>
                <a:gd name="connsiteY44" fmla="*/ 1295400 h 2085975"/>
                <a:gd name="connsiteX45" fmla="*/ 492125 w 3816350"/>
                <a:gd name="connsiteY45" fmla="*/ 1257300 h 2085975"/>
                <a:gd name="connsiteX46" fmla="*/ 473075 w 3816350"/>
                <a:gd name="connsiteY46" fmla="*/ 1216025 h 2085975"/>
                <a:gd name="connsiteX47" fmla="*/ 457200 w 3816350"/>
                <a:gd name="connsiteY47" fmla="*/ 1177925 h 2085975"/>
                <a:gd name="connsiteX48" fmla="*/ 457200 w 3816350"/>
                <a:gd name="connsiteY48" fmla="*/ 1177925 h 2085975"/>
                <a:gd name="connsiteX49" fmla="*/ 425450 w 3816350"/>
                <a:gd name="connsiteY49" fmla="*/ 1152525 h 2085975"/>
                <a:gd name="connsiteX50" fmla="*/ 425450 w 3816350"/>
                <a:gd name="connsiteY50" fmla="*/ 1146175 h 2085975"/>
                <a:gd name="connsiteX51" fmla="*/ 390525 w 3816350"/>
                <a:gd name="connsiteY51" fmla="*/ 1146175 h 2085975"/>
                <a:gd name="connsiteX52" fmla="*/ 387350 w 3816350"/>
                <a:gd name="connsiteY52" fmla="*/ 1139825 h 2085975"/>
                <a:gd name="connsiteX53" fmla="*/ 387350 w 3816350"/>
                <a:gd name="connsiteY53" fmla="*/ 1139825 h 2085975"/>
                <a:gd name="connsiteX54" fmla="*/ 368300 w 3816350"/>
                <a:gd name="connsiteY54" fmla="*/ 1127125 h 2085975"/>
                <a:gd name="connsiteX55" fmla="*/ 307975 w 3816350"/>
                <a:gd name="connsiteY55" fmla="*/ 1127125 h 2085975"/>
                <a:gd name="connsiteX56" fmla="*/ 307975 w 3816350"/>
                <a:gd name="connsiteY56" fmla="*/ 1079500 h 2085975"/>
                <a:gd name="connsiteX57" fmla="*/ 292100 w 3816350"/>
                <a:gd name="connsiteY57" fmla="*/ 1031875 h 2085975"/>
                <a:gd name="connsiteX58" fmla="*/ 273050 w 3816350"/>
                <a:gd name="connsiteY58" fmla="*/ 993775 h 2085975"/>
                <a:gd name="connsiteX59" fmla="*/ 273050 w 3816350"/>
                <a:gd name="connsiteY59" fmla="*/ 993775 h 2085975"/>
                <a:gd name="connsiteX60" fmla="*/ 254000 w 3816350"/>
                <a:gd name="connsiteY60" fmla="*/ 965200 h 2085975"/>
                <a:gd name="connsiteX61" fmla="*/ 231775 w 3816350"/>
                <a:gd name="connsiteY61" fmla="*/ 146050 h 2085975"/>
                <a:gd name="connsiteX62" fmla="*/ 231775 w 3816350"/>
                <a:gd name="connsiteY62" fmla="*/ 146050 h 2085975"/>
                <a:gd name="connsiteX63" fmla="*/ 222250 w 3816350"/>
                <a:gd name="connsiteY63" fmla="*/ 76200 h 2085975"/>
                <a:gd name="connsiteX64" fmla="*/ 222250 w 3816350"/>
                <a:gd name="connsiteY64" fmla="*/ 76200 h 2085975"/>
                <a:gd name="connsiteX65" fmla="*/ 203200 w 3816350"/>
                <a:gd name="connsiteY65" fmla="*/ 19050 h 2085975"/>
                <a:gd name="connsiteX66" fmla="*/ 203200 w 3816350"/>
                <a:gd name="connsiteY66" fmla="*/ 19050 h 2085975"/>
                <a:gd name="connsiteX67" fmla="*/ 142875 w 3816350"/>
                <a:gd name="connsiteY67" fmla="*/ 0 h 2085975"/>
                <a:gd name="connsiteX68" fmla="*/ 0 w 3816350"/>
                <a:gd name="connsiteY68" fmla="*/ 0 h 20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816350" h="2085975">
                  <a:moveTo>
                    <a:pt x="3816350" y="2085975"/>
                  </a:moveTo>
                  <a:lnTo>
                    <a:pt x="3375025" y="2085975"/>
                  </a:lnTo>
                  <a:lnTo>
                    <a:pt x="3375025" y="2025650"/>
                  </a:lnTo>
                  <a:lnTo>
                    <a:pt x="3251200" y="2025650"/>
                  </a:lnTo>
                  <a:lnTo>
                    <a:pt x="3251200" y="1962150"/>
                  </a:lnTo>
                  <a:lnTo>
                    <a:pt x="3175000" y="1962150"/>
                  </a:lnTo>
                  <a:lnTo>
                    <a:pt x="3175000" y="1898650"/>
                  </a:lnTo>
                  <a:lnTo>
                    <a:pt x="2206625" y="1898650"/>
                  </a:lnTo>
                  <a:lnTo>
                    <a:pt x="2206625" y="1857375"/>
                  </a:lnTo>
                  <a:lnTo>
                    <a:pt x="1936750" y="1857375"/>
                  </a:lnTo>
                  <a:lnTo>
                    <a:pt x="1936750" y="1819275"/>
                  </a:lnTo>
                  <a:lnTo>
                    <a:pt x="1654175" y="1819275"/>
                  </a:lnTo>
                  <a:lnTo>
                    <a:pt x="1654175" y="1784350"/>
                  </a:lnTo>
                  <a:lnTo>
                    <a:pt x="1457325" y="1784350"/>
                  </a:lnTo>
                  <a:lnTo>
                    <a:pt x="1457325" y="1784350"/>
                  </a:lnTo>
                  <a:lnTo>
                    <a:pt x="1447800" y="1743075"/>
                  </a:lnTo>
                  <a:lnTo>
                    <a:pt x="1412875" y="1739900"/>
                  </a:lnTo>
                  <a:lnTo>
                    <a:pt x="1412875" y="1739900"/>
                  </a:lnTo>
                  <a:cubicBezTo>
                    <a:pt x="1412995" y="1731532"/>
                    <a:pt x="1413114" y="1723163"/>
                    <a:pt x="1413234" y="1714795"/>
                  </a:cubicBezTo>
                  <a:lnTo>
                    <a:pt x="1330325" y="1704975"/>
                  </a:lnTo>
                  <a:lnTo>
                    <a:pt x="1330325" y="1704975"/>
                  </a:lnTo>
                  <a:lnTo>
                    <a:pt x="1216025" y="1692275"/>
                  </a:lnTo>
                  <a:lnTo>
                    <a:pt x="1203325" y="1660525"/>
                  </a:lnTo>
                  <a:lnTo>
                    <a:pt x="1203325" y="1660525"/>
                  </a:lnTo>
                  <a:lnTo>
                    <a:pt x="1181100" y="1641475"/>
                  </a:lnTo>
                  <a:lnTo>
                    <a:pt x="1181100" y="1641475"/>
                  </a:lnTo>
                  <a:lnTo>
                    <a:pt x="1133475" y="1641475"/>
                  </a:lnTo>
                  <a:lnTo>
                    <a:pt x="1133475" y="1597025"/>
                  </a:lnTo>
                  <a:lnTo>
                    <a:pt x="1022350" y="1597025"/>
                  </a:lnTo>
                  <a:lnTo>
                    <a:pt x="1022350" y="1597025"/>
                  </a:lnTo>
                  <a:lnTo>
                    <a:pt x="974725" y="1571625"/>
                  </a:lnTo>
                  <a:lnTo>
                    <a:pt x="977900" y="1546225"/>
                  </a:lnTo>
                  <a:lnTo>
                    <a:pt x="977900" y="1546225"/>
                  </a:lnTo>
                  <a:lnTo>
                    <a:pt x="949325" y="1511300"/>
                  </a:lnTo>
                  <a:lnTo>
                    <a:pt x="857250" y="1514475"/>
                  </a:lnTo>
                  <a:lnTo>
                    <a:pt x="857250" y="1514475"/>
                  </a:lnTo>
                  <a:lnTo>
                    <a:pt x="828675" y="1485900"/>
                  </a:lnTo>
                  <a:lnTo>
                    <a:pt x="752475" y="1485900"/>
                  </a:lnTo>
                  <a:lnTo>
                    <a:pt x="736600" y="1460500"/>
                  </a:lnTo>
                  <a:lnTo>
                    <a:pt x="727075" y="1419225"/>
                  </a:lnTo>
                  <a:cubicBezTo>
                    <a:pt x="727424" y="1404310"/>
                    <a:pt x="727774" y="1389395"/>
                    <a:pt x="728123" y="1374480"/>
                  </a:cubicBezTo>
                  <a:lnTo>
                    <a:pt x="695744" y="1372025"/>
                  </a:lnTo>
                  <a:cubicBezTo>
                    <a:pt x="695614" y="1360722"/>
                    <a:pt x="695485" y="1351873"/>
                    <a:pt x="695355" y="1340570"/>
                  </a:cubicBezTo>
                  <a:lnTo>
                    <a:pt x="501650" y="1343025"/>
                  </a:lnTo>
                  <a:lnTo>
                    <a:pt x="495300" y="1295400"/>
                  </a:lnTo>
                  <a:lnTo>
                    <a:pt x="492125" y="1257300"/>
                  </a:lnTo>
                  <a:lnTo>
                    <a:pt x="473075" y="1216025"/>
                  </a:lnTo>
                  <a:lnTo>
                    <a:pt x="457200" y="1177925"/>
                  </a:lnTo>
                  <a:lnTo>
                    <a:pt x="457200" y="1177925"/>
                  </a:lnTo>
                  <a:lnTo>
                    <a:pt x="425450" y="1152525"/>
                  </a:lnTo>
                  <a:lnTo>
                    <a:pt x="425450" y="1146175"/>
                  </a:lnTo>
                  <a:lnTo>
                    <a:pt x="390525" y="1146175"/>
                  </a:lnTo>
                  <a:lnTo>
                    <a:pt x="387350" y="1139825"/>
                  </a:lnTo>
                  <a:lnTo>
                    <a:pt x="387350" y="1139825"/>
                  </a:lnTo>
                  <a:lnTo>
                    <a:pt x="368300" y="1127125"/>
                  </a:lnTo>
                  <a:lnTo>
                    <a:pt x="307975" y="1127125"/>
                  </a:lnTo>
                  <a:lnTo>
                    <a:pt x="307975" y="1079500"/>
                  </a:lnTo>
                  <a:lnTo>
                    <a:pt x="292100" y="1031875"/>
                  </a:lnTo>
                  <a:lnTo>
                    <a:pt x="273050" y="993775"/>
                  </a:lnTo>
                  <a:lnTo>
                    <a:pt x="273050" y="993775"/>
                  </a:lnTo>
                  <a:lnTo>
                    <a:pt x="254000" y="965200"/>
                  </a:lnTo>
                  <a:lnTo>
                    <a:pt x="231775" y="146050"/>
                  </a:lnTo>
                  <a:lnTo>
                    <a:pt x="231775" y="146050"/>
                  </a:lnTo>
                  <a:lnTo>
                    <a:pt x="222250" y="76200"/>
                  </a:lnTo>
                  <a:lnTo>
                    <a:pt x="222250" y="76200"/>
                  </a:lnTo>
                  <a:lnTo>
                    <a:pt x="203200" y="19050"/>
                  </a:lnTo>
                  <a:lnTo>
                    <a:pt x="203200" y="19050"/>
                  </a:lnTo>
                  <a:lnTo>
                    <a:pt x="14287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4E93B477-28E8-B14A-364C-DA0A65E35F45}"/>
                </a:ext>
              </a:extLst>
            </p:cNvPr>
            <p:cNvSpPr/>
            <p:nvPr/>
          </p:nvSpPr>
          <p:spPr>
            <a:xfrm>
              <a:off x="1524000" y="1715385"/>
              <a:ext cx="9220200" cy="3172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1" name="TextBox 630">
              <a:extLst>
                <a:ext uri="{FF2B5EF4-FFF2-40B4-BE49-F238E27FC236}">
                  <a16:creationId xmlns:a16="http://schemas.microsoft.com/office/drawing/2014/main" id="{60C77098-8C01-EC89-B2F9-25C884960E55}"/>
                </a:ext>
              </a:extLst>
            </p:cNvPr>
            <p:cNvSpPr txBox="1"/>
            <p:nvPr/>
          </p:nvSpPr>
          <p:spPr>
            <a:xfrm>
              <a:off x="766742" y="1693952"/>
              <a:ext cx="635820" cy="2163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632" name="TextBox 631">
              <a:extLst>
                <a:ext uri="{FF2B5EF4-FFF2-40B4-BE49-F238E27FC236}">
                  <a16:creationId xmlns:a16="http://schemas.microsoft.com/office/drawing/2014/main" id="{973E2673-8695-F9F2-661C-308D7EED96AE}"/>
                </a:ext>
              </a:extLst>
            </p:cNvPr>
            <p:cNvSpPr txBox="1"/>
            <p:nvPr/>
          </p:nvSpPr>
          <p:spPr>
            <a:xfrm>
              <a:off x="978681" y="2287326"/>
              <a:ext cx="423880" cy="2163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3AA521D5-49E4-3594-4296-80CA46D76359}"/>
                </a:ext>
              </a:extLst>
            </p:cNvPr>
            <p:cNvSpPr txBox="1"/>
            <p:nvPr/>
          </p:nvSpPr>
          <p:spPr>
            <a:xfrm>
              <a:off x="978681" y="2884844"/>
              <a:ext cx="423880" cy="2163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634" name="TextBox 633">
              <a:extLst>
                <a:ext uri="{FF2B5EF4-FFF2-40B4-BE49-F238E27FC236}">
                  <a16:creationId xmlns:a16="http://schemas.microsoft.com/office/drawing/2014/main" id="{38287394-CF08-42C2-4828-DC4DAA05E512}"/>
                </a:ext>
              </a:extLst>
            </p:cNvPr>
            <p:cNvSpPr txBox="1"/>
            <p:nvPr/>
          </p:nvSpPr>
          <p:spPr>
            <a:xfrm>
              <a:off x="978681" y="3478217"/>
              <a:ext cx="423880" cy="2163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635" name="TextBox 634">
              <a:extLst>
                <a:ext uri="{FF2B5EF4-FFF2-40B4-BE49-F238E27FC236}">
                  <a16:creationId xmlns:a16="http://schemas.microsoft.com/office/drawing/2014/main" id="{57C3B462-AC8F-225C-8069-9EDD6EA544DC}"/>
                </a:ext>
              </a:extLst>
            </p:cNvPr>
            <p:cNvSpPr txBox="1"/>
            <p:nvPr/>
          </p:nvSpPr>
          <p:spPr>
            <a:xfrm>
              <a:off x="978681" y="4059142"/>
              <a:ext cx="423880" cy="2163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636" name="TextBox 635">
              <a:extLst>
                <a:ext uri="{FF2B5EF4-FFF2-40B4-BE49-F238E27FC236}">
                  <a16:creationId xmlns:a16="http://schemas.microsoft.com/office/drawing/2014/main" id="{8A5EC606-2BF6-0B3B-24B7-8B80D855BE3C}"/>
                </a:ext>
              </a:extLst>
            </p:cNvPr>
            <p:cNvSpPr txBox="1"/>
            <p:nvPr/>
          </p:nvSpPr>
          <p:spPr>
            <a:xfrm>
              <a:off x="1190621" y="4656663"/>
              <a:ext cx="211940" cy="2163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637" name="Group 636">
              <a:extLst>
                <a:ext uri="{FF2B5EF4-FFF2-40B4-BE49-F238E27FC236}">
                  <a16:creationId xmlns:a16="http://schemas.microsoft.com/office/drawing/2014/main" id="{C3205030-9DF3-5650-FA47-2B0F93508157}"/>
                </a:ext>
              </a:extLst>
            </p:cNvPr>
            <p:cNvGrpSpPr/>
            <p:nvPr/>
          </p:nvGrpSpPr>
          <p:grpSpPr>
            <a:xfrm>
              <a:off x="1426281" y="1810257"/>
              <a:ext cx="94633" cy="2962710"/>
              <a:chOff x="1015723" y="1810257"/>
              <a:chExt cx="121490" cy="2962710"/>
            </a:xfrm>
          </p:grpSpPr>
          <p:cxnSp>
            <p:nvCxnSpPr>
              <p:cNvPr id="718" name="Straight Connector 717">
                <a:extLst>
                  <a:ext uri="{FF2B5EF4-FFF2-40B4-BE49-F238E27FC236}">
                    <a16:creationId xmlns:a16="http://schemas.microsoft.com/office/drawing/2014/main" id="{163E30FC-85B7-DB3F-9D0F-B100034E263A}"/>
                  </a:ext>
                </a:extLst>
              </p:cNvPr>
              <p:cNvCxnSpPr/>
              <p:nvPr/>
            </p:nvCxnSpPr>
            <p:spPr>
              <a:xfrm>
                <a:off x="1015723" y="1810257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Straight Connector 718">
                <a:extLst>
                  <a:ext uri="{FF2B5EF4-FFF2-40B4-BE49-F238E27FC236}">
                    <a16:creationId xmlns:a16="http://schemas.microsoft.com/office/drawing/2014/main" id="{280ED8C3-407B-C3F6-712E-D9C4E345F56E}"/>
                  </a:ext>
                </a:extLst>
              </p:cNvPr>
              <p:cNvCxnSpPr/>
              <p:nvPr/>
            </p:nvCxnSpPr>
            <p:spPr>
              <a:xfrm>
                <a:off x="1015723" y="2403629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>
                <a:extLst>
                  <a:ext uri="{FF2B5EF4-FFF2-40B4-BE49-F238E27FC236}">
                    <a16:creationId xmlns:a16="http://schemas.microsoft.com/office/drawing/2014/main" id="{F21D08C8-F70C-98BA-3FDA-42CFFF484AD1}"/>
                  </a:ext>
                </a:extLst>
              </p:cNvPr>
              <p:cNvCxnSpPr/>
              <p:nvPr/>
            </p:nvCxnSpPr>
            <p:spPr>
              <a:xfrm>
                <a:off x="1015723" y="300115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98E61938-E850-EDA5-4A61-D1529DC26108}"/>
                  </a:ext>
                </a:extLst>
              </p:cNvPr>
              <p:cNvCxnSpPr/>
              <p:nvPr/>
            </p:nvCxnSpPr>
            <p:spPr>
              <a:xfrm>
                <a:off x="1015723" y="3594522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>
                <a:extLst>
                  <a:ext uri="{FF2B5EF4-FFF2-40B4-BE49-F238E27FC236}">
                    <a16:creationId xmlns:a16="http://schemas.microsoft.com/office/drawing/2014/main" id="{36761337-5313-65F6-25AF-8C5B381B24C3}"/>
                  </a:ext>
                </a:extLst>
              </p:cNvPr>
              <p:cNvCxnSpPr/>
              <p:nvPr/>
            </p:nvCxnSpPr>
            <p:spPr>
              <a:xfrm>
                <a:off x="1015723" y="4175445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>
                <a:extLst>
                  <a:ext uri="{FF2B5EF4-FFF2-40B4-BE49-F238E27FC236}">
                    <a16:creationId xmlns:a16="http://schemas.microsoft.com/office/drawing/2014/main" id="{FF81AFD4-FA81-78C3-0B88-3CA214C3F6F3}"/>
                  </a:ext>
                </a:extLst>
              </p:cNvPr>
              <p:cNvCxnSpPr/>
              <p:nvPr/>
            </p:nvCxnSpPr>
            <p:spPr>
              <a:xfrm>
                <a:off x="1015723" y="4772967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8" name="Group 637">
              <a:extLst>
                <a:ext uri="{FF2B5EF4-FFF2-40B4-BE49-F238E27FC236}">
                  <a16:creationId xmlns:a16="http://schemas.microsoft.com/office/drawing/2014/main" id="{A18D0A05-A9E7-10BA-7B74-BAF96647563C}"/>
                </a:ext>
              </a:extLst>
            </p:cNvPr>
            <p:cNvGrpSpPr/>
            <p:nvPr/>
          </p:nvGrpSpPr>
          <p:grpSpPr>
            <a:xfrm>
              <a:off x="1528566" y="4894488"/>
              <a:ext cx="9240059" cy="286014"/>
              <a:chOff x="1528566" y="5172069"/>
              <a:chExt cx="9240059" cy="286014"/>
            </a:xfrm>
          </p:grpSpPr>
          <p:sp>
            <p:nvSpPr>
              <p:cNvPr id="704" name="TextBox 703">
                <a:extLst>
                  <a:ext uri="{FF2B5EF4-FFF2-40B4-BE49-F238E27FC236}">
                    <a16:creationId xmlns:a16="http://schemas.microsoft.com/office/drawing/2014/main" id="{2E992347-32A8-7F1D-8C22-848D72B972C5}"/>
                  </a:ext>
                </a:extLst>
              </p:cNvPr>
              <p:cNvSpPr txBox="1"/>
              <p:nvPr/>
            </p:nvSpPr>
            <p:spPr>
              <a:xfrm>
                <a:off x="1528566" y="5241734"/>
                <a:ext cx="211940" cy="216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705" name="Straight Connector 704">
                <a:extLst>
                  <a:ext uri="{FF2B5EF4-FFF2-40B4-BE49-F238E27FC236}">
                    <a16:creationId xmlns:a16="http://schemas.microsoft.com/office/drawing/2014/main" id="{665D0CFE-4ABE-2589-AA0C-F24C5244759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99701" y="5206902"/>
                <a:ext cx="696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6" name="TextBox 705">
                <a:extLst>
                  <a:ext uri="{FF2B5EF4-FFF2-40B4-BE49-F238E27FC236}">
                    <a16:creationId xmlns:a16="http://schemas.microsoft.com/office/drawing/2014/main" id="{92874AB4-D631-6B2B-29C4-B0610EC8CB01}"/>
                  </a:ext>
                </a:extLst>
              </p:cNvPr>
              <p:cNvSpPr txBox="1"/>
              <p:nvPr/>
            </p:nvSpPr>
            <p:spPr>
              <a:xfrm>
                <a:off x="3004735" y="5241734"/>
                <a:ext cx="211940" cy="216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D3EC1C0B-8EF6-F8C6-8B36-5F30FD17D0B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075872" y="5206902"/>
                <a:ext cx="696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8" name="TextBox 707">
                <a:extLst>
                  <a:ext uri="{FF2B5EF4-FFF2-40B4-BE49-F238E27FC236}">
                    <a16:creationId xmlns:a16="http://schemas.microsoft.com/office/drawing/2014/main" id="{607EAD88-12BF-9C48-5907-F69FF3127189}"/>
                  </a:ext>
                </a:extLst>
              </p:cNvPr>
              <p:cNvSpPr txBox="1"/>
              <p:nvPr/>
            </p:nvSpPr>
            <p:spPr>
              <a:xfrm>
                <a:off x="4396644" y="5241734"/>
                <a:ext cx="423880" cy="216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709" name="Straight Connector 708">
                <a:extLst>
                  <a:ext uri="{FF2B5EF4-FFF2-40B4-BE49-F238E27FC236}">
                    <a16:creationId xmlns:a16="http://schemas.microsoft.com/office/drawing/2014/main" id="{C94974D3-B6BE-0D46-6E8F-DFBDF32944E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73751" y="5206902"/>
                <a:ext cx="696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0" name="TextBox 709">
                <a:extLst>
                  <a:ext uri="{FF2B5EF4-FFF2-40B4-BE49-F238E27FC236}">
                    <a16:creationId xmlns:a16="http://schemas.microsoft.com/office/drawing/2014/main" id="{3AFB2D75-6120-3BB2-2CC1-4AE4BEECD7C6}"/>
                  </a:ext>
                </a:extLst>
              </p:cNvPr>
              <p:cNvSpPr txBox="1"/>
              <p:nvPr/>
            </p:nvSpPr>
            <p:spPr>
              <a:xfrm>
                <a:off x="5880053" y="5241734"/>
                <a:ext cx="423880" cy="216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711" name="Straight Connector 710">
                <a:extLst>
                  <a:ext uri="{FF2B5EF4-FFF2-40B4-BE49-F238E27FC236}">
                    <a16:creationId xmlns:a16="http://schemas.microsoft.com/office/drawing/2014/main" id="{F56D26E9-4B63-2283-9EC7-D037F164036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57158" y="5206902"/>
                <a:ext cx="696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2" name="TextBox 711">
                <a:extLst>
                  <a:ext uri="{FF2B5EF4-FFF2-40B4-BE49-F238E27FC236}">
                    <a16:creationId xmlns:a16="http://schemas.microsoft.com/office/drawing/2014/main" id="{2F9D9523-8F9C-99C6-A925-979EC3FB088F}"/>
                  </a:ext>
                </a:extLst>
              </p:cNvPr>
              <p:cNvSpPr txBox="1"/>
              <p:nvPr/>
            </p:nvSpPr>
            <p:spPr>
              <a:xfrm>
                <a:off x="7370692" y="5241734"/>
                <a:ext cx="423880" cy="216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713" name="Straight Connector 712">
                <a:extLst>
                  <a:ext uri="{FF2B5EF4-FFF2-40B4-BE49-F238E27FC236}">
                    <a16:creationId xmlns:a16="http://schemas.microsoft.com/office/drawing/2014/main" id="{5AE9B13A-DEBA-247B-F397-1B64311C2B1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47802" y="5206902"/>
                <a:ext cx="696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4" name="TextBox 713">
                <a:extLst>
                  <a:ext uri="{FF2B5EF4-FFF2-40B4-BE49-F238E27FC236}">
                    <a16:creationId xmlns:a16="http://schemas.microsoft.com/office/drawing/2014/main" id="{F70DF677-F5FE-2CB9-5606-FFF4F4B667E0}"/>
                  </a:ext>
                </a:extLst>
              </p:cNvPr>
              <p:cNvSpPr txBox="1"/>
              <p:nvPr/>
            </p:nvSpPr>
            <p:spPr>
              <a:xfrm>
                <a:off x="8854101" y="5241734"/>
                <a:ext cx="423880" cy="216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715" name="Straight Connector 714">
                <a:extLst>
                  <a:ext uri="{FF2B5EF4-FFF2-40B4-BE49-F238E27FC236}">
                    <a16:creationId xmlns:a16="http://schemas.microsoft.com/office/drawing/2014/main" id="{AD1327C9-5745-D2AC-C34B-20A32D68C4C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31209" y="5206902"/>
                <a:ext cx="696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BDFCD6D5-206D-ADE7-8972-694B63CBE02B}"/>
                  </a:ext>
                </a:extLst>
              </p:cNvPr>
              <p:cNvSpPr txBox="1"/>
              <p:nvPr/>
            </p:nvSpPr>
            <p:spPr>
              <a:xfrm>
                <a:off x="10344745" y="5241734"/>
                <a:ext cx="423880" cy="216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1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379EEC1A-5C4D-4D7F-5D17-FAD65FB47E1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21852" y="5206902"/>
                <a:ext cx="696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9" name="Group 638">
              <a:extLst>
                <a:ext uri="{FF2B5EF4-FFF2-40B4-BE49-F238E27FC236}">
                  <a16:creationId xmlns:a16="http://schemas.microsoft.com/office/drawing/2014/main" id="{E70B2553-E3A5-CD59-A0F2-6E4F18A35918}"/>
                </a:ext>
              </a:extLst>
            </p:cNvPr>
            <p:cNvGrpSpPr/>
            <p:nvPr/>
          </p:nvGrpSpPr>
          <p:grpSpPr>
            <a:xfrm>
              <a:off x="-293263" y="5532218"/>
              <a:ext cx="10991298" cy="370545"/>
              <a:chOff x="69422" y="3258974"/>
              <a:chExt cx="4822660" cy="283526"/>
            </a:xfrm>
          </p:grpSpPr>
          <p:sp>
            <p:nvSpPr>
              <p:cNvPr id="687" name="TextBox 686">
                <a:extLst>
                  <a:ext uri="{FF2B5EF4-FFF2-40B4-BE49-F238E27FC236}">
                    <a16:creationId xmlns:a16="http://schemas.microsoft.com/office/drawing/2014/main" id="{A0221E0D-3896-A141-5780-7ED2341C5C89}"/>
                  </a:ext>
                </a:extLst>
              </p:cNvPr>
              <p:cNvSpPr txBox="1"/>
              <p:nvPr/>
            </p:nvSpPr>
            <p:spPr>
              <a:xfrm>
                <a:off x="793990" y="3258974"/>
                <a:ext cx="242590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202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205</a:t>
                </a:r>
              </a:p>
            </p:txBody>
          </p:sp>
          <p:sp>
            <p:nvSpPr>
              <p:cNvPr id="688" name="TextBox 687">
                <a:extLst>
                  <a:ext uri="{FF2B5EF4-FFF2-40B4-BE49-F238E27FC236}">
                    <a16:creationId xmlns:a16="http://schemas.microsoft.com/office/drawing/2014/main" id="{EFF15B05-CD51-FC46-AF86-3DA2D29C3882}"/>
                  </a:ext>
                </a:extLst>
              </p:cNvPr>
              <p:cNvSpPr txBox="1"/>
              <p:nvPr/>
            </p:nvSpPr>
            <p:spPr>
              <a:xfrm>
                <a:off x="69422" y="3258974"/>
                <a:ext cx="705535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8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689" name="TextBox 688">
                <a:extLst>
                  <a:ext uri="{FF2B5EF4-FFF2-40B4-BE49-F238E27FC236}">
                    <a16:creationId xmlns:a16="http://schemas.microsoft.com/office/drawing/2014/main" id="{5D82F056-FCCA-0F71-18EA-1BFA96D45569}"/>
                  </a:ext>
                </a:extLst>
              </p:cNvPr>
              <p:cNvSpPr txBox="1"/>
              <p:nvPr/>
            </p:nvSpPr>
            <p:spPr>
              <a:xfrm>
                <a:off x="1075722" y="3258974"/>
                <a:ext cx="161727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71</a:t>
                </a:r>
              </a:p>
            </p:txBody>
          </p:sp>
          <p:sp>
            <p:nvSpPr>
              <p:cNvPr id="690" name="TextBox 689">
                <a:extLst>
                  <a:ext uri="{FF2B5EF4-FFF2-40B4-BE49-F238E27FC236}">
                    <a16:creationId xmlns:a16="http://schemas.microsoft.com/office/drawing/2014/main" id="{F71A3747-A84B-0050-9ABB-2DF045CA1D9B}"/>
                  </a:ext>
                </a:extLst>
              </p:cNvPr>
              <p:cNvSpPr txBox="1"/>
              <p:nvPr/>
            </p:nvSpPr>
            <p:spPr>
              <a:xfrm>
                <a:off x="1351946" y="3258974"/>
                <a:ext cx="161727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53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32</a:t>
                </a:r>
              </a:p>
            </p:txBody>
          </p:sp>
          <p:sp>
            <p:nvSpPr>
              <p:cNvPr id="691" name="TextBox 690">
                <a:extLst>
                  <a:ext uri="{FF2B5EF4-FFF2-40B4-BE49-F238E27FC236}">
                    <a16:creationId xmlns:a16="http://schemas.microsoft.com/office/drawing/2014/main" id="{345E1FAB-77A5-7BD8-224C-994886BC48F4}"/>
                  </a:ext>
                </a:extLst>
              </p:cNvPr>
              <p:cNvSpPr txBox="1"/>
              <p:nvPr/>
            </p:nvSpPr>
            <p:spPr>
              <a:xfrm>
                <a:off x="1593247" y="3258974"/>
                <a:ext cx="161727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37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692" name="TextBox 691">
                <a:extLst>
                  <a:ext uri="{FF2B5EF4-FFF2-40B4-BE49-F238E27FC236}">
                    <a16:creationId xmlns:a16="http://schemas.microsoft.com/office/drawing/2014/main" id="{1269A5C2-DD79-3693-9CDB-A158B47B8223}"/>
                  </a:ext>
                </a:extLst>
              </p:cNvPr>
              <p:cNvSpPr txBox="1"/>
              <p:nvPr/>
            </p:nvSpPr>
            <p:spPr>
              <a:xfrm>
                <a:off x="1875824" y="3258974"/>
                <a:ext cx="161727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29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13</a:t>
                </a:r>
              </a:p>
            </p:txBody>
          </p:sp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682C7EBB-795A-29F3-7EC1-9619F3AF3C5E}"/>
                  </a:ext>
                </a:extLst>
              </p:cNvPr>
              <p:cNvSpPr txBox="1"/>
              <p:nvPr/>
            </p:nvSpPr>
            <p:spPr>
              <a:xfrm>
                <a:off x="2117125" y="3258974"/>
                <a:ext cx="161727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24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771F9A50-2560-ED26-1928-0C058EF899FF}"/>
                  </a:ext>
                </a:extLst>
              </p:cNvPr>
              <p:cNvSpPr txBox="1"/>
              <p:nvPr/>
            </p:nvSpPr>
            <p:spPr>
              <a:xfrm>
                <a:off x="2396525" y="3258974"/>
                <a:ext cx="161727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695" name="TextBox 694">
                <a:extLst>
                  <a:ext uri="{FF2B5EF4-FFF2-40B4-BE49-F238E27FC236}">
                    <a16:creationId xmlns:a16="http://schemas.microsoft.com/office/drawing/2014/main" id="{5095D3EA-08F3-D242-9EA6-B507006A92FC}"/>
                  </a:ext>
                </a:extLst>
              </p:cNvPr>
              <p:cNvSpPr txBox="1"/>
              <p:nvPr/>
            </p:nvSpPr>
            <p:spPr>
              <a:xfrm>
                <a:off x="2637821" y="3258974"/>
                <a:ext cx="161727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12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696" name="TextBox 695">
                <a:extLst>
                  <a:ext uri="{FF2B5EF4-FFF2-40B4-BE49-F238E27FC236}">
                    <a16:creationId xmlns:a16="http://schemas.microsoft.com/office/drawing/2014/main" id="{8A66DB2F-8086-25B7-F90F-CC777183B184}"/>
                  </a:ext>
                </a:extLst>
              </p:cNvPr>
              <p:cNvSpPr txBox="1"/>
              <p:nvPr/>
            </p:nvSpPr>
            <p:spPr>
              <a:xfrm>
                <a:off x="2917224" y="3258974"/>
                <a:ext cx="161727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697" name="TextBox 696">
                <a:extLst>
                  <a:ext uri="{FF2B5EF4-FFF2-40B4-BE49-F238E27FC236}">
                    <a16:creationId xmlns:a16="http://schemas.microsoft.com/office/drawing/2014/main" id="{A18FABAF-C35D-644A-D3B8-8DCC4BC07652}"/>
                  </a:ext>
                </a:extLst>
              </p:cNvPr>
              <p:cNvSpPr txBox="1"/>
              <p:nvPr/>
            </p:nvSpPr>
            <p:spPr>
              <a:xfrm>
                <a:off x="3198954" y="3258974"/>
                <a:ext cx="80863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98" name="TextBox 697">
                <a:extLst>
                  <a:ext uri="{FF2B5EF4-FFF2-40B4-BE49-F238E27FC236}">
                    <a16:creationId xmlns:a16="http://schemas.microsoft.com/office/drawing/2014/main" id="{1A4D62C9-DB86-FF12-C4A7-904814049D63}"/>
                  </a:ext>
                </a:extLst>
              </p:cNvPr>
              <p:cNvSpPr txBox="1"/>
              <p:nvPr/>
            </p:nvSpPr>
            <p:spPr>
              <a:xfrm>
                <a:off x="3481532" y="3258974"/>
                <a:ext cx="80863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99" name="TextBox 698">
                <a:extLst>
                  <a:ext uri="{FF2B5EF4-FFF2-40B4-BE49-F238E27FC236}">
                    <a16:creationId xmlns:a16="http://schemas.microsoft.com/office/drawing/2014/main" id="{2227C578-E3ED-4FD3-3D3A-EC2A26D24F63}"/>
                  </a:ext>
                </a:extLst>
              </p:cNvPr>
              <p:cNvSpPr txBox="1"/>
              <p:nvPr/>
            </p:nvSpPr>
            <p:spPr>
              <a:xfrm>
                <a:off x="3745052" y="3258974"/>
                <a:ext cx="80863" cy="28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700" name="TextBox 699">
                <a:extLst>
                  <a:ext uri="{FF2B5EF4-FFF2-40B4-BE49-F238E27FC236}">
                    <a16:creationId xmlns:a16="http://schemas.microsoft.com/office/drawing/2014/main" id="{A2448435-88F9-0198-6D20-3BFAB806DE57}"/>
                  </a:ext>
                </a:extLst>
              </p:cNvPr>
              <p:cNvSpPr txBox="1"/>
              <p:nvPr/>
            </p:nvSpPr>
            <p:spPr>
              <a:xfrm>
                <a:off x="4005402" y="3258974"/>
                <a:ext cx="80863" cy="1417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701" name="TextBox 700">
                <a:extLst>
                  <a:ext uri="{FF2B5EF4-FFF2-40B4-BE49-F238E27FC236}">
                    <a16:creationId xmlns:a16="http://schemas.microsoft.com/office/drawing/2014/main" id="{87D70776-3FB7-3D9F-52D4-B8BC1155F43E}"/>
                  </a:ext>
                </a:extLst>
              </p:cNvPr>
              <p:cNvSpPr txBox="1"/>
              <p:nvPr/>
            </p:nvSpPr>
            <p:spPr>
              <a:xfrm>
                <a:off x="4287339" y="3258974"/>
                <a:ext cx="80863" cy="1417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702" name="TextBox 701">
                <a:extLst>
                  <a:ext uri="{FF2B5EF4-FFF2-40B4-BE49-F238E27FC236}">
                    <a16:creationId xmlns:a16="http://schemas.microsoft.com/office/drawing/2014/main" id="{34B0F956-DBD6-0679-18D8-F593A729EC61}"/>
                  </a:ext>
                </a:extLst>
              </p:cNvPr>
              <p:cNvSpPr txBox="1"/>
              <p:nvPr/>
            </p:nvSpPr>
            <p:spPr>
              <a:xfrm>
                <a:off x="4550866" y="3258974"/>
                <a:ext cx="80863" cy="1417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703" name="TextBox 702">
                <a:extLst>
                  <a:ext uri="{FF2B5EF4-FFF2-40B4-BE49-F238E27FC236}">
                    <a16:creationId xmlns:a16="http://schemas.microsoft.com/office/drawing/2014/main" id="{BC0D321C-DCFF-5B42-A391-58DCC877B212}"/>
                  </a:ext>
                </a:extLst>
              </p:cNvPr>
              <p:cNvSpPr txBox="1"/>
              <p:nvPr/>
            </p:nvSpPr>
            <p:spPr>
              <a:xfrm>
                <a:off x="4811219" y="3258974"/>
                <a:ext cx="80863" cy="1417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640" name="Group 639">
              <a:extLst>
                <a:ext uri="{FF2B5EF4-FFF2-40B4-BE49-F238E27FC236}">
                  <a16:creationId xmlns:a16="http://schemas.microsoft.com/office/drawing/2014/main" id="{23F3DAC3-700D-49D6-3DB8-FF58910C9B4F}"/>
                </a:ext>
              </a:extLst>
            </p:cNvPr>
            <p:cNvGrpSpPr/>
            <p:nvPr/>
          </p:nvGrpSpPr>
          <p:grpSpPr>
            <a:xfrm>
              <a:off x="1618043" y="1797500"/>
              <a:ext cx="6534230" cy="2879723"/>
              <a:chOff x="908050" y="923925"/>
              <a:chExt cx="2867026" cy="2203452"/>
            </a:xfrm>
          </p:grpSpPr>
          <p:sp>
            <p:nvSpPr>
              <p:cNvPr id="685" name="Freeform 684">
                <a:extLst>
                  <a:ext uri="{FF2B5EF4-FFF2-40B4-BE49-F238E27FC236}">
                    <a16:creationId xmlns:a16="http://schemas.microsoft.com/office/drawing/2014/main" id="{9A3F099E-7DA0-D1AB-D8AA-B03A87BA63A1}"/>
                  </a:ext>
                </a:extLst>
              </p:cNvPr>
              <p:cNvSpPr/>
              <p:nvPr/>
            </p:nvSpPr>
            <p:spPr>
              <a:xfrm>
                <a:off x="1133476" y="1273177"/>
                <a:ext cx="2641600" cy="1854200"/>
              </a:xfrm>
              <a:custGeom>
                <a:avLst/>
                <a:gdLst>
                  <a:gd name="connsiteX0" fmla="*/ 2860675 w 2860675"/>
                  <a:gd name="connsiteY0" fmla="*/ 2190750 h 2190750"/>
                  <a:gd name="connsiteX1" fmla="*/ 2165350 w 2860675"/>
                  <a:gd name="connsiteY1" fmla="*/ 2190750 h 2190750"/>
                  <a:gd name="connsiteX2" fmla="*/ 2165350 w 2860675"/>
                  <a:gd name="connsiteY2" fmla="*/ 2111375 h 2190750"/>
                  <a:gd name="connsiteX3" fmla="*/ 1454150 w 2860675"/>
                  <a:gd name="connsiteY3" fmla="*/ 2111375 h 2190750"/>
                  <a:gd name="connsiteX4" fmla="*/ 1454150 w 2860675"/>
                  <a:gd name="connsiteY4" fmla="*/ 2063750 h 2190750"/>
                  <a:gd name="connsiteX5" fmla="*/ 1203325 w 2860675"/>
                  <a:gd name="connsiteY5" fmla="*/ 2063750 h 2190750"/>
                  <a:gd name="connsiteX6" fmla="*/ 1203325 w 2860675"/>
                  <a:gd name="connsiteY6" fmla="*/ 2028825 h 2190750"/>
                  <a:gd name="connsiteX7" fmla="*/ 1174750 w 2860675"/>
                  <a:gd name="connsiteY7" fmla="*/ 2028825 h 2190750"/>
                  <a:gd name="connsiteX8" fmla="*/ 1174750 w 2860675"/>
                  <a:gd name="connsiteY8" fmla="*/ 1993900 h 2190750"/>
                  <a:gd name="connsiteX9" fmla="*/ 1174750 w 2860675"/>
                  <a:gd name="connsiteY9" fmla="*/ 1981200 h 2190750"/>
                  <a:gd name="connsiteX10" fmla="*/ 1174750 w 2860675"/>
                  <a:gd name="connsiteY10" fmla="*/ 1905000 h 2190750"/>
                  <a:gd name="connsiteX11" fmla="*/ 1031875 w 2860675"/>
                  <a:gd name="connsiteY11" fmla="*/ 1905000 h 2190750"/>
                  <a:gd name="connsiteX12" fmla="*/ 1031875 w 2860675"/>
                  <a:gd name="connsiteY12" fmla="*/ 1905000 h 2190750"/>
                  <a:gd name="connsiteX13" fmla="*/ 1000125 w 2860675"/>
                  <a:gd name="connsiteY13" fmla="*/ 1873250 h 2190750"/>
                  <a:gd name="connsiteX14" fmla="*/ 965200 w 2860675"/>
                  <a:gd name="connsiteY14" fmla="*/ 1860550 h 2190750"/>
                  <a:gd name="connsiteX15" fmla="*/ 965200 w 2860675"/>
                  <a:gd name="connsiteY15" fmla="*/ 1860550 h 2190750"/>
                  <a:gd name="connsiteX16" fmla="*/ 933450 w 2860675"/>
                  <a:gd name="connsiteY16" fmla="*/ 1831975 h 2190750"/>
                  <a:gd name="connsiteX17" fmla="*/ 933450 w 2860675"/>
                  <a:gd name="connsiteY17" fmla="*/ 1831975 h 2190750"/>
                  <a:gd name="connsiteX18" fmla="*/ 730250 w 2860675"/>
                  <a:gd name="connsiteY18" fmla="*/ 1831975 h 2190750"/>
                  <a:gd name="connsiteX19" fmla="*/ 723900 w 2860675"/>
                  <a:gd name="connsiteY19" fmla="*/ 1774825 h 2190750"/>
                  <a:gd name="connsiteX20" fmla="*/ 723900 w 2860675"/>
                  <a:gd name="connsiteY20" fmla="*/ 1762125 h 2190750"/>
                  <a:gd name="connsiteX21" fmla="*/ 708025 w 2860675"/>
                  <a:gd name="connsiteY21" fmla="*/ 1692275 h 2190750"/>
                  <a:gd name="connsiteX22" fmla="*/ 708025 w 2860675"/>
                  <a:gd name="connsiteY22" fmla="*/ 1663700 h 2190750"/>
                  <a:gd name="connsiteX23" fmla="*/ 622300 w 2860675"/>
                  <a:gd name="connsiteY23" fmla="*/ 1663700 h 2190750"/>
                  <a:gd name="connsiteX24" fmla="*/ 622300 w 2860675"/>
                  <a:gd name="connsiteY24" fmla="*/ 1635125 h 2190750"/>
                  <a:gd name="connsiteX25" fmla="*/ 517525 w 2860675"/>
                  <a:gd name="connsiteY25" fmla="*/ 1635125 h 2190750"/>
                  <a:gd name="connsiteX26" fmla="*/ 517525 w 2860675"/>
                  <a:gd name="connsiteY26" fmla="*/ 1635125 h 2190750"/>
                  <a:gd name="connsiteX27" fmla="*/ 482600 w 2860675"/>
                  <a:gd name="connsiteY27" fmla="*/ 1622425 h 2190750"/>
                  <a:gd name="connsiteX28" fmla="*/ 482600 w 2860675"/>
                  <a:gd name="connsiteY28" fmla="*/ 1495425 h 2190750"/>
                  <a:gd name="connsiteX29" fmla="*/ 473075 w 2860675"/>
                  <a:gd name="connsiteY29" fmla="*/ 1450975 h 2190750"/>
                  <a:gd name="connsiteX30" fmla="*/ 476250 w 2860675"/>
                  <a:gd name="connsiteY30" fmla="*/ 1419225 h 2190750"/>
                  <a:gd name="connsiteX31" fmla="*/ 457200 w 2860675"/>
                  <a:gd name="connsiteY31" fmla="*/ 1393825 h 2190750"/>
                  <a:gd name="connsiteX32" fmla="*/ 431800 w 2860675"/>
                  <a:gd name="connsiteY32" fmla="*/ 1384300 h 2190750"/>
                  <a:gd name="connsiteX33" fmla="*/ 431800 w 2860675"/>
                  <a:gd name="connsiteY33" fmla="*/ 1384300 h 2190750"/>
                  <a:gd name="connsiteX34" fmla="*/ 425450 w 2860675"/>
                  <a:gd name="connsiteY34" fmla="*/ 1346200 h 2190750"/>
                  <a:gd name="connsiteX35" fmla="*/ 307975 w 2860675"/>
                  <a:gd name="connsiteY35" fmla="*/ 1346200 h 2190750"/>
                  <a:gd name="connsiteX36" fmla="*/ 311150 w 2860675"/>
                  <a:gd name="connsiteY36" fmla="*/ 1330325 h 2190750"/>
                  <a:gd name="connsiteX37" fmla="*/ 273050 w 2860675"/>
                  <a:gd name="connsiteY37" fmla="*/ 1323975 h 2190750"/>
                  <a:gd name="connsiteX38" fmla="*/ 273050 w 2860675"/>
                  <a:gd name="connsiteY38" fmla="*/ 1323975 h 2190750"/>
                  <a:gd name="connsiteX39" fmla="*/ 273050 w 2860675"/>
                  <a:gd name="connsiteY39" fmla="*/ 1247775 h 2190750"/>
                  <a:gd name="connsiteX40" fmla="*/ 273050 w 2860675"/>
                  <a:gd name="connsiteY40" fmla="*/ 1247775 h 2190750"/>
                  <a:gd name="connsiteX41" fmla="*/ 254000 w 2860675"/>
                  <a:gd name="connsiteY41" fmla="*/ 1196975 h 2190750"/>
                  <a:gd name="connsiteX42" fmla="*/ 250825 w 2860675"/>
                  <a:gd name="connsiteY42" fmla="*/ 1136650 h 2190750"/>
                  <a:gd name="connsiteX43" fmla="*/ 250825 w 2860675"/>
                  <a:gd name="connsiteY43" fmla="*/ 1098550 h 2190750"/>
                  <a:gd name="connsiteX44" fmla="*/ 250825 w 2860675"/>
                  <a:gd name="connsiteY44" fmla="*/ 508000 h 2190750"/>
                  <a:gd name="connsiteX45" fmla="*/ 238125 w 2860675"/>
                  <a:gd name="connsiteY45" fmla="*/ 501650 h 2190750"/>
                  <a:gd name="connsiteX46" fmla="*/ 238125 w 2860675"/>
                  <a:gd name="connsiteY46" fmla="*/ 365125 h 2190750"/>
                  <a:gd name="connsiteX47" fmla="*/ 219075 w 2860675"/>
                  <a:gd name="connsiteY47" fmla="*/ 336550 h 2190750"/>
                  <a:gd name="connsiteX48" fmla="*/ 222250 w 2860675"/>
                  <a:gd name="connsiteY48" fmla="*/ 92075 h 2190750"/>
                  <a:gd name="connsiteX49" fmla="*/ 219075 w 2860675"/>
                  <a:gd name="connsiteY49" fmla="*/ 63500 h 2190750"/>
                  <a:gd name="connsiteX50" fmla="*/ 190500 w 2860675"/>
                  <a:gd name="connsiteY50" fmla="*/ 44450 h 2190750"/>
                  <a:gd name="connsiteX51" fmla="*/ 193675 w 2860675"/>
                  <a:gd name="connsiteY51" fmla="*/ 9525 h 2190750"/>
                  <a:gd name="connsiteX52" fmla="*/ 165100 w 2860675"/>
                  <a:gd name="connsiteY52" fmla="*/ 0 h 2190750"/>
                  <a:gd name="connsiteX53" fmla="*/ 0 w 2860675"/>
                  <a:gd name="connsiteY53" fmla="*/ 0 h 2190750"/>
                  <a:gd name="connsiteX0" fmla="*/ 2695575 w 2695575"/>
                  <a:gd name="connsiteY0" fmla="*/ 2190750 h 2190750"/>
                  <a:gd name="connsiteX1" fmla="*/ 2000250 w 2695575"/>
                  <a:gd name="connsiteY1" fmla="*/ 2190750 h 2190750"/>
                  <a:gd name="connsiteX2" fmla="*/ 2000250 w 2695575"/>
                  <a:gd name="connsiteY2" fmla="*/ 2111375 h 2190750"/>
                  <a:gd name="connsiteX3" fmla="*/ 1289050 w 2695575"/>
                  <a:gd name="connsiteY3" fmla="*/ 2111375 h 2190750"/>
                  <a:gd name="connsiteX4" fmla="*/ 1289050 w 2695575"/>
                  <a:gd name="connsiteY4" fmla="*/ 2063750 h 2190750"/>
                  <a:gd name="connsiteX5" fmla="*/ 1038225 w 2695575"/>
                  <a:gd name="connsiteY5" fmla="*/ 2063750 h 2190750"/>
                  <a:gd name="connsiteX6" fmla="*/ 1038225 w 2695575"/>
                  <a:gd name="connsiteY6" fmla="*/ 2028825 h 2190750"/>
                  <a:gd name="connsiteX7" fmla="*/ 1009650 w 2695575"/>
                  <a:gd name="connsiteY7" fmla="*/ 2028825 h 2190750"/>
                  <a:gd name="connsiteX8" fmla="*/ 1009650 w 2695575"/>
                  <a:gd name="connsiteY8" fmla="*/ 1993900 h 2190750"/>
                  <a:gd name="connsiteX9" fmla="*/ 1009650 w 2695575"/>
                  <a:gd name="connsiteY9" fmla="*/ 1981200 h 2190750"/>
                  <a:gd name="connsiteX10" fmla="*/ 1009650 w 2695575"/>
                  <a:gd name="connsiteY10" fmla="*/ 1905000 h 2190750"/>
                  <a:gd name="connsiteX11" fmla="*/ 866775 w 2695575"/>
                  <a:gd name="connsiteY11" fmla="*/ 1905000 h 2190750"/>
                  <a:gd name="connsiteX12" fmla="*/ 866775 w 2695575"/>
                  <a:gd name="connsiteY12" fmla="*/ 1905000 h 2190750"/>
                  <a:gd name="connsiteX13" fmla="*/ 835025 w 2695575"/>
                  <a:gd name="connsiteY13" fmla="*/ 1873250 h 2190750"/>
                  <a:gd name="connsiteX14" fmla="*/ 800100 w 2695575"/>
                  <a:gd name="connsiteY14" fmla="*/ 1860550 h 2190750"/>
                  <a:gd name="connsiteX15" fmla="*/ 800100 w 2695575"/>
                  <a:gd name="connsiteY15" fmla="*/ 1860550 h 2190750"/>
                  <a:gd name="connsiteX16" fmla="*/ 768350 w 2695575"/>
                  <a:gd name="connsiteY16" fmla="*/ 1831975 h 2190750"/>
                  <a:gd name="connsiteX17" fmla="*/ 768350 w 2695575"/>
                  <a:gd name="connsiteY17" fmla="*/ 1831975 h 2190750"/>
                  <a:gd name="connsiteX18" fmla="*/ 565150 w 2695575"/>
                  <a:gd name="connsiteY18" fmla="*/ 1831975 h 2190750"/>
                  <a:gd name="connsiteX19" fmla="*/ 558800 w 2695575"/>
                  <a:gd name="connsiteY19" fmla="*/ 1774825 h 2190750"/>
                  <a:gd name="connsiteX20" fmla="*/ 558800 w 2695575"/>
                  <a:gd name="connsiteY20" fmla="*/ 1762125 h 2190750"/>
                  <a:gd name="connsiteX21" fmla="*/ 542925 w 2695575"/>
                  <a:gd name="connsiteY21" fmla="*/ 1692275 h 2190750"/>
                  <a:gd name="connsiteX22" fmla="*/ 542925 w 2695575"/>
                  <a:gd name="connsiteY22" fmla="*/ 1663700 h 2190750"/>
                  <a:gd name="connsiteX23" fmla="*/ 457200 w 2695575"/>
                  <a:gd name="connsiteY23" fmla="*/ 1663700 h 2190750"/>
                  <a:gd name="connsiteX24" fmla="*/ 457200 w 2695575"/>
                  <a:gd name="connsiteY24" fmla="*/ 1635125 h 2190750"/>
                  <a:gd name="connsiteX25" fmla="*/ 352425 w 2695575"/>
                  <a:gd name="connsiteY25" fmla="*/ 1635125 h 2190750"/>
                  <a:gd name="connsiteX26" fmla="*/ 352425 w 2695575"/>
                  <a:gd name="connsiteY26" fmla="*/ 1635125 h 2190750"/>
                  <a:gd name="connsiteX27" fmla="*/ 317500 w 2695575"/>
                  <a:gd name="connsiteY27" fmla="*/ 1622425 h 2190750"/>
                  <a:gd name="connsiteX28" fmla="*/ 317500 w 2695575"/>
                  <a:gd name="connsiteY28" fmla="*/ 1495425 h 2190750"/>
                  <a:gd name="connsiteX29" fmla="*/ 307975 w 2695575"/>
                  <a:gd name="connsiteY29" fmla="*/ 1450975 h 2190750"/>
                  <a:gd name="connsiteX30" fmla="*/ 311150 w 2695575"/>
                  <a:gd name="connsiteY30" fmla="*/ 1419225 h 2190750"/>
                  <a:gd name="connsiteX31" fmla="*/ 292100 w 2695575"/>
                  <a:gd name="connsiteY31" fmla="*/ 1393825 h 2190750"/>
                  <a:gd name="connsiteX32" fmla="*/ 266700 w 2695575"/>
                  <a:gd name="connsiteY32" fmla="*/ 1384300 h 2190750"/>
                  <a:gd name="connsiteX33" fmla="*/ 266700 w 2695575"/>
                  <a:gd name="connsiteY33" fmla="*/ 1384300 h 2190750"/>
                  <a:gd name="connsiteX34" fmla="*/ 260350 w 2695575"/>
                  <a:gd name="connsiteY34" fmla="*/ 1346200 h 2190750"/>
                  <a:gd name="connsiteX35" fmla="*/ 142875 w 2695575"/>
                  <a:gd name="connsiteY35" fmla="*/ 1346200 h 2190750"/>
                  <a:gd name="connsiteX36" fmla="*/ 146050 w 2695575"/>
                  <a:gd name="connsiteY36" fmla="*/ 1330325 h 2190750"/>
                  <a:gd name="connsiteX37" fmla="*/ 107950 w 2695575"/>
                  <a:gd name="connsiteY37" fmla="*/ 1323975 h 2190750"/>
                  <a:gd name="connsiteX38" fmla="*/ 107950 w 2695575"/>
                  <a:gd name="connsiteY38" fmla="*/ 1323975 h 2190750"/>
                  <a:gd name="connsiteX39" fmla="*/ 107950 w 2695575"/>
                  <a:gd name="connsiteY39" fmla="*/ 1247775 h 2190750"/>
                  <a:gd name="connsiteX40" fmla="*/ 107950 w 2695575"/>
                  <a:gd name="connsiteY40" fmla="*/ 1247775 h 2190750"/>
                  <a:gd name="connsiteX41" fmla="*/ 88900 w 2695575"/>
                  <a:gd name="connsiteY41" fmla="*/ 1196975 h 2190750"/>
                  <a:gd name="connsiteX42" fmla="*/ 85725 w 2695575"/>
                  <a:gd name="connsiteY42" fmla="*/ 1136650 h 2190750"/>
                  <a:gd name="connsiteX43" fmla="*/ 85725 w 2695575"/>
                  <a:gd name="connsiteY43" fmla="*/ 1098550 h 2190750"/>
                  <a:gd name="connsiteX44" fmla="*/ 85725 w 2695575"/>
                  <a:gd name="connsiteY44" fmla="*/ 508000 h 2190750"/>
                  <a:gd name="connsiteX45" fmla="*/ 73025 w 2695575"/>
                  <a:gd name="connsiteY45" fmla="*/ 501650 h 2190750"/>
                  <a:gd name="connsiteX46" fmla="*/ 73025 w 2695575"/>
                  <a:gd name="connsiteY46" fmla="*/ 365125 h 2190750"/>
                  <a:gd name="connsiteX47" fmla="*/ 53975 w 2695575"/>
                  <a:gd name="connsiteY47" fmla="*/ 336550 h 2190750"/>
                  <a:gd name="connsiteX48" fmla="*/ 57150 w 2695575"/>
                  <a:gd name="connsiteY48" fmla="*/ 92075 h 2190750"/>
                  <a:gd name="connsiteX49" fmla="*/ 53975 w 2695575"/>
                  <a:gd name="connsiteY49" fmla="*/ 63500 h 2190750"/>
                  <a:gd name="connsiteX50" fmla="*/ 25400 w 2695575"/>
                  <a:gd name="connsiteY50" fmla="*/ 44450 h 2190750"/>
                  <a:gd name="connsiteX51" fmla="*/ 28575 w 2695575"/>
                  <a:gd name="connsiteY51" fmla="*/ 9525 h 2190750"/>
                  <a:gd name="connsiteX52" fmla="*/ 0 w 2695575"/>
                  <a:gd name="connsiteY52" fmla="*/ 0 h 2190750"/>
                  <a:gd name="connsiteX0" fmla="*/ 2670175 w 2670175"/>
                  <a:gd name="connsiteY0" fmla="*/ 2181225 h 2181225"/>
                  <a:gd name="connsiteX1" fmla="*/ 1974850 w 2670175"/>
                  <a:gd name="connsiteY1" fmla="*/ 2181225 h 2181225"/>
                  <a:gd name="connsiteX2" fmla="*/ 1974850 w 2670175"/>
                  <a:gd name="connsiteY2" fmla="*/ 2101850 h 2181225"/>
                  <a:gd name="connsiteX3" fmla="*/ 1263650 w 2670175"/>
                  <a:gd name="connsiteY3" fmla="*/ 2101850 h 2181225"/>
                  <a:gd name="connsiteX4" fmla="*/ 1263650 w 2670175"/>
                  <a:gd name="connsiteY4" fmla="*/ 2054225 h 2181225"/>
                  <a:gd name="connsiteX5" fmla="*/ 1012825 w 2670175"/>
                  <a:gd name="connsiteY5" fmla="*/ 2054225 h 2181225"/>
                  <a:gd name="connsiteX6" fmla="*/ 1012825 w 2670175"/>
                  <a:gd name="connsiteY6" fmla="*/ 2019300 h 2181225"/>
                  <a:gd name="connsiteX7" fmla="*/ 984250 w 2670175"/>
                  <a:gd name="connsiteY7" fmla="*/ 2019300 h 2181225"/>
                  <a:gd name="connsiteX8" fmla="*/ 984250 w 2670175"/>
                  <a:gd name="connsiteY8" fmla="*/ 1984375 h 2181225"/>
                  <a:gd name="connsiteX9" fmla="*/ 984250 w 2670175"/>
                  <a:gd name="connsiteY9" fmla="*/ 1971675 h 2181225"/>
                  <a:gd name="connsiteX10" fmla="*/ 984250 w 2670175"/>
                  <a:gd name="connsiteY10" fmla="*/ 1895475 h 2181225"/>
                  <a:gd name="connsiteX11" fmla="*/ 841375 w 2670175"/>
                  <a:gd name="connsiteY11" fmla="*/ 1895475 h 2181225"/>
                  <a:gd name="connsiteX12" fmla="*/ 841375 w 2670175"/>
                  <a:gd name="connsiteY12" fmla="*/ 1895475 h 2181225"/>
                  <a:gd name="connsiteX13" fmla="*/ 809625 w 2670175"/>
                  <a:gd name="connsiteY13" fmla="*/ 1863725 h 2181225"/>
                  <a:gd name="connsiteX14" fmla="*/ 774700 w 2670175"/>
                  <a:gd name="connsiteY14" fmla="*/ 1851025 h 2181225"/>
                  <a:gd name="connsiteX15" fmla="*/ 774700 w 2670175"/>
                  <a:gd name="connsiteY15" fmla="*/ 1851025 h 2181225"/>
                  <a:gd name="connsiteX16" fmla="*/ 742950 w 2670175"/>
                  <a:gd name="connsiteY16" fmla="*/ 1822450 h 2181225"/>
                  <a:gd name="connsiteX17" fmla="*/ 742950 w 2670175"/>
                  <a:gd name="connsiteY17" fmla="*/ 1822450 h 2181225"/>
                  <a:gd name="connsiteX18" fmla="*/ 539750 w 2670175"/>
                  <a:gd name="connsiteY18" fmla="*/ 1822450 h 2181225"/>
                  <a:gd name="connsiteX19" fmla="*/ 533400 w 2670175"/>
                  <a:gd name="connsiteY19" fmla="*/ 1765300 h 2181225"/>
                  <a:gd name="connsiteX20" fmla="*/ 533400 w 2670175"/>
                  <a:gd name="connsiteY20" fmla="*/ 1752600 h 2181225"/>
                  <a:gd name="connsiteX21" fmla="*/ 517525 w 2670175"/>
                  <a:gd name="connsiteY21" fmla="*/ 1682750 h 2181225"/>
                  <a:gd name="connsiteX22" fmla="*/ 517525 w 2670175"/>
                  <a:gd name="connsiteY22" fmla="*/ 1654175 h 2181225"/>
                  <a:gd name="connsiteX23" fmla="*/ 431800 w 2670175"/>
                  <a:gd name="connsiteY23" fmla="*/ 1654175 h 2181225"/>
                  <a:gd name="connsiteX24" fmla="*/ 431800 w 2670175"/>
                  <a:gd name="connsiteY24" fmla="*/ 1625600 h 2181225"/>
                  <a:gd name="connsiteX25" fmla="*/ 327025 w 2670175"/>
                  <a:gd name="connsiteY25" fmla="*/ 1625600 h 2181225"/>
                  <a:gd name="connsiteX26" fmla="*/ 327025 w 2670175"/>
                  <a:gd name="connsiteY26" fmla="*/ 1625600 h 2181225"/>
                  <a:gd name="connsiteX27" fmla="*/ 292100 w 2670175"/>
                  <a:gd name="connsiteY27" fmla="*/ 1612900 h 2181225"/>
                  <a:gd name="connsiteX28" fmla="*/ 292100 w 2670175"/>
                  <a:gd name="connsiteY28" fmla="*/ 1485900 h 2181225"/>
                  <a:gd name="connsiteX29" fmla="*/ 282575 w 2670175"/>
                  <a:gd name="connsiteY29" fmla="*/ 1441450 h 2181225"/>
                  <a:gd name="connsiteX30" fmla="*/ 285750 w 2670175"/>
                  <a:gd name="connsiteY30" fmla="*/ 1409700 h 2181225"/>
                  <a:gd name="connsiteX31" fmla="*/ 266700 w 2670175"/>
                  <a:gd name="connsiteY31" fmla="*/ 1384300 h 2181225"/>
                  <a:gd name="connsiteX32" fmla="*/ 241300 w 2670175"/>
                  <a:gd name="connsiteY32" fmla="*/ 1374775 h 2181225"/>
                  <a:gd name="connsiteX33" fmla="*/ 241300 w 2670175"/>
                  <a:gd name="connsiteY33" fmla="*/ 1374775 h 2181225"/>
                  <a:gd name="connsiteX34" fmla="*/ 234950 w 2670175"/>
                  <a:gd name="connsiteY34" fmla="*/ 1336675 h 2181225"/>
                  <a:gd name="connsiteX35" fmla="*/ 117475 w 2670175"/>
                  <a:gd name="connsiteY35" fmla="*/ 1336675 h 2181225"/>
                  <a:gd name="connsiteX36" fmla="*/ 120650 w 2670175"/>
                  <a:gd name="connsiteY36" fmla="*/ 1320800 h 2181225"/>
                  <a:gd name="connsiteX37" fmla="*/ 82550 w 2670175"/>
                  <a:gd name="connsiteY37" fmla="*/ 1314450 h 2181225"/>
                  <a:gd name="connsiteX38" fmla="*/ 82550 w 2670175"/>
                  <a:gd name="connsiteY38" fmla="*/ 1314450 h 2181225"/>
                  <a:gd name="connsiteX39" fmla="*/ 82550 w 2670175"/>
                  <a:gd name="connsiteY39" fmla="*/ 1238250 h 2181225"/>
                  <a:gd name="connsiteX40" fmla="*/ 82550 w 2670175"/>
                  <a:gd name="connsiteY40" fmla="*/ 1238250 h 2181225"/>
                  <a:gd name="connsiteX41" fmla="*/ 63500 w 2670175"/>
                  <a:gd name="connsiteY41" fmla="*/ 1187450 h 2181225"/>
                  <a:gd name="connsiteX42" fmla="*/ 60325 w 2670175"/>
                  <a:gd name="connsiteY42" fmla="*/ 1127125 h 2181225"/>
                  <a:gd name="connsiteX43" fmla="*/ 60325 w 2670175"/>
                  <a:gd name="connsiteY43" fmla="*/ 1089025 h 2181225"/>
                  <a:gd name="connsiteX44" fmla="*/ 60325 w 2670175"/>
                  <a:gd name="connsiteY44" fmla="*/ 498475 h 2181225"/>
                  <a:gd name="connsiteX45" fmla="*/ 47625 w 2670175"/>
                  <a:gd name="connsiteY45" fmla="*/ 492125 h 2181225"/>
                  <a:gd name="connsiteX46" fmla="*/ 47625 w 2670175"/>
                  <a:gd name="connsiteY46" fmla="*/ 355600 h 2181225"/>
                  <a:gd name="connsiteX47" fmla="*/ 28575 w 2670175"/>
                  <a:gd name="connsiteY47" fmla="*/ 327025 h 2181225"/>
                  <a:gd name="connsiteX48" fmla="*/ 31750 w 2670175"/>
                  <a:gd name="connsiteY48" fmla="*/ 82550 h 2181225"/>
                  <a:gd name="connsiteX49" fmla="*/ 28575 w 2670175"/>
                  <a:gd name="connsiteY49" fmla="*/ 53975 h 2181225"/>
                  <a:gd name="connsiteX50" fmla="*/ 0 w 2670175"/>
                  <a:gd name="connsiteY50" fmla="*/ 34925 h 2181225"/>
                  <a:gd name="connsiteX51" fmla="*/ 3175 w 2670175"/>
                  <a:gd name="connsiteY51" fmla="*/ 0 h 2181225"/>
                  <a:gd name="connsiteX0" fmla="*/ 2670175 w 2670175"/>
                  <a:gd name="connsiteY0" fmla="*/ 2146300 h 2146300"/>
                  <a:gd name="connsiteX1" fmla="*/ 1974850 w 2670175"/>
                  <a:gd name="connsiteY1" fmla="*/ 2146300 h 2146300"/>
                  <a:gd name="connsiteX2" fmla="*/ 1974850 w 2670175"/>
                  <a:gd name="connsiteY2" fmla="*/ 2066925 h 2146300"/>
                  <a:gd name="connsiteX3" fmla="*/ 1263650 w 2670175"/>
                  <a:gd name="connsiteY3" fmla="*/ 2066925 h 2146300"/>
                  <a:gd name="connsiteX4" fmla="*/ 1263650 w 2670175"/>
                  <a:gd name="connsiteY4" fmla="*/ 2019300 h 2146300"/>
                  <a:gd name="connsiteX5" fmla="*/ 1012825 w 2670175"/>
                  <a:gd name="connsiteY5" fmla="*/ 2019300 h 2146300"/>
                  <a:gd name="connsiteX6" fmla="*/ 1012825 w 2670175"/>
                  <a:gd name="connsiteY6" fmla="*/ 1984375 h 2146300"/>
                  <a:gd name="connsiteX7" fmla="*/ 984250 w 2670175"/>
                  <a:gd name="connsiteY7" fmla="*/ 1984375 h 2146300"/>
                  <a:gd name="connsiteX8" fmla="*/ 984250 w 2670175"/>
                  <a:gd name="connsiteY8" fmla="*/ 1949450 h 2146300"/>
                  <a:gd name="connsiteX9" fmla="*/ 984250 w 2670175"/>
                  <a:gd name="connsiteY9" fmla="*/ 1936750 h 2146300"/>
                  <a:gd name="connsiteX10" fmla="*/ 984250 w 2670175"/>
                  <a:gd name="connsiteY10" fmla="*/ 1860550 h 2146300"/>
                  <a:gd name="connsiteX11" fmla="*/ 841375 w 2670175"/>
                  <a:gd name="connsiteY11" fmla="*/ 1860550 h 2146300"/>
                  <a:gd name="connsiteX12" fmla="*/ 841375 w 2670175"/>
                  <a:gd name="connsiteY12" fmla="*/ 1860550 h 2146300"/>
                  <a:gd name="connsiteX13" fmla="*/ 809625 w 2670175"/>
                  <a:gd name="connsiteY13" fmla="*/ 1828800 h 2146300"/>
                  <a:gd name="connsiteX14" fmla="*/ 774700 w 2670175"/>
                  <a:gd name="connsiteY14" fmla="*/ 1816100 h 2146300"/>
                  <a:gd name="connsiteX15" fmla="*/ 774700 w 2670175"/>
                  <a:gd name="connsiteY15" fmla="*/ 1816100 h 2146300"/>
                  <a:gd name="connsiteX16" fmla="*/ 742950 w 2670175"/>
                  <a:gd name="connsiteY16" fmla="*/ 1787525 h 2146300"/>
                  <a:gd name="connsiteX17" fmla="*/ 742950 w 2670175"/>
                  <a:gd name="connsiteY17" fmla="*/ 1787525 h 2146300"/>
                  <a:gd name="connsiteX18" fmla="*/ 539750 w 2670175"/>
                  <a:gd name="connsiteY18" fmla="*/ 1787525 h 2146300"/>
                  <a:gd name="connsiteX19" fmla="*/ 533400 w 2670175"/>
                  <a:gd name="connsiteY19" fmla="*/ 1730375 h 2146300"/>
                  <a:gd name="connsiteX20" fmla="*/ 533400 w 2670175"/>
                  <a:gd name="connsiteY20" fmla="*/ 1717675 h 2146300"/>
                  <a:gd name="connsiteX21" fmla="*/ 517525 w 2670175"/>
                  <a:gd name="connsiteY21" fmla="*/ 1647825 h 2146300"/>
                  <a:gd name="connsiteX22" fmla="*/ 517525 w 2670175"/>
                  <a:gd name="connsiteY22" fmla="*/ 1619250 h 2146300"/>
                  <a:gd name="connsiteX23" fmla="*/ 431800 w 2670175"/>
                  <a:gd name="connsiteY23" fmla="*/ 1619250 h 2146300"/>
                  <a:gd name="connsiteX24" fmla="*/ 431800 w 2670175"/>
                  <a:gd name="connsiteY24" fmla="*/ 1590675 h 2146300"/>
                  <a:gd name="connsiteX25" fmla="*/ 327025 w 2670175"/>
                  <a:gd name="connsiteY25" fmla="*/ 1590675 h 2146300"/>
                  <a:gd name="connsiteX26" fmla="*/ 327025 w 2670175"/>
                  <a:gd name="connsiteY26" fmla="*/ 1590675 h 2146300"/>
                  <a:gd name="connsiteX27" fmla="*/ 292100 w 2670175"/>
                  <a:gd name="connsiteY27" fmla="*/ 1577975 h 2146300"/>
                  <a:gd name="connsiteX28" fmla="*/ 292100 w 2670175"/>
                  <a:gd name="connsiteY28" fmla="*/ 1450975 h 2146300"/>
                  <a:gd name="connsiteX29" fmla="*/ 282575 w 2670175"/>
                  <a:gd name="connsiteY29" fmla="*/ 1406525 h 2146300"/>
                  <a:gd name="connsiteX30" fmla="*/ 285750 w 2670175"/>
                  <a:gd name="connsiteY30" fmla="*/ 1374775 h 2146300"/>
                  <a:gd name="connsiteX31" fmla="*/ 266700 w 2670175"/>
                  <a:gd name="connsiteY31" fmla="*/ 1349375 h 2146300"/>
                  <a:gd name="connsiteX32" fmla="*/ 241300 w 2670175"/>
                  <a:gd name="connsiteY32" fmla="*/ 1339850 h 2146300"/>
                  <a:gd name="connsiteX33" fmla="*/ 241300 w 2670175"/>
                  <a:gd name="connsiteY33" fmla="*/ 1339850 h 2146300"/>
                  <a:gd name="connsiteX34" fmla="*/ 234950 w 2670175"/>
                  <a:gd name="connsiteY34" fmla="*/ 1301750 h 2146300"/>
                  <a:gd name="connsiteX35" fmla="*/ 117475 w 2670175"/>
                  <a:gd name="connsiteY35" fmla="*/ 1301750 h 2146300"/>
                  <a:gd name="connsiteX36" fmla="*/ 120650 w 2670175"/>
                  <a:gd name="connsiteY36" fmla="*/ 1285875 h 2146300"/>
                  <a:gd name="connsiteX37" fmla="*/ 82550 w 2670175"/>
                  <a:gd name="connsiteY37" fmla="*/ 1279525 h 2146300"/>
                  <a:gd name="connsiteX38" fmla="*/ 82550 w 2670175"/>
                  <a:gd name="connsiteY38" fmla="*/ 1279525 h 2146300"/>
                  <a:gd name="connsiteX39" fmla="*/ 82550 w 2670175"/>
                  <a:gd name="connsiteY39" fmla="*/ 1203325 h 2146300"/>
                  <a:gd name="connsiteX40" fmla="*/ 82550 w 2670175"/>
                  <a:gd name="connsiteY40" fmla="*/ 1203325 h 2146300"/>
                  <a:gd name="connsiteX41" fmla="*/ 63500 w 2670175"/>
                  <a:gd name="connsiteY41" fmla="*/ 1152525 h 2146300"/>
                  <a:gd name="connsiteX42" fmla="*/ 60325 w 2670175"/>
                  <a:gd name="connsiteY42" fmla="*/ 1092200 h 2146300"/>
                  <a:gd name="connsiteX43" fmla="*/ 60325 w 2670175"/>
                  <a:gd name="connsiteY43" fmla="*/ 1054100 h 2146300"/>
                  <a:gd name="connsiteX44" fmla="*/ 60325 w 2670175"/>
                  <a:gd name="connsiteY44" fmla="*/ 463550 h 2146300"/>
                  <a:gd name="connsiteX45" fmla="*/ 47625 w 2670175"/>
                  <a:gd name="connsiteY45" fmla="*/ 457200 h 2146300"/>
                  <a:gd name="connsiteX46" fmla="*/ 47625 w 2670175"/>
                  <a:gd name="connsiteY46" fmla="*/ 320675 h 2146300"/>
                  <a:gd name="connsiteX47" fmla="*/ 28575 w 2670175"/>
                  <a:gd name="connsiteY47" fmla="*/ 292100 h 2146300"/>
                  <a:gd name="connsiteX48" fmla="*/ 31750 w 2670175"/>
                  <a:gd name="connsiteY48" fmla="*/ 47625 h 2146300"/>
                  <a:gd name="connsiteX49" fmla="*/ 28575 w 2670175"/>
                  <a:gd name="connsiteY49" fmla="*/ 19050 h 2146300"/>
                  <a:gd name="connsiteX50" fmla="*/ 0 w 2670175"/>
                  <a:gd name="connsiteY50" fmla="*/ 0 h 2146300"/>
                  <a:gd name="connsiteX0" fmla="*/ 2641600 w 2641600"/>
                  <a:gd name="connsiteY0" fmla="*/ 2127250 h 2127250"/>
                  <a:gd name="connsiteX1" fmla="*/ 1946275 w 2641600"/>
                  <a:gd name="connsiteY1" fmla="*/ 2127250 h 2127250"/>
                  <a:gd name="connsiteX2" fmla="*/ 1946275 w 2641600"/>
                  <a:gd name="connsiteY2" fmla="*/ 2047875 h 2127250"/>
                  <a:gd name="connsiteX3" fmla="*/ 1235075 w 2641600"/>
                  <a:gd name="connsiteY3" fmla="*/ 2047875 h 2127250"/>
                  <a:gd name="connsiteX4" fmla="*/ 1235075 w 2641600"/>
                  <a:gd name="connsiteY4" fmla="*/ 2000250 h 2127250"/>
                  <a:gd name="connsiteX5" fmla="*/ 984250 w 2641600"/>
                  <a:gd name="connsiteY5" fmla="*/ 2000250 h 2127250"/>
                  <a:gd name="connsiteX6" fmla="*/ 984250 w 2641600"/>
                  <a:gd name="connsiteY6" fmla="*/ 1965325 h 2127250"/>
                  <a:gd name="connsiteX7" fmla="*/ 955675 w 2641600"/>
                  <a:gd name="connsiteY7" fmla="*/ 1965325 h 2127250"/>
                  <a:gd name="connsiteX8" fmla="*/ 955675 w 2641600"/>
                  <a:gd name="connsiteY8" fmla="*/ 1930400 h 2127250"/>
                  <a:gd name="connsiteX9" fmla="*/ 955675 w 2641600"/>
                  <a:gd name="connsiteY9" fmla="*/ 1917700 h 2127250"/>
                  <a:gd name="connsiteX10" fmla="*/ 955675 w 2641600"/>
                  <a:gd name="connsiteY10" fmla="*/ 1841500 h 2127250"/>
                  <a:gd name="connsiteX11" fmla="*/ 812800 w 2641600"/>
                  <a:gd name="connsiteY11" fmla="*/ 1841500 h 2127250"/>
                  <a:gd name="connsiteX12" fmla="*/ 812800 w 2641600"/>
                  <a:gd name="connsiteY12" fmla="*/ 1841500 h 2127250"/>
                  <a:gd name="connsiteX13" fmla="*/ 781050 w 2641600"/>
                  <a:gd name="connsiteY13" fmla="*/ 1809750 h 2127250"/>
                  <a:gd name="connsiteX14" fmla="*/ 746125 w 2641600"/>
                  <a:gd name="connsiteY14" fmla="*/ 1797050 h 2127250"/>
                  <a:gd name="connsiteX15" fmla="*/ 746125 w 2641600"/>
                  <a:gd name="connsiteY15" fmla="*/ 1797050 h 2127250"/>
                  <a:gd name="connsiteX16" fmla="*/ 714375 w 2641600"/>
                  <a:gd name="connsiteY16" fmla="*/ 1768475 h 2127250"/>
                  <a:gd name="connsiteX17" fmla="*/ 714375 w 2641600"/>
                  <a:gd name="connsiteY17" fmla="*/ 1768475 h 2127250"/>
                  <a:gd name="connsiteX18" fmla="*/ 511175 w 2641600"/>
                  <a:gd name="connsiteY18" fmla="*/ 1768475 h 2127250"/>
                  <a:gd name="connsiteX19" fmla="*/ 504825 w 2641600"/>
                  <a:gd name="connsiteY19" fmla="*/ 1711325 h 2127250"/>
                  <a:gd name="connsiteX20" fmla="*/ 504825 w 2641600"/>
                  <a:gd name="connsiteY20" fmla="*/ 1698625 h 2127250"/>
                  <a:gd name="connsiteX21" fmla="*/ 488950 w 2641600"/>
                  <a:gd name="connsiteY21" fmla="*/ 1628775 h 2127250"/>
                  <a:gd name="connsiteX22" fmla="*/ 488950 w 2641600"/>
                  <a:gd name="connsiteY22" fmla="*/ 1600200 h 2127250"/>
                  <a:gd name="connsiteX23" fmla="*/ 403225 w 2641600"/>
                  <a:gd name="connsiteY23" fmla="*/ 1600200 h 2127250"/>
                  <a:gd name="connsiteX24" fmla="*/ 403225 w 2641600"/>
                  <a:gd name="connsiteY24" fmla="*/ 1571625 h 2127250"/>
                  <a:gd name="connsiteX25" fmla="*/ 298450 w 2641600"/>
                  <a:gd name="connsiteY25" fmla="*/ 1571625 h 2127250"/>
                  <a:gd name="connsiteX26" fmla="*/ 298450 w 2641600"/>
                  <a:gd name="connsiteY26" fmla="*/ 1571625 h 2127250"/>
                  <a:gd name="connsiteX27" fmla="*/ 263525 w 2641600"/>
                  <a:gd name="connsiteY27" fmla="*/ 1558925 h 2127250"/>
                  <a:gd name="connsiteX28" fmla="*/ 263525 w 2641600"/>
                  <a:gd name="connsiteY28" fmla="*/ 1431925 h 2127250"/>
                  <a:gd name="connsiteX29" fmla="*/ 254000 w 2641600"/>
                  <a:gd name="connsiteY29" fmla="*/ 1387475 h 2127250"/>
                  <a:gd name="connsiteX30" fmla="*/ 257175 w 2641600"/>
                  <a:gd name="connsiteY30" fmla="*/ 1355725 h 2127250"/>
                  <a:gd name="connsiteX31" fmla="*/ 238125 w 2641600"/>
                  <a:gd name="connsiteY31" fmla="*/ 1330325 h 2127250"/>
                  <a:gd name="connsiteX32" fmla="*/ 212725 w 2641600"/>
                  <a:gd name="connsiteY32" fmla="*/ 1320800 h 2127250"/>
                  <a:gd name="connsiteX33" fmla="*/ 212725 w 2641600"/>
                  <a:gd name="connsiteY33" fmla="*/ 1320800 h 2127250"/>
                  <a:gd name="connsiteX34" fmla="*/ 206375 w 2641600"/>
                  <a:gd name="connsiteY34" fmla="*/ 1282700 h 2127250"/>
                  <a:gd name="connsiteX35" fmla="*/ 88900 w 2641600"/>
                  <a:gd name="connsiteY35" fmla="*/ 1282700 h 2127250"/>
                  <a:gd name="connsiteX36" fmla="*/ 92075 w 2641600"/>
                  <a:gd name="connsiteY36" fmla="*/ 1266825 h 2127250"/>
                  <a:gd name="connsiteX37" fmla="*/ 53975 w 2641600"/>
                  <a:gd name="connsiteY37" fmla="*/ 1260475 h 2127250"/>
                  <a:gd name="connsiteX38" fmla="*/ 53975 w 2641600"/>
                  <a:gd name="connsiteY38" fmla="*/ 1260475 h 2127250"/>
                  <a:gd name="connsiteX39" fmla="*/ 53975 w 2641600"/>
                  <a:gd name="connsiteY39" fmla="*/ 1184275 h 2127250"/>
                  <a:gd name="connsiteX40" fmla="*/ 53975 w 2641600"/>
                  <a:gd name="connsiteY40" fmla="*/ 1184275 h 2127250"/>
                  <a:gd name="connsiteX41" fmla="*/ 34925 w 2641600"/>
                  <a:gd name="connsiteY41" fmla="*/ 1133475 h 2127250"/>
                  <a:gd name="connsiteX42" fmla="*/ 31750 w 2641600"/>
                  <a:gd name="connsiteY42" fmla="*/ 1073150 h 2127250"/>
                  <a:gd name="connsiteX43" fmla="*/ 31750 w 2641600"/>
                  <a:gd name="connsiteY43" fmla="*/ 1035050 h 2127250"/>
                  <a:gd name="connsiteX44" fmla="*/ 31750 w 2641600"/>
                  <a:gd name="connsiteY44" fmla="*/ 444500 h 2127250"/>
                  <a:gd name="connsiteX45" fmla="*/ 19050 w 2641600"/>
                  <a:gd name="connsiteY45" fmla="*/ 438150 h 2127250"/>
                  <a:gd name="connsiteX46" fmla="*/ 19050 w 2641600"/>
                  <a:gd name="connsiteY46" fmla="*/ 301625 h 2127250"/>
                  <a:gd name="connsiteX47" fmla="*/ 0 w 2641600"/>
                  <a:gd name="connsiteY47" fmla="*/ 273050 h 2127250"/>
                  <a:gd name="connsiteX48" fmla="*/ 3175 w 2641600"/>
                  <a:gd name="connsiteY48" fmla="*/ 28575 h 2127250"/>
                  <a:gd name="connsiteX49" fmla="*/ 0 w 2641600"/>
                  <a:gd name="connsiteY49" fmla="*/ 0 h 2127250"/>
                  <a:gd name="connsiteX0" fmla="*/ 2641600 w 2641600"/>
                  <a:gd name="connsiteY0" fmla="*/ 2098675 h 2098675"/>
                  <a:gd name="connsiteX1" fmla="*/ 1946275 w 2641600"/>
                  <a:gd name="connsiteY1" fmla="*/ 2098675 h 2098675"/>
                  <a:gd name="connsiteX2" fmla="*/ 1946275 w 2641600"/>
                  <a:gd name="connsiteY2" fmla="*/ 2019300 h 2098675"/>
                  <a:gd name="connsiteX3" fmla="*/ 1235075 w 2641600"/>
                  <a:gd name="connsiteY3" fmla="*/ 2019300 h 2098675"/>
                  <a:gd name="connsiteX4" fmla="*/ 1235075 w 2641600"/>
                  <a:gd name="connsiteY4" fmla="*/ 1971675 h 2098675"/>
                  <a:gd name="connsiteX5" fmla="*/ 984250 w 2641600"/>
                  <a:gd name="connsiteY5" fmla="*/ 1971675 h 2098675"/>
                  <a:gd name="connsiteX6" fmla="*/ 984250 w 2641600"/>
                  <a:gd name="connsiteY6" fmla="*/ 1936750 h 2098675"/>
                  <a:gd name="connsiteX7" fmla="*/ 955675 w 2641600"/>
                  <a:gd name="connsiteY7" fmla="*/ 1936750 h 2098675"/>
                  <a:gd name="connsiteX8" fmla="*/ 955675 w 2641600"/>
                  <a:gd name="connsiteY8" fmla="*/ 1901825 h 2098675"/>
                  <a:gd name="connsiteX9" fmla="*/ 955675 w 2641600"/>
                  <a:gd name="connsiteY9" fmla="*/ 1889125 h 2098675"/>
                  <a:gd name="connsiteX10" fmla="*/ 955675 w 2641600"/>
                  <a:gd name="connsiteY10" fmla="*/ 1812925 h 2098675"/>
                  <a:gd name="connsiteX11" fmla="*/ 812800 w 2641600"/>
                  <a:gd name="connsiteY11" fmla="*/ 1812925 h 2098675"/>
                  <a:gd name="connsiteX12" fmla="*/ 812800 w 2641600"/>
                  <a:gd name="connsiteY12" fmla="*/ 1812925 h 2098675"/>
                  <a:gd name="connsiteX13" fmla="*/ 781050 w 2641600"/>
                  <a:gd name="connsiteY13" fmla="*/ 1781175 h 2098675"/>
                  <a:gd name="connsiteX14" fmla="*/ 746125 w 2641600"/>
                  <a:gd name="connsiteY14" fmla="*/ 1768475 h 2098675"/>
                  <a:gd name="connsiteX15" fmla="*/ 746125 w 2641600"/>
                  <a:gd name="connsiteY15" fmla="*/ 1768475 h 2098675"/>
                  <a:gd name="connsiteX16" fmla="*/ 714375 w 2641600"/>
                  <a:gd name="connsiteY16" fmla="*/ 1739900 h 2098675"/>
                  <a:gd name="connsiteX17" fmla="*/ 714375 w 2641600"/>
                  <a:gd name="connsiteY17" fmla="*/ 1739900 h 2098675"/>
                  <a:gd name="connsiteX18" fmla="*/ 511175 w 2641600"/>
                  <a:gd name="connsiteY18" fmla="*/ 1739900 h 2098675"/>
                  <a:gd name="connsiteX19" fmla="*/ 504825 w 2641600"/>
                  <a:gd name="connsiteY19" fmla="*/ 1682750 h 2098675"/>
                  <a:gd name="connsiteX20" fmla="*/ 504825 w 2641600"/>
                  <a:gd name="connsiteY20" fmla="*/ 1670050 h 2098675"/>
                  <a:gd name="connsiteX21" fmla="*/ 488950 w 2641600"/>
                  <a:gd name="connsiteY21" fmla="*/ 1600200 h 2098675"/>
                  <a:gd name="connsiteX22" fmla="*/ 488950 w 2641600"/>
                  <a:gd name="connsiteY22" fmla="*/ 1571625 h 2098675"/>
                  <a:gd name="connsiteX23" fmla="*/ 403225 w 2641600"/>
                  <a:gd name="connsiteY23" fmla="*/ 1571625 h 2098675"/>
                  <a:gd name="connsiteX24" fmla="*/ 403225 w 2641600"/>
                  <a:gd name="connsiteY24" fmla="*/ 1543050 h 2098675"/>
                  <a:gd name="connsiteX25" fmla="*/ 298450 w 2641600"/>
                  <a:gd name="connsiteY25" fmla="*/ 1543050 h 2098675"/>
                  <a:gd name="connsiteX26" fmla="*/ 298450 w 2641600"/>
                  <a:gd name="connsiteY26" fmla="*/ 1543050 h 2098675"/>
                  <a:gd name="connsiteX27" fmla="*/ 263525 w 2641600"/>
                  <a:gd name="connsiteY27" fmla="*/ 1530350 h 2098675"/>
                  <a:gd name="connsiteX28" fmla="*/ 263525 w 2641600"/>
                  <a:gd name="connsiteY28" fmla="*/ 1403350 h 2098675"/>
                  <a:gd name="connsiteX29" fmla="*/ 254000 w 2641600"/>
                  <a:gd name="connsiteY29" fmla="*/ 1358900 h 2098675"/>
                  <a:gd name="connsiteX30" fmla="*/ 257175 w 2641600"/>
                  <a:gd name="connsiteY30" fmla="*/ 1327150 h 2098675"/>
                  <a:gd name="connsiteX31" fmla="*/ 238125 w 2641600"/>
                  <a:gd name="connsiteY31" fmla="*/ 1301750 h 2098675"/>
                  <a:gd name="connsiteX32" fmla="*/ 212725 w 2641600"/>
                  <a:gd name="connsiteY32" fmla="*/ 1292225 h 2098675"/>
                  <a:gd name="connsiteX33" fmla="*/ 212725 w 2641600"/>
                  <a:gd name="connsiteY33" fmla="*/ 1292225 h 2098675"/>
                  <a:gd name="connsiteX34" fmla="*/ 206375 w 2641600"/>
                  <a:gd name="connsiteY34" fmla="*/ 1254125 h 2098675"/>
                  <a:gd name="connsiteX35" fmla="*/ 88900 w 2641600"/>
                  <a:gd name="connsiteY35" fmla="*/ 1254125 h 2098675"/>
                  <a:gd name="connsiteX36" fmla="*/ 92075 w 2641600"/>
                  <a:gd name="connsiteY36" fmla="*/ 1238250 h 2098675"/>
                  <a:gd name="connsiteX37" fmla="*/ 53975 w 2641600"/>
                  <a:gd name="connsiteY37" fmla="*/ 1231900 h 2098675"/>
                  <a:gd name="connsiteX38" fmla="*/ 53975 w 2641600"/>
                  <a:gd name="connsiteY38" fmla="*/ 1231900 h 2098675"/>
                  <a:gd name="connsiteX39" fmla="*/ 53975 w 2641600"/>
                  <a:gd name="connsiteY39" fmla="*/ 1155700 h 2098675"/>
                  <a:gd name="connsiteX40" fmla="*/ 53975 w 2641600"/>
                  <a:gd name="connsiteY40" fmla="*/ 1155700 h 2098675"/>
                  <a:gd name="connsiteX41" fmla="*/ 34925 w 2641600"/>
                  <a:gd name="connsiteY41" fmla="*/ 1104900 h 2098675"/>
                  <a:gd name="connsiteX42" fmla="*/ 31750 w 2641600"/>
                  <a:gd name="connsiteY42" fmla="*/ 1044575 h 2098675"/>
                  <a:gd name="connsiteX43" fmla="*/ 31750 w 2641600"/>
                  <a:gd name="connsiteY43" fmla="*/ 1006475 h 2098675"/>
                  <a:gd name="connsiteX44" fmla="*/ 31750 w 2641600"/>
                  <a:gd name="connsiteY44" fmla="*/ 415925 h 2098675"/>
                  <a:gd name="connsiteX45" fmla="*/ 19050 w 2641600"/>
                  <a:gd name="connsiteY45" fmla="*/ 409575 h 2098675"/>
                  <a:gd name="connsiteX46" fmla="*/ 19050 w 2641600"/>
                  <a:gd name="connsiteY46" fmla="*/ 273050 h 2098675"/>
                  <a:gd name="connsiteX47" fmla="*/ 0 w 2641600"/>
                  <a:gd name="connsiteY47" fmla="*/ 244475 h 2098675"/>
                  <a:gd name="connsiteX48" fmla="*/ 3175 w 2641600"/>
                  <a:gd name="connsiteY48" fmla="*/ 0 h 2098675"/>
                  <a:gd name="connsiteX0" fmla="*/ 2641600 w 2641600"/>
                  <a:gd name="connsiteY0" fmla="*/ 1854200 h 1854200"/>
                  <a:gd name="connsiteX1" fmla="*/ 1946275 w 2641600"/>
                  <a:gd name="connsiteY1" fmla="*/ 1854200 h 1854200"/>
                  <a:gd name="connsiteX2" fmla="*/ 1946275 w 2641600"/>
                  <a:gd name="connsiteY2" fmla="*/ 1774825 h 1854200"/>
                  <a:gd name="connsiteX3" fmla="*/ 1235075 w 2641600"/>
                  <a:gd name="connsiteY3" fmla="*/ 1774825 h 1854200"/>
                  <a:gd name="connsiteX4" fmla="*/ 1235075 w 2641600"/>
                  <a:gd name="connsiteY4" fmla="*/ 1727200 h 1854200"/>
                  <a:gd name="connsiteX5" fmla="*/ 984250 w 2641600"/>
                  <a:gd name="connsiteY5" fmla="*/ 1727200 h 1854200"/>
                  <a:gd name="connsiteX6" fmla="*/ 984250 w 2641600"/>
                  <a:gd name="connsiteY6" fmla="*/ 1692275 h 1854200"/>
                  <a:gd name="connsiteX7" fmla="*/ 955675 w 2641600"/>
                  <a:gd name="connsiteY7" fmla="*/ 1692275 h 1854200"/>
                  <a:gd name="connsiteX8" fmla="*/ 955675 w 2641600"/>
                  <a:gd name="connsiteY8" fmla="*/ 1657350 h 1854200"/>
                  <a:gd name="connsiteX9" fmla="*/ 955675 w 2641600"/>
                  <a:gd name="connsiteY9" fmla="*/ 1644650 h 1854200"/>
                  <a:gd name="connsiteX10" fmla="*/ 955675 w 2641600"/>
                  <a:gd name="connsiteY10" fmla="*/ 1568450 h 1854200"/>
                  <a:gd name="connsiteX11" fmla="*/ 812800 w 2641600"/>
                  <a:gd name="connsiteY11" fmla="*/ 1568450 h 1854200"/>
                  <a:gd name="connsiteX12" fmla="*/ 812800 w 2641600"/>
                  <a:gd name="connsiteY12" fmla="*/ 1568450 h 1854200"/>
                  <a:gd name="connsiteX13" fmla="*/ 781050 w 2641600"/>
                  <a:gd name="connsiteY13" fmla="*/ 1536700 h 1854200"/>
                  <a:gd name="connsiteX14" fmla="*/ 746125 w 2641600"/>
                  <a:gd name="connsiteY14" fmla="*/ 1524000 h 1854200"/>
                  <a:gd name="connsiteX15" fmla="*/ 746125 w 2641600"/>
                  <a:gd name="connsiteY15" fmla="*/ 1524000 h 1854200"/>
                  <a:gd name="connsiteX16" fmla="*/ 714375 w 2641600"/>
                  <a:gd name="connsiteY16" fmla="*/ 1495425 h 1854200"/>
                  <a:gd name="connsiteX17" fmla="*/ 714375 w 2641600"/>
                  <a:gd name="connsiteY17" fmla="*/ 1495425 h 1854200"/>
                  <a:gd name="connsiteX18" fmla="*/ 511175 w 2641600"/>
                  <a:gd name="connsiteY18" fmla="*/ 1495425 h 1854200"/>
                  <a:gd name="connsiteX19" fmla="*/ 504825 w 2641600"/>
                  <a:gd name="connsiteY19" fmla="*/ 1438275 h 1854200"/>
                  <a:gd name="connsiteX20" fmla="*/ 504825 w 2641600"/>
                  <a:gd name="connsiteY20" fmla="*/ 1425575 h 1854200"/>
                  <a:gd name="connsiteX21" fmla="*/ 488950 w 2641600"/>
                  <a:gd name="connsiteY21" fmla="*/ 1355725 h 1854200"/>
                  <a:gd name="connsiteX22" fmla="*/ 488950 w 2641600"/>
                  <a:gd name="connsiteY22" fmla="*/ 1327150 h 1854200"/>
                  <a:gd name="connsiteX23" fmla="*/ 403225 w 2641600"/>
                  <a:gd name="connsiteY23" fmla="*/ 1327150 h 1854200"/>
                  <a:gd name="connsiteX24" fmla="*/ 403225 w 2641600"/>
                  <a:gd name="connsiteY24" fmla="*/ 1298575 h 1854200"/>
                  <a:gd name="connsiteX25" fmla="*/ 298450 w 2641600"/>
                  <a:gd name="connsiteY25" fmla="*/ 1298575 h 1854200"/>
                  <a:gd name="connsiteX26" fmla="*/ 298450 w 2641600"/>
                  <a:gd name="connsiteY26" fmla="*/ 1298575 h 1854200"/>
                  <a:gd name="connsiteX27" fmla="*/ 263525 w 2641600"/>
                  <a:gd name="connsiteY27" fmla="*/ 1285875 h 1854200"/>
                  <a:gd name="connsiteX28" fmla="*/ 263525 w 2641600"/>
                  <a:gd name="connsiteY28" fmla="*/ 1158875 h 1854200"/>
                  <a:gd name="connsiteX29" fmla="*/ 254000 w 2641600"/>
                  <a:gd name="connsiteY29" fmla="*/ 1114425 h 1854200"/>
                  <a:gd name="connsiteX30" fmla="*/ 257175 w 2641600"/>
                  <a:gd name="connsiteY30" fmla="*/ 1082675 h 1854200"/>
                  <a:gd name="connsiteX31" fmla="*/ 238125 w 2641600"/>
                  <a:gd name="connsiteY31" fmla="*/ 1057275 h 1854200"/>
                  <a:gd name="connsiteX32" fmla="*/ 212725 w 2641600"/>
                  <a:gd name="connsiteY32" fmla="*/ 1047750 h 1854200"/>
                  <a:gd name="connsiteX33" fmla="*/ 212725 w 2641600"/>
                  <a:gd name="connsiteY33" fmla="*/ 1047750 h 1854200"/>
                  <a:gd name="connsiteX34" fmla="*/ 206375 w 2641600"/>
                  <a:gd name="connsiteY34" fmla="*/ 1009650 h 1854200"/>
                  <a:gd name="connsiteX35" fmla="*/ 88900 w 2641600"/>
                  <a:gd name="connsiteY35" fmla="*/ 1009650 h 1854200"/>
                  <a:gd name="connsiteX36" fmla="*/ 92075 w 2641600"/>
                  <a:gd name="connsiteY36" fmla="*/ 993775 h 1854200"/>
                  <a:gd name="connsiteX37" fmla="*/ 53975 w 2641600"/>
                  <a:gd name="connsiteY37" fmla="*/ 987425 h 1854200"/>
                  <a:gd name="connsiteX38" fmla="*/ 53975 w 2641600"/>
                  <a:gd name="connsiteY38" fmla="*/ 987425 h 1854200"/>
                  <a:gd name="connsiteX39" fmla="*/ 53975 w 2641600"/>
                  <a:gd name="connsiteY39" fmla="*/ 911225 h 1854200"/>
                  <a:gd name="connsiteX40" fmla="*/ 53975 w 2641600"/>
                  <a:gd name="connsiteY40" fmla="*/ 911225 h 1854200"/>
                  <a:gd name="connsiteX41" fmla="*/ 34925 w 2641600"/>
                  <a:gd name="connsiteY41" fmla="*/ 860425 h 1854200"/>
                  <a:gd name="connsiteX42" fmla="*/ 31750 w 2641600"/>
                  <a:gd name="connsiteY42" fmla="*/ 800100 h 1854200"/>
                  <a:gd name="connsiteX43" fmla="*/ 31750 w 2641600"/>
                  <a:gd name="connsiteY43" fmla="*/ 762000 h 1854200"/>
                  <a:gd name="connsiteX44" fmla="*/ 31750 w 2641600"/>
                  <a:gd name="connsiteY44" fmla="*/ 171450 h 1854200"/>
                  <a:gd name="connsiteX45" fmla="*/ 19050 w 2641600"/>
                  <a:gd name="connsiteY45" fmla="*/ 165100 h 1854200"/>
                  <a:gd name="connsiteX46" fmla="*/ 19050 w 2641600"/>
                  <a:gd name="connsiteY46" fmla="*/ 28575 h 1854200"/>
                  <a:gd name="connsiteX47" fmla="*/ 0 w 2641600"/>
                  <a:gd name="connsiteY47" fmla="*/ 0 h 1854200"/>
                  <a:gd name="connsiteX0" fmla="*/ 2641600 w 2641600"/>
                  <a:gd name="connsiteY0" fmla="*/ 1854200 h 1854200"/>
                  <a:gd name="connsiteX1" fmla="*/ 1946275 w 2641600"/>
                  <a:gd name="connsiteY1" fmla="*/ 1854200 h 1854200"/>
                  <a:gd name="connsiteX2" fmla="*/ 1946275 w 2641600"/>
                  <a:gd name="connsiteY2" fmla="*/ 1774825 h 1854200"/>
                  <a:gd name="connsiteX3" fmla="*/ 1235075 w 2641600"/>
                  <a:gd name="connsiteY3" fmla="*/ 1774825 h 1854200"/>
                  <a:gd name="connsiteX4" fmla="*/ 1235075 w 2641600"/>
                  <a:gd name="connsiteY4" fmla="*/ 1727200 h 1854200"/>
                  <a:gd name="connsiteX5" fmla="*/ 984250 w 2641600"/>
                  <a:gd name="connsiteY5" fmla="*/ 1727200 h 1854200"/>
                  <a:gd name="connsiteX6" fmla="*/ 984250 w 2641600"/>
                  <a:gd name="connsiteY6" fmla="*/ 1692275 h 1854200"/>
                  <a:gd name="connsiteX7" fmla="*/ 955675 w 2641600"/>
                  <a:gd name="connsiteY7" fmla="*/ 1692275 h 1854200"/>
                  <a:gd name="connsiteX8" fmla="*/ 955675 w 2641600"/>
                  <a:gd name="connsiteY8" fmla="*/ 1657350 h 1854200"/>
                  <a:gd name="connsiteX9" fmla="*/ 955675 w 2641600"/>
                  <a:gd name="connsiteY9" fmla="*/ 1644650 h 1854200"/>
                  <a:gd name="connsiteX10" fmla="*/ 955675 w 2641600"/>
                  <a:gd name="connsiteY10" fmla="*/ 1568450 h 1854200"/>
                  <a:gd name="connsiteX11" fmla="*/ 812800 w 2641600"/>
                  <a:gd name="connsiteY11" fmla="*/ 1568450 h 1854200"/>
                  <a:gd name="connsiteX12" fmla="*/ 812800 w 2641600"/>
                  <a:gd name="connsiteY12" fmla="*/ 1568450 h 1854200"/>
                  <a:gd name="connsiteX13" fmla="*/ 781050 w 2641600"/>
                  <a:gd name="connsiteY13" fmla="*/ 1536700 h 1854200"/>
                  <a:gd name="connsiteX14" fmla="*/ 746125 w 2641600"/>
                  <a:gd name="connsiteY14" fmla="*/ 1524000 h 1854200"/>
                  <a:gd name="connsiteX15" fmla="*/ 746125 w 2641600"/>
                  <a:gd name="connsiteY15" fmla="*/ 1524000 h 1854200"/>
                  <a:gd name="connsiteX16" fmla="*/ 714375 w 2641600"/>
                  <a:gd name="connsiteY16" fmla="*/ 1495425 h 1854200"/>
                  <a:gd name="connsiteX17" fmla="*/ 714375 w 2641600"/>
                  <a:gd name="connsiteY17" fmla="*/ 1495425 h 1854200"/>
                  <a:gd name="connsiteX18" fmla="*/ 511175 w 2641600"/>
                  <a:gd name="connsiteY18" fmla="*/ 1485900 h 1854200"/>
                  <a:gd name="connsiteX19" fmla="*/ 504825 w 2641600"/>
                  <a:gd name="connsiteY19" fmla="*/ 1438275 h 1854200"/>
                  <a:gd name="connsiteX20" fmla="*/ 504825 w 2641600"/>
                  <a:gd name="connsiteY20" fmla="*/ 1425575 h 1854200"/>
                  <a:gd name="connsiteX21" fmla="*/ 488950 w 2641600"/>
                  <a:gd name="connsiteY21" fmla="*/ 1355725 h 1854200"/>
                  <a:gd name="connsiteX22" fmla="*/ 488950 w 2641600"/>
                  <a:gd name="connsiteY22" fmla="*/ 1327150 h 1854200"/>
                  <a:gd name="connsiteX23" fmla="*/ 403225 w 2641600"/>
                  <a:gd name="connsiteY23" fmla="*/ 1327150 h 1854200"/>
                  <a:gd name="connsiteX24" fmla="*/ 403225 w 2641600"/>
                  <a:gd name="connsiteY24" fmla="*/ 1298575 h 1854200"/>
                  <a:gd name="connsiteX25" fmla="*/ 298450 w 2641600"/>
                  <a:gd name="connsiteY25" fmla="*/ 1298575 h 1854200"/>
                  <a:gd name="connsiteX26" fmla="*/ 298450 w 2641600"/>
                  <a:gd name="connsiteY26" fmla="*/ 1298575 h 1854200"/>
                  <a:gd name="connsiteX27" fmla="*/ 263525 w 2641600"/>
                  <a:gd name="connsiteY27" fmla="*/ 1285875 h 1854200"/>
                  <a:gd name="connsiteX28" fmla="*/ 263525 w 2641600"/>
                  <a:gd name="connsiteY28" fmla="*/ 1158875 h 1854200"/>
                  <a:gd name="connsiteX29" fmla="*/ 254000 w 2641600"/>
                  <a:gd name="connsiteY29" fmla="*/ 1114425 h 1854200"/>
                  <a:gd name="connsiteX30" fmla="*/ 257175 w 2641600"/>
                  <a:gd name="connsiteY30" fmla="*/ 1082675 h 1854200"/>
                  <a:gd name="connsiteX31" fmla="*/ 238125 w 2641600"/>
                  <a:gd name="connsiteY31" fmla="*/ 1057275 h 1854200"/>
                  <a:gd name="connsiteX32" fmla="*/ 212725 w 2641600"/>
                  <a:gd name="connsiteY32" fmla="*/ 1047750 h 1854200"/>
                  <a:gd name="connsiteX33" fmla="*/ 212725 w 2641600"/>
                  <a:gd name="connsiteY33" fmla="*/ 1047750 h 1854200"/>
                  <a:gd name="connsiteX34" fmla="*/ 206375 w 2641600"/>
                  <a:gd name="connsiteY34" fmla="*/ 1009650 h 1854200"/>
                  <a:gd name="connsiteX35" fmla="*/ 88900 w 2641600"/>
                  <a:gd name="connsiteY35" fmla="*/ 1009650 h 1854200"/>
                  <a:gd name="connsiteX36" fmla="*/ 92075 w 2641600"/>
                  <a:gd name="connsiteY36" fmla="*/ 993775 h 1854200"/>
                  <a:gd name="connsiteX37" fmla="*/ 53975 w 2641600"/>
                  <a:gd name="connsiteY37" fmla="*/ 987425 h 1854200"/>
                  <a:gd name="connsiteX38" fmla="*/ 53975 w 2641600"/>
                  <a:gd name="connsiteY38" fmla="*/ 987425 h 1854200"/>
                  <a:gd name="connsiteX39" fmla="*/ 53975 w 2641600"/>
                  <a:gd name="connsiteY39" fmla="*/ 911225 h 1854200"/>
                  <a:gd name="connsiteX40" fmla="*/ 53975 w 2641600"/>
                  <a:gd name="connsiteY40" fmla="*/ 911225 h 1854200"/>
                  <a:gd name="connsiteX41" fmla="*/ 34925 w 2641600"/>
                  <a:gd name="connsiteY41" fmla="*/ 860425 h 1854200"/>
                  <a:gd name="connsiteX42" fmla="*/ 31750 w 2641600"/>
                  <a:gd name="connsiteY42" fmla="*/ 800100 h 1854200"/>
                  <a:gd name="connsiteX43" fmla="*/ 31750 w 2641600"/>
                  <a:gd name="connsiteY43" fmla="*/ 762000 h 1854200"/>
                  <a:gd name="connsiteX44" fmla="*/ 31750 w 2641600"/>
                  <a:gd name="connsiteY44" fmla="*/ 171450 h 1854200"/>
                  <a:gd name="connsiteX45" fmla="*/ 19050 w 2641600"/>
                  <a:gd name="connsiteY45" fmla="*/ 165100 h 1854200"/>
                  <a:gd name="connsiteX46" fmla="*/ 19050 w 2641600"/>
                  <a:gd name="connsiteY46" fmla="*/ 28575 h 1854200"/>
                  <a:gd name="connsiteX47" fmla="*/ 0 w 2641600"/>
                  <a:gd name="connsiteY47" fmla="*/ 0 h 1854200"/>
                  <a:gd name="connsiteX0" fmla="*/ 2641600 w 2641600"/>
                  <a:gd name="connsiteY0" fmla="*/ 1854200 h 1854200"/>
                  <a:gd name="connsiteX1" fmla="*/ 1946275 w 2641600"/>
                  <a:gd name="connsiteY1" fmla="*/ 1854200 h 1854200"/>
                  <a:gd name="connsiteX2" fmla="*/ 1946275 w 2641600"/>
                  <a:gd name="connsiteY2" fmla="*/ 1774825 h 1854200"/>
                  <a:gd name="connsiteX3" fmla="*/ 1235075 w 2641600"/>
                  <a:gd name="connsiteY3" fmla="*/ 1774825 h 1854200"/>
                  <a:gd name="connsiteX4" fmla="*/ 1235075 w 2641600"/>
                  <a:gd name="connsiteY4" fmla="*/ 1727200 h 1854200"/>
                  <a:gd name="connsiteX5" fmla="*/ 984250 w 2641600"/>
                  <a:gd name="connsiteY5" fmla="*/ 1727200 h 1854200"/>
                  <a:gd name="connsiteX6" fmla="*/ 984250 w 2641600"/>
                  <a:gd name="connsiteY6" fmla="*/ 1692275 h 1854200"/>
                  <a:gd name="connsiteX7" fmla="*/ 955675 w 2641600"/>
                  <a:gd name="connsiteY7" fmla="*/ 1692275 h 1854200"/>
                  <a:gd name="connsiteX8" fmla="*/ 955675 w 2641600"/>
                  <a:gd name="connsiteY8" fmla="*/ 1657350 h 1854200"/>
                  <a:gd name="connsiteX9" fmla="*/ 955675 w 2641600"/>
                  <a:gd name="connsiteY9" fmla="*/ 1644650 h 1854200"/>
                  <a:gd name="connsiteX10" fmla="*/ 955675 w 2641600"/>
                  <a:gd name="connsiteY10" fmla="*/ 1568450 h 1854200"/>
                  <a:gd name="connsiteX11" fmla="*/ 812800 w 2641600"/>
                  <a:gd name="connsiteY11" fmla="*/ 1568450 h 1854200"/>
                  <a:gd name="connsiteX12" fmla="*/ 812800 w 2641600"/>
                  <a:gd name="connsiteY12" fmla="*/ 1568450 h 1854200"/>
                  <a:gd name="connsiteX13" fmla="*/ 781050 w 2641600"/>
                  <a:gd name="connsiteY13" fmla="*/ 1536700 h 1854200"/>
                  <a:gd name="connsiteX14" fmla="*/ 746125 w 2641600"/>
                  <a:gd name="connsiteY14" fmla="*/ 1524000 h 1854200"/>
                  <a:gd name="connsiteX15" fmla="*/ 746125 w 2641600"/>
                  <a:gd name="connsiteY15" fmla="*/ 1524000 h 1854200"/>
                  <a:gd name="connsiteX16" fmla="*/ 714375 w 2641600"/>
                  <a:gd name="connsiteY16" fmla="*/ 1495425 h 1854200"/>
                  <a:gd name="connsiteX17" fmla="*/ 720725 w 2641600"/>
                  <a:gd name="connsiteY17" fmla="*/ 1485900 h 1854200"/>
                  <a:gd name="connsiteX18" fmla="*/ 511175 w 2641600"/>
                  <a:gd name="connsiteY18" fmla="*/ 1485900 h 1854200"/>
                  <a:gd name="connsiteX19" fmla="*/ 504825 w 2641600"/>
                  <a:gd name="connsiteY19" fmla="*/ 1438275 h 1854200"/>
                  <a:gd name="connsiteX20" fmla="*/ 504825 w 2641600"/>
                  <a:gd name="connsiteY20" fmla="*/ 1425575 h 1854200"/>
                  <a:gd name="connsiteX21" fmla="*/ 488950 w 2641600"/>
                  <a:gd name="connsiteY21" fmla="*/ 1355725 h 1854200"/>
                  <a:gd name="connsiteX22" fmla="*/ 488950 w 2641600"/>
                  <a:gd name="connsiteY22" fmla="*/ 1327150 h 1854200"/>
                  <a:gd name="connsiteX23" fmla="*/ 403225 w 2641600"/>
                  <a:gd name="connsiteY23" fmla="*/ 1327150 h 1854200"/>
                  <a:gd name="connsiteX24" fmla="*/ 403225 w 2641600"/>
                  <a:gd name="connsiteY24" fmla="*/ 1298575 h 1854200"/>
                  <a:gd name="connsiteX25" fmla="*/ 298450 w 2641600"/>
                  <a:gd name="connsiteY25" fmla="*/ 1298575 h 1854200"/>
                  <a:gd name="connsiteX26" fmla="*/ 298450 w 2641600"/>
                  <a:gd name="connsiteY26" fmla="*/ 1298575 h 1854200"/>
                  <a:gd name="connsiteX27" fmla="*/ 263525 w 2641600"/>
                  <a:gd name="connsiteY27" fmla="*/ 1285875 h 1854200"/>
                  <a:gd name="connsiteX28" fmla="*/ 263525 w 2641600"/>
                  <a:gd name="connsiteY28" fmla="*/ 1158875 h 1854200"/>
                  <a:gd name="connsiteX29" fmla="*/ 254000 w 2641600"/>
                  <a:gd name="connsiteY29" fmla="*/ 1114425 h 1854200"/>
                  <a:gd name="connsiteX30" fmla="*/ 257175 w 2641600"/>
                  <a:gd name="connsiteY30" fmla="*/ 1082675 h 1854200"/>
                  <a:gd name="connsiteX31" fmla="*/ 238125 w 2641600"/>
                  <a:gd name="connsiteY31" fmla="*/ 1057275 h 1854200"/>
                  <a:gd name="connsiteX32" fmla="*/ 212725 w 2641600"/>
                  <a:gd name="connsiteY32" fmla="*/ 1047750 h 1854200"/>
                  <a:gd name="connsiteX33" fmla="*/ 212725 w 2641600"/>
                  <a:gd name="connsiteY33" fmla="*/ 1047750 h 1854200"/>
                  <a:gd name="connsiteX34" fmla="*/ 206375 w 2641600"/>
                  <a:gd name="connsiteY34" fmla="*/ 1009650 h 1854200"/>
                  <a:gd name="connsiteX35" fmla="*/ 88900 w 2641600"/>
                  <a:gd name="connsiteY35" fmla="*/ 1009650 h 1854200"/>
                  <a:gd name="connsiteX36" fmla="*/ 92075 w 2641600"/>
                  <a:gd name="connsiteY36" fmla="*/ 993775 h 1854200"/>
                  <a:gd name="connsiteX37" fmla="*/ 53975 w 2641600"/>
                  <a:gd name="connsiteY37" fmla="*/ 987425 h 1854200"/>
                  <a:gd name="connsiteX38" fmla="*/ 53975 w 2641600"/>
                  <a:gd name="connsiteY38" fmla="*/ 987425 h 1854200"/>
                  <a:gd name="connsiteX39" fmla="*/ 53975 w 2641600"/>
                  <a:gd name="connsiteY39" fmla="*/ 911225 h 1854200"/>
                  <a:gd name="connsiteX40" fmla="*/ 53975 w 2641600"/>
                  <a:gd name="connsiteY40" fmla="*/ 911225 h 1854200"/>
                  <a:gd name="connsiteX41" fmla="*/ 34925 w 2641600"/>
                  <a:gd name="connsiteY41" fmla="*/ 860425 h 1854200"/>
                  <a:gd name="connsiteX42" fmla="*/ 31750 w 2641600"/>
                  <a:gd name="connsiteY42" fmla="*/ 800100 h 1854200"/>
                  <a:gd name="connsiteX43" fmla="*/ 31750 w 2641600"/>
                  <a:gd name="connsiteY43" fmla="*/ 762000 h 1854200"/>
                  <a:gd name="connsiteX44" fmla="*/ 31750 w 2641600"/>
                  <a:gd name="connsiteY44" fmla="*/ 171450 h 1854200"/>
                  <a:gd name="connsiteX45" fmla="*/ 19050 w 2641600"/>
                  <a:gd name="connsiteY45" fmla="*/ 165100 h 1854200"/>
                  <a:gd name="connsiteX46" fmla="*/ 19050 w 2641600"/>
                  <a:gd name="connsiteY46" fmla="*/ 28575 h 1854200"/>
                  <a:gd name="connsiteX47" fmla="*/ 0 w 2641600"/>
                  <a:gd name="connsiteY47" fmla="*/ 0 h 1854200"/>
                  <a:gd name="connsiteX0" fmla="*/ 2641600 w 2641600"/>
                  <a:gd name="connsiteY0" fmla="*/ 1854200 h 1854200"/>
                  <a:gd name="connsiteX1" fmla="*/ 1946275 w 2641600"/>
                  <a:gd name="connsiteY1" fmla="*/ 1854200 h 1854200"/>
                  <a:gd name="connsiteX2" fmla="*/ 1946275 w 2641600"/>
                  <a:gd name="connsiteY2" fmla="*/ 1774825 h 1854200"/>
                  <a:gd name="connsiteX3" fmla="*/ 1235075 w 2641600"/>
                  <a:gd name="connsiteY3" fmla="*/ 1774825 h 1854200"/>
                  <a:gd name="connsiteX4" fmla="*/ 1235075 w 2641600"/>
                  <a:gd name="connsiteY4" fmla="*/ 1727200 h 1854200"/>
                  <a:gd name="connsiteX5" fmla="*/ 984250 w 2641600"/>
                  <a:gd name="connsiteY5" fmla="*/ 1727200 h 1854200"/>
                  <a:gd name="connsiteX6" fmla="*/ 984250 w 2641600"/>
                  <a:gd name="connsiteY6" fmla="*/ 1692275 h 1854200"/>
                  <a:gd name="connsiteX7" fmla="*/ 955675 w 2641600"/>
                  <a:gd name="connsiteY7" fmla="*/ 1692275 h 1854200"/>
                  <a:gd name="connsiteX8" fmla="*/ 955675 w 2641600"/>
                  <a:gd name="connsiteY8" fmla="*/ 1657350 h 1854200"/>
                  <a:gd name="connsiteX9" fmla="*/ 955675 w 2641600"/>
                  <a:gd name="connsiteY9" fmla="*/ 1644650 h 1854200"/>
                  <a:gd name="connsiteX10" fmla="*/ 955675 w 2641600"/>
                  <a:gd name="connsiteY10" fmla="*/ 1568450 h 1854200"/>
                  <a:gd name="connsiteX11" fmla="*/ 812800 w 2641600"/>
                  <a:gd name="connsiteY11" fmla="*/ 1568450 h 1854200"/>
                  <a:gd name="connsiteX12" fmla="*/ 812800 w 2641600"/>
                  <a:gd name="connsiteY12" fmla="*/ 1568450 h 1854200"/>
                  <a:gd name="connsiteX13" fmla="*/ 781050 w 2641600"/>
                  <a:gd name="connsiteY13" fmla="*/ 1536700 h 1854200"/>
                  <a:gd name="connsiteX14" fmla="*/ 746125 w 2641600"/>
                  <a:gd name="connsiteY14" fmla="*/ 1524000 h 1854200"/>
                  <a:gd name="connsiteX15" fmla="*/ 746125 w 2641600"/>
                  <a:gd name="connsiteY15" fmla="*/ 1524000 h 1854200"/>
                  <a:gd name="connsiteX16" fmla="*/ 714375 w 2641600"/>
                  <a:gd name="connsiteY16" fmla="*/ 1495425 h 1854200"/>
                  <a:gd name="connsiteX17" fmla="*/ 720725 w 2641600"/>
                  <a:gd name="connsiteY17" fmla="*/ 1485900 h 1854200"/>
                  <a:gd name="connsiteX18" fmla="*/ 511175 w 2641600"/>
                  <a:gd name="connsiteY18" fmla="*/ 1485900 h 1854200"/>
                  <a:gd name="connsiteX19" fmla="*/ 504825 w 2641600"/>
                  <a:gd name="connsiteY19" fmla="*/ 1438275 h 1854200"/>
                  <a:gd name="connsiteX20" fmla="*/ 504825 w 2641600"/>
                  <a:gd name="connsiteY20" fmla="*/ 1425575 h 1854200"/>
                  <a:gd name="connsiteX21" fmla="*/ 488950 w 2641600"/>
                  <a:gd name="connsiteY21" fmla="*/ 1355725 h 1854200"/>
                  <a:gd name="connsiteX22" fmla="*/ 488950 w 2641600"/>
                  <a:gd name="connsiteY22" fmla="*/ 1327150 h 1854200"/>
                  <a:gd name="connsiteX23" fmla="*/ 403225 w 2641600"/>
                  <a:gd name="connsiteY23" fmla="*/ 1327150 h 1854200"/>
                  <a:gd name="connsiteX24" fmla="*/ 403225 w 2641600"/>
                  <a:gd name="connsiteY24" fmla="*/ 1298575 h 1854200"/>
                  <a:gd name="connsiteX25" fmla="*/ 298450 w 2641600"/>
                  <a:gd name="connsiteY25" fmla="*/ 1298575 h 1854200"/>
                  <a:gd name="connsiteX26" fmla="*/ 298450 w 2641600"/>
                  <a:gd name="connsiteY26" fmla="*/ 1298575 h 1854200"/>
                  <a:gd name="connsiteX27" fmla="*/ 263525 w 2641600"/>
                  <a:gd name="connsiteY27" fmla="*/ 1285875 h 1854200"/>
                  <a:gd name="connsiteX28" fmla="*/ 263525 w 2641600"/>
                  <a:gd name="connsiteY28" fmla="*/ 1158875 h 1854200"/>
                  <a:gd name="connsiteX29" fmla="*/ 254000 w 2641600"/>
                  <a:gd name="connsiteY29" fmla="*/ 1114425 h 1854200"/>
                  <a:gd name="connsiteX30" fmla="*/ 257175 w 2641600"/>
                  <a:gd name="connsiteY30" fmla="*/ 1082675 h 1854200"/>
                  <a:gd name="connsiteX31" fmla="*/ 238125 w 2641600"/>
                  <a:gd name="connsiteY31" fmla="*/ 1073150 h 1854200"/>
                  <a:gd name="connsiteX32" fmla="*/ 212725 w 2641600"/>
                  <a:gd name="connsiteY32" fmla="*/ 1047750 h 1854200"/>
                  <a:gd name="connsiteX33" fmla="*/ 212725 w 2641600"/>
                  <a:gd name="connsiteY33" fmla="*/ 1047750 h 1854200"/>
                  <a:gd name="connsiteX34" fmla="*/ 206375 w 2641600"/>
                  <a:gd name="connsiteY34" fmla="*/ 1009650 h 1854200"/>
                  <a:gd name="connsiteX35" fmla="*/ 88900 w 2641600"/>
                  <a:gd name="connsiteY35" fmla="*/ 1009650 h 1854200"/>
                  <a:gd name="connsiteX36" fmla="*/ 92075 w 2641600"/>
                  <a:gd name="connsiteY36" fmla="*/ 993775 h 1854200"/>
                  <a:gd name="connsiteX37" fmla="*/ 53975 w 2641600"/>
                  <a:gd name="connsiteY37" fmla="*/ 987425 h 1854200"/>
                  <a:gd name="connsiteX38" fmla="*/ 53975 w 2641600"/>
                  <a:gd name="connsiteY38" fmla="*/ 987425 h 1854200"/>
                  <a:gd name="connsiteX39" fmla="*/ 53975 w 2641600"/>
                  <a:gd name="connsiteY39" fmla="*/ 911225 h 1854200"/>
                  <a:gd name="connsiteX40" fmla="*/ 53975 w 2641600"/>
                  <a:gd name="connsiteY40" fmla="*/ 911225 h 1854200"/>
                  <a:gd name="connsiteX41" fmla="*/ 34925 w 2641600"/>
                  <a:gd name="connsiteY41" fmla="*/ 860425 h 1854200"/>
                  <a:gd name="connsiteX42" fmla="*/ 31750 w 2641600"/>
                  <a:gd name="connsiteY42" fmla="*/ 800100 h 1854200"/>
                  <a:gd name="connsiteX43" fmla="*/ 31750 w 2641600"/>
                  <a:gd name="connsiteY43" fmla="*/ 762000 h 1854200"/>
                  <a:gd name="connsiteX44" fmla="*/ 31750 w 2641600"/>
                  <a:gd name="connsiteY44" fmla="*/ 171450 h 1854200"/>
                  <a:gd name="connsiteX45" fmla="*/ 19050 w 2641600"/>
                  <a:gd name="connsiteY45" fmla="*/ 165100 h 1854200"/>
                  <a:gd name="connsiteX46" fmla="*/ 19050 w 2641600"/>
                  <a:gd name="connsiteY46" fmla="*/ 28575 h 1854200"/>
                  <a:gd name="connsiteX47" fmla="*/ 0 w 2641600"/>
                  <a:gd name="connsiteY47" fmla="*/ 0 h 185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41600" h="1854200">
                    <a:moveTo>
                      <a:pt x="2641600" y="1854200"/>
                    </a:moveTo>
                    <a:lnTo>
                      <a:pt x="1946275" y="1854200"/>
                    </a:lnTo>
                    <a:lnTo>
                      <a:pt x="1946275" y="1774825"/>
                    </a:lnTo>
                    <a:lnTo>
                      <a:pt x="1235075" y="1774825"/>
                    </a:lnTo>
                    <a:lnTo>
                      <a:pt x="1235075" y="1727200"/>
                    </a:lnTo>
                    <a:lnTo>
                      <a:pt x="984250" y="1727200"/>
                    </a:lnTo>
                    <a:lnTo>
                      <a:pt x="984250" y="1692275"/>
                    </a:lnTo>
                    <a:lnTo>
                      <a:pt x="955675" y="1692275"/>
                    </a:lnTo>
                    <a:lnTo>
                      <a:pt x="955675" y="1657350"/>
                    </a:lnTo>
                    <a:lnTo>
                      <a:pt x="955675" y="1644650"/>
                    </a:lnTo>
                    <a:lnTo>
                      <a:pt x="955675" y="1568450"/>
                    </a:lnTo>
                    <a:lnTo>
                      <a:pt x="812800" y="1568450"/>
                    </a:lnTo>
                    <a:lnTo>
                      <a:pt x="812800" y="1568450"/>
                    </a:lnTo>
                    <a:lnTo>
                      <a:pt x="781050" y="1536700"/>
                    </a:lnTo>
                    <a:lnTo>
                      <a:pt x="746125" y="1524000"/>
                    </a:lnTo>
                    <a:lnTo>
                      <a:pt x="746125" y="1524000"/>
                    </a:lnTo>
                    <a:lnTo>
                      <a:pt x="714375" y="1495425"/>
                    </a:lnTo>
                    <a:lnTo>
                      <a:pt x="720725" y="1485900"/>
                    </a:lnTo>
                    <a:lnTo>
                      <a:pt x="511175" y="1485900"/>
                    </a:lnTo>
                    <a:lnTo>
                      <a:pt x="504825" y="1438275"/>
                    </a:lnTo>
                    <a:lnTo>
                      <a:pt x="504825" y="1425575"/>
                    </a:lnTo>
                    <a:lnTo>
                      <a:pt x="488950" y="1355725"/>
                    </a:lnTo>
                    <a:lnTo>
                      <a:pt x="488950" y="1327150"/>
                    </a:lnTo>
                    <a:lnTo>
                      <a:pt x="403225" y="1327150"/>
                    </a:lnTo>
                    <a:lnTo>
                      <a:pt x="403225" y="1298575"/>
                    </a:lnTo>
                    <a:lnTo>
                      <a:pt x="298450" y="1298575"/>
                    </a:lnTo>
                    <a:lnTo>
                      <a:pt x="298450" y="1298575"/>
                    </a:lnTo>
                    <a:lnTo>
                      <a:pt x="263525" y="1285875"/>
                    </a:lnTo>
                    <a:lnTo>
                      <a:pt x="263525" y="1158875"/>
                    </a:lnTo>
                    <a:lnTo>
                      <a:pt x="254000" y="1114425"/>
                    </a:lnTo>
                    <a:lnTo>
                      <a:pt x="257175" y="1082675"/>
                    </a:lnTo>
                    <a:lnTo>
                      <a:pt x="238125" y="1073150"/>
                    </a:lnTo>
                    <a:lnTo>
                      <a:pt x="212725" y="1047750"/>
                    </a:lnTo>
                    <a:lnTo>
                      <a:pt x="212725" y="1047750"/>
                    </a:lnTo>
                    <a:lnTo>
                      <a:pt x="206375" y="1009650"/>
                    </a:lnTo>
                    <a:lnTo>
                      <a:pt x="88900" y="1009650"/>
                    </a:lnTo>
                    <a:lnTo>
                      <a:pt x="92075" y="993775"/>
                    </a:lnTo>
                    <a:lnTo>
                      <a:pt x="53975" y="987425"/>
                    </a:lnTo>
                    <a:lnTo>
                      <a:pt x="53975" y="987425"/>
                    </a:lnTo>
                    <a:lnTo>
                      <a:pt x="53975" y="911225"/>
                    </a:lnTo>
                    <a:lnTo>
                      <a:pt x="53975" y="911225"/>
                    </a:lnTo>
                    <a:lnTo>
                      <a:pt x="34925" y="860425"/>
                    </a:lnTo>
                    <a:lnTo>
                      <a:pt x="31750" y="800100"/>
                    </a:lnTo>
                    <a:lnTo>
                      <a:pt x="31750" y="762000"/>
                    </a:lnTo>
                    <a:lnTo>
                      <a:pt x="31750" y="171450"/>
                    </a:lnTo>
                    <a:lnTo>
                      <a:pt x="19050" y="165100"/>
                    </a:lnTo>
                    <a:lnTo>
                      <a:pt x="19050" y="28575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BEDEF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86" name="Freeform 685">
                <a:extLst>
                  <a:ext uri="{FF2B5EF4-FFF2-40B4-BE49-F238E27FC236}">
                    <a16:creationId xmlns:a16="http://schemas.microsoft.com/office/drawing/2014/main" id="{D055876D-383F-51F4-8818-AC14C4B3FB41}"/>
                  </a:ext>
                </a:extLst>
              </p:cNvPr>
              <p:cNvSpPr/>
              <p:nvPr/>
            </p:nvSpPr>
            <p:spPr>
              <a:xfrm>
                <a:off x="908050" y="923925"/>
                <a:ext cx="231775" cy="368300"/>
              </a:xfrm>
              <a:custGeom>
                <a:avLst/>
                <a:gdLst>
                  <a:gd name="connsiteX0" fmla="*/ 231775 w 231775"/>
                  <a:gd name="connsiteY0" fmla="*/ 368300 h 368300"/>
                  <a:gd name="connsiteX1" fmla="*/ 231775 w 231775"/>
                  <a:gd name="connsiteY1" fmla="*/ 149225 h 368300"/>
                  <a:gd name="connsiteX2" fmla="*/ 187325 w 231775"/>
                  <a:gd name="connsiteY2" fmla="*/ 146050 h 368300"/>
                  <a:gd name="connsiteX3" fmla="*/ 180975 w 231775"/>
                  <a:gd name="connsiteY3" fmla="*/ 133350 h 368300"/>
                  <a:gd name="connsiteX4" fmla="*/ 180975 w 231775"/>
                  <a:gd name="connsiteY4" fmla="*/ 133350 h 368300"/>
                  <a:gd name="connsiteX5" fmla="*/ 146050 w 231775"/>
                  <a:gd name="connsiteY5" fmla="*/ 104775 h 368300"/>
                  <a:gd name="connsiteX6" fmla="*/ 146050 w 231775"/>
                  <a:gd name="connsiteY6" fmla="*/ 104775 h 368300"/>
                  <a:gd name="connsiteX7" fmla="*/ 111125 w 231775"/>
                  <a:gd name="connsiteY7" fmla="*/ 73025 h 368300"/>
                  <a:gd name="connsiteX8" fmla="*/ 111125 w 231775"/>
                  <a:gd name="connsiteY8" fmla="*/ 73025 h 368300"/>
                  <a:gd name="connsiteX9" fmla="*/ 69850 w 231775"/>
                  <a:gd name="connsiteY9" fmla="*/ 41275 h 368300"/>
                  <a:gd name="connsiteX10" fmla="*/ 60325 w 231775"/>
                  <a:gd name="connsiteY10" fmla="*/ 34925 h 368300"/>
                  <a:gd name="connsiteX11" fmla="*/ 31750 w 231775"/>
                  <a:gd name="connsiteY11" fmla="*/ 31750 h 368300"/>
                  <a:gd name="connsiteX12" fmla="*/ 31750 w 231775"/>
                  <a:gd name="connsiteY12" fmla="*/ 31750 h 368300"/>
                  <a:gd name="connsiteX13" fmla="*/ 0 w 231775"/>
                  <a:gd name="connsiteY13" fmla="*/ 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1775" h="368300">
                    <a:moveTo>
                      <a:pt x="231775" y="368300"/>
                    </a:moveTo>
                    <a:lnTo>
                      <a:pt x="231775" y="149225"/>
                    </a:lnTo>
                    <a:lnTo>
                      <a:pt x="187325" y="146050"/>
                    </a:lnTo>
                    <a:lnTo>
                      <a:pt x="180975" y="133350"/>
                    </a:lnTo>
                    <a:lnTo>
                      <a:pt x="180975" y="133350"/>
                    </a:lnTo>
                    <a:lnTo>
                      <a:pt x="146050" y="104775"/>
                    </a:lnTo>
                    <a:lnTo>
                      <a:pt x="146050" y="104775"/>
                    </a:lnTo>
                    <a:lnTo>
                      <a:pt x="111125" y="73025"/>
                    </a:lnTo>
                    <a:lnTo>
                      <a:pt x="111125" y="73025"/>
                    </a:lnTo>
                    <a:lnTo>
                      <a:pt x="69850" y="41275"/>
                    </a:lnTo>
                    <a:lnTo>
                      <a:pt x="60325" y="34925"/>
                    </a:lnTo>
                    <a:lnTo>
                      <a:pt x="31750" y="31750"/>
                    </a:lnTo>
                    <a:lnTo>
                      <a:pt x="31750" y="3175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BEDEF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id="{BA90E412-529E-0D08-1465-506E04D5BD67}"/>
                </a:ext>
              </a:extLst>
            </p:cNvPr>
            <p:cNvSpPr txBox="1"/>
            <p:nvPr/>
          </p:nvSpPr>
          <p:spPr>
            <a:xfrm>
              <a:off x="4686137" y="5211586"/>
              <a:ext cx="2819727" cy="2163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id="{30D675AB-09B8-6D9F-EFE0-84B2AEE5DF48}"/>
                </a:ext>
              </a:extLst>
            </p:cNvPr>
            <p:cNvSpPr txBox="1"/>
            <p:nvPr/>
          </p:nvSpPr>
          <p:spPr>
            <a:xfrm rot="16200000">
              <a:off x="-552253" y="2841078"/>
              <a:ext cx="2037415" cy="8057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Probability of PFS (%)</a:t>
              </a:r>
            </a:p>
          </p:txBody>
        </p:sp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0408AA75-8C0B-C203-AB68-E7128BEBD765}"/>
                </a:ext>
              </a:extLst>
            </p:cNvPr>
            <p:cNvGrpSpPr/>
            <p:nvPr/>
          </p:nvGrpSpPr>
          <p:grpSpPr>
            <a:xfrm>
              <a:off x="1465841" y="4455091"/>
              <a:ext cx="2464955" cy="370544"/>
              <a:chOff x="1945616" y="4455091"/>
              <a:chExt cx="2464955" cy="370544"/>
            </a:xfrm>
          </p:grpSpPr>
          <p:cxnSp>
            <p:nvCxnSpPr>
              <p:cNvPr id="680" name="Straight Connector 679">
                <a:extLst>
                  <a:ext uri="{FF2B5EF4-FFF2-40B4-BE49-F238E27FC236}">
                    <a16:creationId xmlns:a16="http://schemas.microsoft.com/office/drawing/2014/main" id="{D48A3D32-830D-621F-0D22-74E28AAD3E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Straight Connector 680">
                <a:extLst>
                  <a:ext uri="{FF2B5EF4-FFF2-40B4-BE49-F238E27FC236}">
                    <a16:creationId xmlns:a16="http://schemas.microsoft.com/office/drawing/2014/main" id="{591CF54E-9D4C-DB33-CC7B-CC4D591929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2" name="TextBox 681">
                <a:extLst>
                  <a:ext uri="{FF2B5EF4-FFF2-40B4-BE49-F238E27FC236}">
                    <a16:creationId xmlns:a16="http://schemas.microsoft.com/office/drawing/2014/main" id="{0B92124A-E240-E305-813D-42A6983B07DB}"/>
                  </a:ext>
                </a:extLst>
              </p:cNvPr>
              <p:cNvSpPr txBox="1"/>
              <p:nvPr/>
            </p:nvSpPr>
            <p:spPr>
              <a:xfrm>
                <a:off x="1945616" y="4455091"/>
                <a:ext cx="2464955" cy="370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8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683" name="Oval 682">
                <a:extLst>
                  <a:ext uri="{FF2B5EF4-FFF2-40B4-BE49-F238E27FC236}">
                    <a16:creationId xmlns:a16="http://schemas.microsoft.com/office/drawing/2014/main" id="{0E3FE536-42EE-07F4-1809-92A413E017C2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2C3C5CB3-D927-DC77-DD61-A59C1116755F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26825642-A9CE-055D-95DC-DA01BDD5FF97}"/>
                </a:ext>
              </a:extLst>
            </p:cNvPr>
            <p:cNvGrpSpPr/>
            <p:nvPr/>
          </p:nvGrpSpPr>
          <p:grpSpPr>
            <a:xfrm>
              <a:off x="1589870" y="1750243"/>
              <a:ext cx="6615773" cy="2977389"/>
              <a:chOff x="1589870" y="1750243"/>
              <a:chExt cx="6615773" cy="2977389"/>
            </a:xfrm>
          </p:grpSpPr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ECE699FA-57AB-1669-365F-77E4A87D971A}"/>
                  </a:ext>
                </a:extLst>
              </p:cNvPr>
              <p:cNvSpPr/>
              <p:nvPr/>
            </p:nvSpPr>
            <p:spPr>
              <a:xfrm>
                <a:off x="8112721" y="46347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5F8764A9-785E-13D9-F95C-60CFE520ACF7}"/>
                  </a:ext>
                </a:extLst>
              </p:cNvPr>
              <p:cNvSpPr/>
              <p:nvPr/>
            </p:nvSpPr>
            <p:spPr>
              <a:xfrm>
                <a:off x="5507483" y="452562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719626E4-67B8-0BDB-95B3-BD3EA8F3F396}"/>
                  </a:ext>
                </a:extLst>
              </p:cNvPr>
              <p:cNvSpPr/>
              <p:nvPr/>
            </p:nvSpPr>
            <p:spPr>
              <a:xfrm>
                <a:off x="4836923" y="446145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C5E6BA4F-7DF9-DE8C-E6CF-E39B4B502C56}"/>
                  </a:ext>
                </a:extLst>
              </p:cNvPr>
              <p:cNvSpPr/>
              <p:nvPr/>
            </p:nvSpPr>
            <p:spPr>
              <a:xfrm>
                <a:off x="4269032" y="432349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15D577D7-89B0-6C70-7650-B58E024B0BEE}"/>
                  </a:ext>
                </a:extLst>
              </p:cNvPr>
              <p:cNvSpPr/>
              <p:nvPr/>
            </p:nvSpPr>
            <p:spPr>
              <a:xfrm>
                <a:off x="4121445" y="425611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06949F28-38A1-EBBA-86A7-073A74D69D0E}"/>
                  </a:ext>
                </a:extLst>
              </p:cNvPr>
              <p:cNvSpPr/>
              <p:nvPr/>
            </p:nvSpPr>
            <p:spPr>
              <a:xfrm>
                <a:off x="3803811" y="419515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0B04DE4D-FF62-2ACB-568C-4881A2153430}"/>
                  </a:ext>
                </a:extLst>
              </p:cNvPr>
              <p:cNvSpPr/>
              <p:nvPr/>
            </p:nvSpPr>
            <p:spPr>
              <a:xfrm>
                <a:off x="3730018" y="415023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36FD2A61-066B-9829-6D6D-58A8D98D084B}"/>
                  </a:ext>
                </a:extLst>
              </p:cNvPr>
              <p:cNvSpPr/>
              <p:nvPr/>
            </p:nvSpPr>
            <p:spPr>
              <a:xfrm>
                <a:off x="3306506" y="413419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9F404B79-F89D-9D03-5B9E-8FF880AC11CC}"/>
                  </a:ext>
                </a:extLst>
              </p:cNvPr>
              <p:cNvSpPr/>
              <p:nvPr/>
            </p:nvSpPr>
            <p:spPr>
              <a:xfrm>
                <a:off x="3226295" y="407965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F1C5550E-FA06-D6FE-3508-B15110A88E5C}"/>
                  </a:ext>
                </a:extLst>
              </p:cNvPr>
              <p:cNvSpPr/>
              <p:nvPr/>
            </p:nvSpPr>
            <p:spPr>
              <a:xfrm>
                <a:off x="3191003" y="394810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5" name="Oval 654">
                <a:extLst>
                  <a:ext uri="{FF2B5EF4-FFF2-40B4-BE49-F238E27FC236}">
                    <a16:creationId xmlns:a16="http://schemas.microsoft.com/office/drawing/2014/main" id="{CF9234B6-1B7D-24EC-37F5-C676673DC991}"/>
                  </a:ext>
                </a:extLst>
              </p:cNvPr>
              <p:cNvSpPr/>
              <p:nvPr/>
            </p:nvSpPr>
            <p:spPr>
              <a:xfrm>
                <a:off x="2703323" y="38903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5D9B49AA-E52E-ACC4-E1B8-73CE94BE0D86}"/>
                  </a:ext>
                </a:extLst>
              </p:cNvPr>
              <p:cNvSpPr/>
              <p:nvPr/>
            </p:nvSpPr>
            <p:spPr>
              <a:xfrm>
                <a:off x="2687281" y="378768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6AF0D756-9C7E-ECAD-55BD-9E5540F9B396}"/>
                  </a:ext>
                </a:extLst>
              </p:cNvPr>
              <p:cNvSpPr/>
              <p:nvPr/>
            </p:nvSpPr>
            <p:spPr>
              <a:xfrm>
                <a:off x="2671238" y="363689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CFE2349C-EC05-11C8-B32D-2BBDC136F5DB}"/>
                  </a:ext>
                </a:extLst>
              </p:cNvPr>
              <p:cNvSpPr/>
              <p:nvPr/>
            </p:nvSpPr>
            <p:spPr>
              <a:xfrm>
                <a:off x="2651988" y="36080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2B14BA9B-4DC8-94B1-43A8-5154ADC9DDE7}"/>
                  </a:ext>
                </a:extLst>
              </p:cNvPr>
              <p:cNvSpPr/>
              <p:nvPr/>
            </p:nvSpPr>
            <p:spPr>
              <a:xfrm>
                <a:off x="2632737" y="360159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4F2942A6-3E2A-B5C5-173B-8959D619814D}"/>
                  </a:ext>
                </a:extLst>
              </p:cNvPr>
              <p:cNvSpPr/>
              <p:nvPr/>
            </p:nvSpPr>
            <p:spPr>
              <a:xfrm>
                <a:off x="2613486" y="355989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46F5E690-DED4-834C-11C4-70AA6C1D6393}"/>
                  </a:ext>
                </a:extLst>
              </p:cNvPr>
              <p:cNvSpPr/>
              <p:nvPr/>
            </p:nvSpPr>
            <p:spPr>
              <a:xfrm>
                <a:off x="2565360" y="352138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3BED15F8-5554-1A21-4362-8884E6F16F85}"/>
                  </a:ext>
                </a:extLst>
              </p:cNvPr>
              <p:cNvSpPr/>
              <p:nvPr/>
            </p:nvSpPr>
            <p:spPr>
              <a:xfrm>
                <a:off x="2542901" y="352138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4D315674-1466-61AC-7460-088941C6F38B}"/>
                  </a:ext>
                </a:extLst>
              </p:cNvPr>
              <p:cNvSpPr/>
              <p:nvPr/>
            </p:nvSpPr>
            <p:spPr>
              <a:xfrm>
                <a:off x="2209225" y="347005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F3ACE6B2-1D19-50C2-D7CA-476B509BFFD6}"/>
                  </a:ext>
                </a:extLst>
              </p:cNvPr>
              <p:cNvSpPr/>
              <p:nvPr/>
            </p:nvSpPr>
            <p:spPr>
              <a:xfrm>
                <a:off x="2196391" y="33641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5" name="Oval 664">
                <a:extLst>
                  <a:ext uri="{FF2B5EF4-FFF2-40B4-BE49-F238E27FC236}">
                    <a16:creationId xmlns:a16="http://schemas.microsoft.com/office/drawing/2014/main" id="{E659A1C4-BB43-389B-BFAA-28E8BA76916A}"/>
                  </a:ext>
                </a:extLst>
              </p:cNvPr>
              <p:cNvSpPr/>
              <p:nvPr/>
            </p:nvSpPr>
            <p:spPr>
              <a:xfrm>
                <a:off x="2154682" y="325829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FEF04724-F65F-4D29-58C7-064D0B243A33}"/>
                  </a:ext>
                </a:extLst>
              </p:cNvPr>
              <p:cNvSpPr/>
              <p:nvPr/>
            </p:nvSpPr>
            <p:spPr>
              <a:xfrm>
                <a:off x="2161099" y="320696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7" name="Oval 666">
                <a:extLst>
                  <a:ext uri="{FF2B5EF4-FFF2-40B4-BE49-F238E27FC236}">
                    <a16:creationId xmlns:a16="http://schemas.microsoft.com/office/drawing/2014/main" id="{928F4393-6ADF-1452-38BC-A2589EB2E115}"/>
                  </a:ext>
                </a:extLst>
              </p:cNvPr>
              <p:cNvSpPr/>
              <p:nvPr/>
            </p:nvSpPr>
            <p:spPr>
              <a:xfrm>
                <a:off x="2148265" y="284441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FD1A377A-50CE-CF65-A884-6F767DD1D116}"/>
                  </a:ext>
                </a:extLst>
              </p:cNvPr>
              <p:cNvSpPr/>
              <p:nvPr/>
            </p:nvSpPr>
            <p:spPr>
              <a:xfrm>
                <a:off x="2138511" y="255234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9" name="Oval 668">
                <a:extLst>
                  <a:ext uri="{FF2B5EF4-FFF2-40B4-BE49-F238E27FC236}">
                    <a16:creationId xmlns:a16="http://schemas.microsoft.com/office/drawing/2014/main" id="{DFE7733D-0994-56E9-AF38-0AF59D739B23}"/>
                  </a:ext>
                </a:extLst>
              </p:cNvPr>
              <p:cNvSpPr/>
              <p:nvPr/>
            </p:nvSpPr>
            <p:spPr>
              <a:xfrm>
                <a:off x="2125807" y="241769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36D97D79-7391-3919-85C6-4A25B5EAD4B1}"/>
                  </a:ext>
                </a:extLst>
              </p:cNvPr>
              <p:cNvSpPr/>
              <p:nvPr/>
            </p:nvSpPr>
            <p:spPr>
              <a:xfrm>
                <a:off x="2106426" y="227321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1" name="Oval 670">
                <a:extLst>
                  <a:ext uri="{FF2B5EF4-FFF2-40B4-BE49-F238E27FC236}">
                    <a16:creationId xmlns:a16="http://schemas.microsoft.com/office/drawing/2014/main" id="{F1FF7574-F072-9C8A-A213-D53D32116623}"/>
                  </a:ext>
                </a:extLst>
              </p:cNvPr>
              <p:cNvSpPr/>
              <p:nvPr/>
            </p:nvSpPr>
            <p:spPr>
              <a:xfrm>
                <a:off x="2103218" y="217696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F8822D1F-14E2-8F48-6F11-55BCFD8A1A33}"/>
                  </a:ext>
                </a:extLst>
              </p:cNvPr>
              <p:cNvSpPr/>
              <p:nvPr/>
            </p:nvSpPr>
            <p:spPr>
              <a:xfrm>
                <a:off x="2103218" y="216091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3" name="Oval 672">
                <a:extLst>
                  <a:ext uri="{FF2B5EF4-FFF2-40B4-BE49-F238E27FC236}">
                    <a16:creationId xmlns:a16="http://schemas.microsoft.com/office/drawing/2014/main" id="{77B20787-7A18-6CB5-68CF-94FEDAEFB934}"/>
                  </a:ext>
                </a:extLst>
              </p:cNvPr>
              <p:cNvSpPr/>
              <p:nvPr/>
            </p:nvSpPr>
            <p:spPr>
              <a:xfrm>
                <a:off x="2087175" y="202616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C11BB598-F4D2-A1FD-C1DC-A2A553F8656B}"/>
                  </a:ext>
                </a:extLst>
              </p:cNvPr>
              <p:cNvSpPr/>
              <p:nvPr/>
            </p:nvSpPr>
            <p:spPr>
              <a:xfrm>
                <a:off x="2067925" y="194274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5" name="Oval 674">
                <a:extLst>
                  <a:ext uri="{FF2B5EF4-FFF2-40B4-BE49-F238E27FC236}">
                    <a16:creationId xmlns:a16="http://schemas.microsoft.com/office/drawing/2014/main" id="{CADBC4B8-CACF-43F0-512D-C6BCEAB87390}"/>
                  </a:ext>
                </a:extLst>
              </p:cNvPr>
              <p:cNvSpPr/>
              <p:nvPr/>
            </p:nvSpPr>
            <p:spPr>
              <a:xfrm>
                <a:off x="2000547" y="191708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1CA66936-CEC8-F49F-5DE0-90204001426C}"/>
                  </a:ext>
                </a:extLst>
              </p:cNvPr>
              <p:cNvSpPr/>
              <p:nvPr/>
            </p:nvSpPr>
            <p:spPr>
              <a:xfrm>
                <a:off x="1978088" y="191708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7" name="Oval 676">
                <a:extLst>
                  <a:ext uri="{FF2B5EF4-FFF2-40B4-BE49-F238E27FC236}">
                    <a16:creationId xmlns:a16="http://schemas.microsoft.com/office/drawing/2014/main" id="{DF579CF4-5269-8206-3798-A66EBEA6D69F}"/>
                  </a:ext>
                </a:extLst>
              </p:cNvPr>
              <p:cNvSpPr/>
              <p:nvPr/>
            </p:nvSpPr>
            <p:spPr>
              <a:xfrm>
                <a:off x="1942795" y="190745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24BB21A5-D4CA-2F67-DD93-F9C57C5C8054}"/>
                  </a:ext>
                </a:extLst>
              </p:cNvPr>
              <p:cNvSpPr/>
              <p:nvPr/>
            </p:nvSpPr>
            <p:spPr>
              <a:xfrm>
                <a:off x="1917128" y="189141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FCB9AA93-718E-9FBE-3794-B6D3701790C9}"/>
                  </a:ext>
                </a:extLst>
              </p:cNvPr>
              <p:cNvSpPr/>
              <p:nvPr/>
            </p:nvSpPr>
            <p:spPr>
              <a:xfrm>
                <a:off x="1589870" y="175024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4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0B8411-B0ED-1ABE-7148-1EC598F3985C}"/>
              </a:ext>
            </a:extLst>
          </p:cNvPr>
          <p:cNvSpPr txBox="1"/>
          <p:nvPr/>
        </p:nvSpPr>
        <p:spPr>
          <a:xfrm>
            <a:off x="865047" y="781645"/>
            <a:ext cx="2971143" cy="23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least 6 mo CDK4/6i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C297E30F-3891-D42C-DD92-22B96F884840}"/>
              </a:ext>
            </a:extLst>
          </p:cNvPr>
          <p:cNvSpPr txBox="1"/>
          <p:nvPr/>
        </p:nvSpPr>
        <p:spPr>
          <a:xfrm>
            <a:off x="8863287" y="783288"/>
            <a:ext cx="2937889" cy="23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least 18 mo CDK4/6i</a:t>
            </a: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B5A239A2-E4DA-37B6-0C26-8C5A938C8AC7}"/>
              </a:ext>
            </a:extLst>
          </p:cNvPr>
          <p:cNvSpPr txBox="1"/>
          <p:nvPr/>
        </p:nvSpPr>
        <p:spPr>
          <a:xfrm>
            <a:off x="4699990" y="792231"/>
            <a:ext cx="3322289" cy="23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least 12 mo CDK4/6i</a:t>
            </a:r>
          </a:p>
        </p:txBody>
      </p:sp>
      <p:graphicFrame>
        <p:nvGraphicFramePr>
          <p:cNvPr id="875" name="Table 123">
            <a:extLst>
              <a:ext uri="{FF2B5EF4-FFF2-40B4-BE49-F238E27FC236}">
                <a16:creationId xmlns:a16="http://schemas.microsoft.com/office/drawing/2014/main" id="{1D506AA4-0537-DD79-60B8-A22680826056}"/>
              </a:ext>
            </a:extLst>
          </p:cNvPr>
          <p:cNvGraphicFramePr>
            <a:graphicFrameLocks noGrp="1"/>
          </p:cNvGraphicFramePr>
          <p:nvPr/>
        </p:nvGraphicFramePr>
        <p:xfrm>
          <a:off x="658891" y="4012000"/>
          <a:ext cx="3328671" cy="18322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8845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888366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4720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47578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2.79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(1.94 - 3.78)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1.91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(1.87 - 2.14)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47578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21.00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(13.57 - 28.43)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6.42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(0.75 - 12.09)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408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0.688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(0.535 - 0.884)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878" name="Table 123">
            <a:extLst>
              <a:ext uri="{FF2B5EF4-FFF2-40B4-BE49-F238E27FC236}">
                <a16:creationId xmlns:a16="http://schemas.microsoft.com/office/drawing/2014/main" id="{FD39D6C5-8466-BCEF-D297-9D4040322249}"/>
              </a:ext>
            </a:extLst>
          </p:cNvPr>
          <p:cNvGraphicFramePr>
            <a:graphicFrameLocks noGrp="1"/>
          </p:cNvGraphicFramePr>
          <p:nvPr/>
        </p:nvGraphicFramePr>
        <p:xfrm>
          <a:off x="4679379" y="4022899"/>
          <a:ext cx="3328671" cy="18505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8845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888366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4720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48492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3.78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(2.33 - 6.51)</a:t>
                      </a:r>
                    </a:p>
                  </a:txBody>
                  <a:tcPr marL="9143" marR="9143" marT="9143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1.91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(1.87 - 3.58)</a:t>
                      </a:r>
                    </a:p>
                  </a:txBody>
                  <a:tcPr marL="9143" marR="9143" marT="9143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484929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25.64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(16.49 - 34.80)</a:t>
                      </a:r>
                    </a:p>
                  </a:txBody>
                  <a:tcPr marL="9143" marR="9143" marT="9143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7.38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(0.82 - 13.94)</a:t>
                      </a:r>
                    </a:p>
                  </a:txBody>
                  <a:tcPr marL="9143" marR="9143" marT="9143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408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0.613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(0.453 - 0.828)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879" name="Table 123">
            <a:extLst>
              <a:ext uri="{FF2B5EF4-FFF2-40B4-BE49-F238E27FC236}">
                <a16:creationId xmlns:a16="http://schemas.microsoft.com/office/drawing/2014/main" id="{2E21B48F-8A2E-30A7-C44A-A36753F67A5B}"/>
              </a:ext>
            </a:extLst>
          </p:cNvPr>
          <p:cNvGraphicFramePr>
            <a:graphicFrameLocks noGrp="1"/>
          </p:cNvGraphicFramePr>
          <p:nvPr/>
        </p:nvGraphicFramePr>
        <p:xfrm>
          <a:off x="8699039" y="4012842"/>
          <a:ext cx="3328671" cy="18688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8845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888366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4720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5.45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(2.33 - 8.61)</a:t>
                      </a:r>
                    </a:p>
                  </a:txBody>
                  <a:tcPr marL="9525" marR="9525" marT="9143" marB="9143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3.29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(1.87 - 3.71)</a:t>
                      </a:r>
                    </a:p>
                  </a:txBody>
                  <a:tcPr marL="9525" marR="9525" marT="9143" marB="9143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26.70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(15.61 - 37.80)</a:t>
                      </a:r>
                    </a:p>
                  </a:txBody>
                  <a:tcPr marL="9525" marR="9525" marT="9143" marB="9143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8.23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(0.00 - 17.07)</a:t>
                      </a:r>
                    </a:p>
                  </a:txBody>
                  <a:tcPr marL="9525" marR="9525" marT="9143" marB="9143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408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0.703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(0.482 - 1.019)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8FB25F-5D7A-7B3D-AF7C-702225723C6D}"/>
              </a:ext>
            </a:extLst>
          </p:cNvPr>
          <p:cNvSpPr txBox="1"/>
          <p:nvPr/>
        </p:nvSpPr>
        <p:spPr>
          <a:xfrm>
            <a:off x="8912294" y="5908448"/>
            <a:ext cx="3071931" cy="332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Kaklamani</a:t>
            </a:r>
            <a:r>
              <a:rPr kumimoji="0" lang="en-US" sz="15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et al SABCS 2022</a:t>
            </a:r>
          </a:p>
        </p:txBody>
      </p:sp>
    </p:spTree>
    <p:extLst>
      <p:ext uri="{BB962C8B-B14F-4D97-AF65-F5344CB8AC3E}">
        <p14:creationId xmlns:p14="http://schemas.microsoft.com/office/powerpoint/2010/main" val="2212409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4552-6C93-F936-7629-8FE87F61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61" y="18372"/>
            <a:ext cx="11727073" cy="535789"/>
          </a:xfrm>
        </p:spPr>
        <p:txBody>
          <a:bodyPr>
            <a:noAutofit/>
          </a:bodyPr>
          <a:lstStyle/>
          <a:p>
            <a:r>
              <a:rPr lang="en-US" sz="2600" dirty="0"/>
              <a:t>Patients with </a:t>
            </a:r>
            <a:r>
              <a:rPr lang="en-US" sz="2600" i="1" dirty="0"/>
              <a:t>ESR1</a:t>
            </a:r>
            <a:r>
              <a:rPr lang="en-US" sz="2600" dirty="0"/>
              <a:t>-mut Tumors: PFS by Duration of CDK4/6i</a:t>
            </a:r>
            <a:endParaRPr lang="en-US" sz="2600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4C7A72-C6B9-3C22-8362-CD67F208777E}"/>
              </a:ext>
            </a:extLst>
          </p:cNvPr>
          <p:cNvGrpSpPr/>
          <p:nvPr/>
        </p:nvGrpSpPr>
        <p:grpSpPr>
          <a:xfrm>
            <a:off x="8073638" y="1149259"/>
            <a:ext cx="3832206" cy="2698044"/>
            <a:chOff x="-236724" y="1697598"/>
            <a:chExt cx="10982029" cy="41636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370874A-E011-FF37-6CFD-CC9F441F109A}"/>
                </a:ext>
              </a:extLst>
            </p:cNvPr>
            <p:cNvSpPr/>
            <p:nvPr/>
          </p:nvSpPr>
          <p:spPr>
            <a:xfrm>
              <a:off x="1532155" y="1718857"/>
              <a:ext cx="9212045" cy="315794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EE7CD0-EB31-27F9-BBC1-876A620E144D}"/>
                </a:ext>
              </a:extLst>
            </p:cNvPr>
            <p:cNvSpPr txBox="1"/>
            <p:nvPr/>
          </p:nvSpPr>
          <p:spPr>
            <a:xfrm>
              <a:off x="842801" y="1697598"/>
              <a:ext cx="565034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376AF3-5066-952C-9670-1BBC6EE7C6EA}"/>
                </a:ext>
              </a:extLst>
            </p:cNvPr>
            <p:cNvSpPr txBox="1"/>
            <p:nvPr/>
          </p:nvSpPr>
          <p:spPr>
            <a:xfrm>
              <a:off x="1031154" y="2286174"/>
              <a:ext cx="376687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B69A5D6-9418-A0FD-6248-F5E6D48B54A6}"/>
                </a:ext>
              </a:extLst>
            </p:cNvPr>
            <p:cNvSpPr txBox="1"/>
            <p:nvPr/>
          </p:nvSpPr>
          <p:spPr>
            <a:xfrm>
              <a:off x="1031154" y="2878865"/>
              <a:ext cx="376687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04E1DF3-208B-8236-6096-3819150793E7}"/>
                </a:ext>
              </a:extLst>
            </p:cNvPr>
            <p:cNvSpPr txBox="1"/>
            <p:nvPr/>
          </p:nvSpPr>
          <p:spPr>
            <a:xfrm>
              <a:off x="-236724" y="3467441"/>
              <a:ext cx="1644562" cy="3799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marR="0" lvl="1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D56C38-AA5F-213B-6E63-DE341E15F0DE}"/>
                </a:ext>
              </a:extLst>
            </p:cNvPr>
            <p:cNvSpPr txBox="1"/>
            <p:nvPr/>
          </p:nvSpPr>
          <p:spPr>
            <a:xfrm>
              <a:off x="1031154" y="4043669"/>
              <a:ext cx="376687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DE2340-6F27-B245-1020-F7B8397D9745}"/>
                </a:ext>
              </a:extLst>
            </p:cNvPr>
            <p:cNvSpPr txBox="1"/>
            <p:nvPr/>
          </p:nvSpPr>
          <p:spPr>
            <a:xfrm>
              <a:off x="1219494" y="4636358"/>
              <a:ext cx="188347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60EBA1-9979-2B53-C8A0-8798874CB284}"/>
                </a:ext>
              </a:extLst>
            </p:cNvPr>
            <p:cNvGrpSpPr/>
            <p:nvPr/>
          </p:nvGrpSpPr>
          <p:grpSpPr>
            <a:xfrm>
              <a:off x="1438425" y="1812963"/>
              <a:ext cx="93730" cy="2938761"/>
              <a:chOff x="1410843" y="1812963"/>
              <a:chExt cx="121312" cy="2938761"/>
            </a:xfrm>
          </p:grpSpPr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A110E33B-0272-D034-701E-8EEA98BCF80D}"/>
                  </a:ext>
                </a:extLst>
              </p:cNvPr>
              <p:cNvCxnSpPr/>
              <p:nvPr/>
            </p:nvCxnSpPr>
            <p:spPr>
              <a:xfrm>
                <a:off x="1410843" y="1812963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3B5BC042-A05F-D0DE-D3C6-2C1559BBF3D0}"/>
                  </a:ext>
                </a:extLst>
              </p:cNvPr>
              <p:cNvCxnSpPr/>
              <p:nvPr/>
            </p:nvCxnSpPr>
            <p:spPr>
              <a:xfrm>
                <a:off x="1410843" y="2401538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69238E80-92A2-7216-8AD1-4808CC7EED0B}"/>
                  </a:ext>
                </a:extLst>
              </p:cNvPr>
              <p:cNvCxnSpPr/>
              <p:nvPr/>
            </p:nvCxnSpPr>
            <p:spPr>
              <a:xfrm>
                <a:off x="1410843" y="2994229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272E2B82-5B2E-C85D-A70C-3570A284A331}"/>
                  </a:ext>
                </a:extLst>
              </p:cNvPr>
              <p:cNvCxnSpPr/>
              <p:nvPr/>
            </p:nvCxnSpPr>
            <p:spPr>
              <a:xfrm>
                <a:off x="1410843" y="3582805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DF337DFF-55C9-A79D-FF6A-83B8B6CAFC29}"/>
                  </a:ext>
                </a:extLst>
              </p:cNvPr>
              <p:cNvCxnSpPr/>
              <p:nvPr/>
            </p:nvCxnSpPr>
            <p:spPr>
              <a:xfrm>
                <a:off x="1410843" y="4159032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F0DBC1D7-2EF5-FAC3-8B1D-69BA8BA13384}"/>
                  </a:ext>
                </a:extLst>
              </p:cNvPr>
              <p:cNvCxnSpPr/>
              <p:nvPr/>
            </p:nvCxnSpPr>
            <p:spPr>
              <a:xfrm>
                <a:off x="1410843" y="4751724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BF40B34-E0D6-520F-3AE7-A207F9C07D27}"/>
                </a:ext>
              </a:extLst>
            </p:cNvPr>
            <p:cNvGrpSpPr/>
            <p:nvPr/>
          </p:nvGrpSpPr>
          <p:grpSpPr>
            <a:xfrm>
              <a:off x="-116387" y="5528745"/>
              <a:ext cx="10766380" cy="332474"/>
              <a:chOff x="140079" y="3258974"/>
              <a:chExt cx="4730862" cy="256469"/>
            </a:xfrm>
          </p:grpSpPr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C02E82E9-3487-7391-37C8-249DB4322116}"/>
                  </a:ext>
                </a:extLst>
              </p:cNvPr>
              <p:cNvSpPr txBox="1"/>
              <p:nvPr/>
            </p:nvSpPr>
            <p:spPr>
              <a:xfrm>
                <a:off x="842616" y="3258974"/>
                <a:ext cx="145335" cy="2564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55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56</a:t>
                </a:r>
              </a:p>
            </p:txBody>
          </p:sp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771FAEEB-F8DE-F4CC-202E-82E4EFF8A3EC}"/>
                  </a:ext>
                </a:extLst>
              </p:cNvPr>
              <p:cNvSpPr txBox="1"/>
              <p:nvPr/>
            </p:nvSpPr>
            <p:spPr>
              <a:xfrm>
                <a:off x="140079" y="3258974"/>
                <a:ext cx="627029" cy="2564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025D69D-84C7-2BA0-D8F0-B7F1E5262375}"/>
                  </a:ext>
                </a:extLst>
              </p:cNvPr>
              <p:cNvSpPr txBox="1"/>
              <p:nvPr/>
            </p:nvSpPr>
            <p:spPr>
              <a:xfrm>
                <a:off x="1083918" y="3258974"/>
                <a:ext cx="145335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21</a:t>
                </a: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4C374AA7-D0A3-0CD7-F3B0-B3DE33FB98C2}"/>
                  </a:ext>
                </a:extLst>
              </p:cNvPr>
              <p:cNvSpPr txBox="1"/>
              <p:nvPr/>
            </p:nvSpPr>
            <p:spPr>
              <a:xfrm>
                <a:off x="1360145" y="3258974"/>
                <a:ext cx="145335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23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BA18CBE-008A-A2DD-DBA8-67EBC0F27D34}"/>
                  </a:ext>
                </a:extLst>
              </p:cNvPr>
              <p:cNvSpPr txBox="1"/>
              <p:nvPr/>
            </p:nvSpPr>
            <p:spPr>
              <a:xfrm>
                <a:off x="1601447" y="3258974"/>
                <a:ext cx="145335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</a:t>
                </a: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33EE09B6-D1ED-CE11-765F-6DD21AE4644C}"/>
                  </a:ext>
                </a:extLst>
              </p:cNvPr>
              <p:cNvSpPr txBox="1"/>
              <p:nvPr/>
            </p:nvSpPr>
            <p:spPr>
              <a:xfrm>
                <a:off x="1884019" y="3258974"/>
                <a:ext cx="145335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C75CC4BC-768C-BDB2-66C0-E1BE807C0DF6}"/>
                  </a:ext>
                </a:extLst>
              </p:cNvPr>
              <p:cNvSpPr txBox="1"/>
              <p:nvPr/>
            </p:nvSpPr>
            <p:spPr>
              <a:xfrm>
                <a:off x="2125320" y="3258974"/>
                <a:ext cx="145335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12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C25072E9-FAB4-BE9A-1F6C-1B00B3D37ACF}"/>
                  </a:ext>
                </a:extLst>
              </p:cNvPr>
              <p:cNvSpPr txBox="1"/>
              <p:nvPr/>
            </p:nvSpPr>
            <p:spPr>
              <a:xfrm>
                <a:off x="2441053" y="3258974"/>
                <a:ext cx="72668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8C5B520B-0A40-297E-E95E-64F40F4A3918}"/>
                  </a:ext>
                </a:extLst>
              </p:cNvPr>
              <p:cNvSpPr txBox="1"/>
              <p:nvPr/>
            </p:nvSpPr>
            <p:spPr>
              <a:xfrm>
                <a:off x="2682350" y="3258974"/>
                <a:ext cx="72668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BD8CF8A2-CA60-A486-2FEF-87ED5F367D83}"/>
                  </a:ext>
                </a:extLst>
              </p:cNvPr>
              <p:cNvSpPr txBox="1"/>
              <p:nvPr/>
            </p:nvSpPr>
            <p:spPr>
              <a:xfrm>
                <a:off x="2961751" y="3258974"/>
                <a:ext cx="72668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9422F247-4719-3D50-887D-A5BBD4650EAA}"/>
                  </a:ext>
                </a:extLst>
              </p:cNvPr>
              <p:cNvSpPr txBox="1"/>
              <p:nvPr/>
            </p:nvSpPr>
            <p:spPr>
              <a:xfrm>
                <a:off x="3203052" y="3258974"/>
                <a:ext cx="72668" cy="2564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346C92DE-A131-F93F-9AB5-84E74976562F}"/>
                  </a:ext>
                </a:extLst>
              </p:cNvPr>
              <p:cNvSpPr txBox="1"/>
              <p:nvPr/>
            </p:nvSpPr>
            <p:spPr>
              <a:xfrm>
                <a:off x="3485625" y="3258974"/>
                <a:ext cx="72668" cy="128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04D75777-054D-5214-1605-AB849C9A8A80}"/>
                  </a:ext>
                </a:extLst>
              </p:cNvPr>
              <p:cNvSpPr txBox="1"/>
              <p:nvPr/>
            </p:nvSpPr>
            <p:spPr>
              <a:xfrm>
                <a:off x="3749153" y="3258974"/>
                <a:ext cx="72668" cy="128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914EFACF-492E-7569-7CB4-C8E7FC2CEBE7}"/>
                  </a:ext>
                </a:extLst>
              </p:cNvPr>
              <p:cNvSpPr txBox="1"/>
              <p:nvPr/>
            </p:nvSpPr>
            <p:spPr>
              <a:xfrm>
                <a:off x="4009499" y="3258974"/>
                <a:ext cx="72668" cy="128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402" name="TextBox 401">
                <a:extLst>
                  <a:ext uri="{FF2B5EF4-FFF2-40B4-BE49-F238E27FC236}">
                    <a16:creationId xmlns:a16="http://schemas.microsoft.com/office/drawing/2014/main" id="{DA912C3A-F676-D485-2264-E555D1F83270}"/>
                  </a:ext>
                </a:extLst>
              </p:cNvPr>
              <p:cNvSpPr txBox="1"/>
              <p:nvPr/>
            </p:nvSpPr>
            <p:spPr>
              <a:xfrm>
                <a:off x="4274394" y="3258974"/>
                <a:ext cx="72668" cy="128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03" name="TextBox 402">
                <a:extLst>
                  <a:ext uri="{FF2B5EF4-FFF2-40B4-BE49-F238E27FC236}">
                    <a16:creationId xmlns:a16="http://schemas.microsoft.com/office/drawing/2014/main" id="{229DFB26-32F9-F3EF-C13C-E2D5BA92D828}"/>
                  </a:ext>
                </a:extLst>
              </p:cNvPr>
              <p:cNvSpPr txBox="1"/>
              <p:nvPr/>
            </p:nvSpPr>
            <p:spPr>
              <a:xfrm>
                <a:off x="4537924" y="3258974"/>
                <a:ext cx="72668" cy="128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04" name="TextBox 403">
                <a:extLst>
                  <a:ext uri="{FF2B5EF4-FFF2-40B4-BE49-F238E27FC236}">
                    <a16:creationId xmlns:a16="http://schemas.microsoft.com/office/drawing/2014/main" id="{981D403B-22B1-7AC4-1505-93F63C79D2AA}"/>
                  </a:ext>
                </a:extLst>
              </p:cNvPr>
              <p:cNvSpPr txBox="1"/>
              <p:nvPr/>
            </p:nvSpPr>
            <p:spPr>
              <a:xfrm>
                <a:off x="4798273" y="3258974"/>
                <a:ext cx="72668" cy="128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15653FA-65F6-227D-BB5C-76A2215DE1C9}"/>
                </a:ext>
              </a:extLst>
            </p:cNvPr>
            <p:cNvSpPr/>
            <p:nvPr/>
          </p:nvSpPr>
          <p:spPr>
            <a:xfrm>
              <a:off x="1667473" y="1804424"/>
              <a:ext cx="8685152" cy="2588907"/>
            </a:xfrm>
            <a:custGeom>
              <a:avLst/>
              <a:gdLst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27075 w 3816350"/>
                <a:gd name="connsiteY20" fmla="*/ 895350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7900 w 3816350"/>
                <a:gd name="connsiteY24" fmla="*/ 1028700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7900 w 3816350"/>
                <a:gd name="connsiteY24" fmla="*/ 1028700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5200 w 3816350"/>
                <a:gd name="connsiteY24" fmla="*/ 1025525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5200 w 3816350"/>
                <a:gd name="connsiteY24" fmla="*/ 102552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4725 w 3816350"/>
                <a:gd name="connsiteY24" fmla="*/ 1047750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196975 w 3816350"/>
                <a:gd name="connsiteY33" fmla="*/ 1330325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228725 w 3816350"/>
                <a:gd name="connsiteY33" fmla="*/ 1327150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28725 w 3816350"/>
                <a:gd name="connsiteY33" fmla="*/ 1327150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3325 w 3816350"/>
                <a:gd name="connsiteY34" fmla="*/ 1393825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6115 w 3816350"/>
                <a:gd name="connsiteY34" fmla="*/ 1396274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0574 w 3816350"/>
                <a:gd name="connsiteY20" fmla="*/ 896076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6115 w 3816350"/>
                <a:gd name="connsiteY34" fmla="*/ 1396274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16350" h="1997075">
                  <a:moveTo>
                    <a:pt x="0" y="0"/>
                  </a:moveTo>
                  <a:lnTo>
                    <a:pt x="200025" y="0"/>
                  </a:lnTo>
                  <a:lnTo>
                    <a:pt x="200025" y="69850"/>
                  </a:lnTo>
                  <a:lnTo>
                    <a:pt x="200025" y="104775"/>
                  </a:lnTo>
                  <a:lnTo>
                    <a:pt x="225425" y="155575"/>
                  </a:lnTo>
                  <a:lnTo>
                    <a:pt x="231775" y="469900"/>
                  </a:lnTo>
                  <a:lnTo>
                    <a:pt x="231775" y="469900"/>
                  </a:lnTo>
                  <a:lnTo>
                    <a:pt x="247650" y="520700"/>
                  </a:lnTo>
                  <a:lnTo>
                    <a:pt x="250825" y="565150"/>
                  </a:lnTo>
                  <a:lnTo>
                    <a:pt x="250825" y="565150"/>
                  </a:lnTo>
                  <a:lnTo>
                    <a:pt x="269875" y="622300"/>
                  </a:lnTo>
                  <a:lnTo>
                    <a:pt x="279400" y="622300"/>
                  </a:lnTo>
                  <a:lnTo>
                    <a:pt x="279400" y="682625"/>
                  </a:lnTo>
                  <a:lnTo>
                    <a:pt x="469900" y="682625"/>
                  </a:lnTo>
                  <a:lnTo>
                    <a:pt x="469900" y="746125"/>
                  </a:lnTo>
                  <a:lnTo>
                    <a:pt x="536575" y="746125"/>
                  </a:lnTo>
                  <a:lnTo>
                    <a:pt x="536575" y="809625"/>
                  </a:lnTo>
                  <a:lnTo>
                    <a:pt x="695325" y="809625"/>
                  </a:lnTo>
                  <a:lnTo>
                    <a:pt x="695325" y="895350"/>
                  </a:lnTo>
                  <a:lnTo>
                    <a:pt x="695325" y="895350"/>
                  </a:lnTo>
                  <a:lnTo>
                    <a:pt x="710574" y="896076"/>
                  </a:lnTo>
                  <a:cubicBezTo>
                    <a:pt x="710783" y="913826"/>
                    <a:pt x="710991" y="931575"/>
                    <a:pt x="711200" y="949325"/>
                  </a:cubicBezTo>
                  <a:lnTo>
                    <a:pt x="946150" y="949325"/>
                  </a:lnTo>
                  <a:lnTo>
                    <a:pt x="946150" y="1028700"/>
                  </a:lnTo>
                  <a:lnTo>
                    <a:pt x="968375" y="1031875"/>
                  </a:lnTo>
                  <a:lnTo>
                    <a:pt x="968375" y="1101725"/>
                  </a:lnTo>
                  <a:lnTo>
                    <a:pt x="1117600" y="1098550"/>
                  </a:lnTo>
                  <a:lnTo>
                    <a:pt x="1117600" y="1174750"/>
                  </a:lnTo>
                  <a:lnTo>
                    <a:pt x="1165225" y="1174750"/>
                  </a:lnTo>
                  <a:lnTo>
                    <a:pt x="1165225" y="1244600"/>
                  </a:lnTo>
                  <a:lnTo>
                    <a:pt x="1165225" y="1244600"/>
                  </a:lnTo>
                  <a:lnTo>
                    <a:pt x="1187450" y="1247775"/>
                  </a:lnTo>
                  <a:lnTo>
                    <a:pt x="1187450" y="1336675"/>
                  </a:lnTo>
                  <a:lnTo>
                    <a:pt x="1206500" y="1336675"/>
                  </a:lnTo>
                  <a:cubicBezTo>
                    <a:pt x="1206372" y="1356541"/>
                    <a:pt x="1206243" y="1376408"/>
                    <a:pt x="1206115" y="1396274"/>
                  </a:cubicBezTo>
                  <a:lnTo>
                    <a:pt x="1400175" y="1390650"/>
                  </a:lnTo>
                  <a:lnTo>
                    <a:pt x="1400175" y="1463675"/>
                  </a:lnTo>
                  <a:lnTo>
                    <a:pt x="2197100" y="1463675"/>
                  </a:lnTo>
                  <a:lnTo>
                    <a:pt x="2197100" y="1581150"/>
                  </a:lnTo>
                  <a:lnTo>
                    <a:pt x="3155950" y="1581150"/>
                  </a:lnTo>
                  <a:lnTo>
                    <a:pt x="3155950" y="1724025"/>
                  </a:lnTo>
                  <a:lnTo>
                    <a:pt x="3238500" y="1724025"/>
                  </a:lnTo>
                  <a:lnTo>
                    <a:pt x="3238500" y="1860550"/>
                  </a:lnTo>
                  <a:lnTo>
                    <a:pt x="3365500" y="1860550"/>
                  </a:lnTo>
                  <a:lnTo>
                    <a:pt x="3365500" y="1997075"/>
                  </a:lnTo>
                  <a:lnTo>
                    <a:pt x="3810000" y="1997075"/>
                  </a:lnTo>
                  <a:lnTo>
                    <a:pt x="3816350" y="1997075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5647297-097A-D2F7-0825-070F4635FACA}"/>
                </a:ext>
              </a:extLst>
            </p:cNvPr>
            <p:cNvGrpSpPr/>
            <p:nvPr/>
          </p:nvGrpSpPr>
          <p:grpSpPr>
            <a:xfrm>
              <a:off x="1553639" y="4883778"/>
              <a:ext cx="9191666" cy="517794"/>
              <a:chOff x="1924812" y="4880106"/>
              <a:chExt cx="9142837" cy="477647"/>
            </a:xfrm>
          </p:grpSpPr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72C51059-45C2-C466-9671-E1F6B85C90EA}"/>
                  </a:ext>
                </a:extLst>
              </p:cNvPr>
              <p:cNvSpPr txBox="1"/>
              <p:nvPr/>
            </p:nvSpPr>
            <p:spPr>
              <a:xfrm>
                <a:off x="1924812" y="4943851"/>
                <a:ext cx="187346" cy="175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5B3F7A33-BD45-E86A-9B0B-F72334A12D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986614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F4502BCA-0558-B600-76CE-0A4D09B6FD88}"/>
                  </a:ext>
                </a:extLst>
              </p:cNvPr>
              <p:cNvSpPr txBox="1"/>
              <p:nvPr/>
            </p:nvSpPr>
            <p:spPr>
              <a:xfrm>
                <a:off x="3391002" y="4943851"/>
                <a:ext cx="187346" cy="175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6DF27213-6FAD-D97B-189B-FF2578138AA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45280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CE9D1DAF-268E-69D0-8043-1FF0C2A3B0A4}"/>
                  </a:ext>
                </a:extLst>
              </p:cNvPr>
              <p:cNvSpPr txBox="1"/>
              <p:nvPr/>
            </p:nvSpPr>
            <p:spPr>
              <a:xfrm>
                <a:off x="4785086" y="4943851"/>
                <a:ext cx="374686" cy="175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1007F071-9AAA-274B-43E1-E4A20352C25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94055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05402427-7F58-3E23-0F53-F1191C059C16}"/>
                  </a:ext>
                </a:extLst>
              </p:cNvPr>
              <p:cNvSpPr txBox="1"/>
              <p:nvPr/>
            </p:nvSpPr>
            <p:spPr>
              <a:xfrm>
                <a:off x="6258462" y="4943851"/>
                <a:ext cx="374686" cy="175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4A60878A-56FB-576B-477B-149A21B11A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413929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A7DB859F-FF37-A0A1-F59E-6EE4624B0E0C}"/>
                  </a:ext>
                </a:extLst>
              </p:cNvPr>
              <p:cNvSpPr txBox="1"/>
              <p:nvPr/>
            </p:nvSpPr>
            <p:spPr>
              <a:xfrm>
                <a:off x="7739028" y="4943851"/>
                <a:ext cx="374686" cy="175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C0BF6C11-DA82-B99D-572A-E9752607688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9449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DF6C4418-E747-FB4B-890F-1DB5C9822EDB}"/>
                  </a:ext>
                </a:extLst>
              </p:cNvPr>
              <p:cNvSpPr txBox="1"/>
              <p:nvPr/>
            </p:nvSpPr>
            <p:spPr>
              <a:xfrm>
                <a:off x="9212404" y="4943851"/>
                <a:ext cx="374686" cy="175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B021EA48-4340-2EC1-0B3A-4CB9DC8A36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67869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D2DD030-E02A-4546-FB81-8D1FB3F458D8}"/>
                  </a:ext>
                </a:extLst>
              </p:cNvPr>
              <p:cNvSpPr txBox="1"/>
              <p:nvPr/>
            </p:nvSpPr>
            <p:spPr>
              <a:xfrm>
                <a:off x="10692963" y="4943851"/>
                <a:ext cx="374686" cy="175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6ED5F996-53CF-B2F5-75E3-49A7FB5168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848432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06EC1B72-BD3E-56D0-CBA3-4D1208642A95}"/>
                  </a:ext>
                </a:extLst>
              </p:cNvPr>
              <p:cNvSpPr txBox="1"/>
              <p:nvPr/>
            </p:nvSpPr>
            <p:spPr>
              <a:xfrm>
                <a:off x="5209314" y="5182498"/>
                <a:ext cx="2467453" cy="1752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Time (months)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375E62A-0C18-826B-07E9-A7A6315459BD}"/>
                </a:ext>
              </a:extLst>
            </p:cNvPr>
            <p:cNvSpPr txBox="1"/>
            <p:nvPr/>
          </p:nvSpPr>
          <p:spPr>
            <a:xfrm rot="16200000">
              <a:off x="-584159" y="3067544"/>
              <a:ext cx="2037419" cy="352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Probability of PFS (%)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FC561CE-3363-38E9-77DA-95E10D0A70FA}"/>
                </a:ext>
              </a:extLst>
            </p:cNvPr>
            <p:cNvGrpSpPr/>
            <p:nvPr/>
          </p:nvGrpSpPr>
          <p:grpSpPr>
            <a:xfrm>
              <a:off x="1615100" y="4443525"/>
              <a:ext cx="2313319" cy="332473"/>
              <a:chOff x="2094875" y="4443525"/>
              <a:chExt cx="2313319" cy="332473"/>
            </a:xfrm>
          </p:grpSpPr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FC02C186-1052-8B47-EDB1-478804BD21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2CEB6B41-9447-45C2-EC3E-BE08C0E758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E5D5C0F9-2377-61C0-270E-B77C43025B93}"/>
                  </a:ext>
                </a:extLst>
              </p:cNvPr>
              <p:cNvSpPr txBox="1"/>
              <p:nvPr/>
            </p:nvSpPr>
            <p:spPr>
              <a:xfrm>
                <a:off x="2198595" y="4443525"/>
                <a:ext cx="2209599" cy="33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AFBC5CCA-2598-C79A-2E62-98EC1A64A491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3709768F-09EE-FFDB-344D-AB82057A3B01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CBDEADE-1F93-A03C-0B3F-D285E1BCFEF1}"/>
                </a:ext>
              </a:extLst>
            </p:cNvPr>
            <p:cNvGrpSpPr/>
            <p:nvPr/>
          </p:nvGrpSpPr>
          <p:grpSpPr>
            <a:xfrm>
              <a:off x="1866267" y="1758360"/>
              <a:ext cx="8497054" cy="2680568"/>
              <a:chOff x="1866267" y="1758360"/>
              <a:chExt cx="8497054" cy="2680568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F2889D27-9E64-A736-BFE1-C83250BCE5F9}"/>
                  </a:ext>
                </a:extLst>
              </p:cNvPr>
              <p:cNvSpPr/>
              <p:nvPr/>
            </p:nvSpPr>
            <p:spPr>
              <a:xfrm>
                <a:off x="10270399" y="43460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C657099-654C-A4D2-E70A-E62AA8A25F25}"/>
                  </a:ext>
                </a:extLst>
              </p:cNvPr>
              <p:cNvSpPr/>
              <p:nvPr/>
            </p:nvSpPr>
            <p:spPr>
              <a:xfrm>
                <a:off x="9282974" y="43460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6B0610B-1C70-F275-F226-C12272EC8828}"/>
                  </a:ext>
                </a:extLst>
              </p:cNvPr>
              <p:cNvSpPr/>
              <p:nvPr/>
            </p:nvSpPr>
            <p:spPr>
              <a:xfrm>
                <a:off x="7635149" y="38062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5182595-5072-0911-5FDB-26FD1C8B2F51}"/>
                  </a:ext>
                </a:extLst>
              </p:cNvPr>
              <p:cNvSpPr/>
              <p:nvPr/>
            </p:nvSpPr>
            <p:spPr>
              <a:xfrm>
                <a:off x="599367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5FCE4391-6019-DC82-6391-709E621C5200}"/>
                  </a:ext>
                </a:extLst>
              </p:cNvPr>
              <p:cNvSpPr/>
              <p:nvPr/>
            </p:nvSpPr>
            <p:spPr>
              <a:xfrm>
                <a:off x="51364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F415568-8E56-2DBE-FF78-7320539D108C}"/>
                  </a:ext>
                </a:extLst>
              </p:cNvPr>
              <p:cNvSpPr/>
              <p:nvPr/>
            </p:nvSpPr>
            <p:spPr>
              <a:xfrm>
                <a:off x="49840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6088497-1EE6-A902-6922-3320B421E56B}"/>
                  </a:ext>
                </a:extLst>
              </p:cNvPr>
              <p:cNvSpPr/>
              <p:nvPr/>
            </p:nvSpPr>
            <p:spPr>
              <a:xfrm>
                <a:off x="48697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2DE8426B-8795-2828-A899-2A40E20BE5FF}"/>
                  </a:ext>
                </a:extLst>
              </p:cNvPr>
              <p:cNvSpPr/>
              <p:nvPr/>
            </p:nvSpPr>
            <p:spPr>
              <a:xfrm>
                <a:off x="3244124" y="29902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793170CF-39AE-F8C4-FF7E-0A96EE630074}"/>
                  </a:ext>
                </a:extLst>
              </p:cNvPr>
              <p:cNvSpPr/>
              <p:nvPr/>
            </p:nvSpPr>
            <p:spPr>
              <a:xfrm>
                <a:off x="3196499" y="28093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2A20043A-1EBF-130A-9552-890F71411E06}"/>
                  </a:ext>
                </a:extLst>
              </p:cNvPr>
              <p:cNvSpPr/>
              <p:nvPr/>
            </p:nvSpPr>
            <p:spPr>
              <a:xfrm>
                <a:off x="2688499" y="27235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52546590-F342-E796-558B-D9BCBDA1F1CD}"/>
                  </a:ext>
                </a:extLst>
              </p:cNvPr>
              <p:cNvSpPr/>
              <p:nvPr/>
            </p:nvSpPr>
            <p:spPr>
              <a:xfrm>
                <a:off x="2412274" y="26473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00CB425F-6E64-64A9-C4E8-ABA17508D399}"/>
                  </a:ext>
                </a:extLst>
              </p:cNvPr>
              <p:cNvSpPr/>
              <p:nvPr/>
            </p:nvSpPr>
            <p:spPr>
              <a:xfrm>
                <a:off x="2190024" y="24949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5FECB072-F4B1-C008-3935-B48218B489A6}"/>
                  </a:ext>
                </a:extLst>
              </p:cNvPr>
              <p:cNvSpPr/>
              <p:nvPr/>
            </p:nvSpPr>
            <p:spPr>
              <a:xfrm>
                <a:off x="2148842" y="23489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26C83D74-D317-E411-F067-43E0EF621075}"/>
                  </a:ext>
                </a:extLst>
              </p:cNvPr>
              <p:cNvSpPr/>
              <p:nvPr/>
            </p:nvSpPr>
            <p:spPr>
              <a:xfrm>
                <a:off x="2145667" y="22187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B67CACBB-2CD0-2C4A-2912-EDC11FE4AC46}"/>
                  </a:ext>
                </a:extLst>
              </p:cNvPr>
              <p:cNvSpPr/>
              <p:nvPr/>
            </p:nvSpPr>
            <p:spPr>
              <a:xfrm>
                <a:off x="2136142" y="208538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F0E673D3-1A70-3A6F-B274-61F2C47D75EB}"/>
                  </a:ext>
                </a:extLst>
              </p:cNvPr>
              <p:cNvSpPr/>
              <p:nvPr/>
            </p:nvSpPr>
            <p:spPr>
              <a:xfrm>
                <a:off x="2101217" y="19139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FFD43033-A49B-D4DC-CE93-D37A9831C4DA}"/>
                  </a:ext>
                </a:extLst>
              </p:cNvPr>
              <p:cNvSpPr/>
              <p:nvPr/>
            </p:nvSpPr>
            <p:spPr>
              <a:xfrm>
                <a:off x="2069467" y="18345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6DB132BC-4069-C152-DDF1-B10EAF3E4AD8}"/>
                  </a:ext>
                </a:extLst>
              </p:cNvPr>
              <p:cNvSpPr/>
              <p:nvPr/>
            </p:nvSpPr>
            <p:spPr>
              <a:xfrm>
                <a:off x="1986917" y="17583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212B53E5-737B-8F0B-1FA5-B86F86F9BEC9}"/>
                  </a:ext>
                </a:extLst>
              </p:cNvPr>
              <p:cNvSpPr/>
              <p:nvPr/>
            </p:nvSpPr>
            <p:spPr>
              <a:xfrm>
                <a:off x="1866267" y="17583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F99B54A-D934-E0FF-A9A9-397DDD147AD1}"/>
                </a:ext>
              </a:extLst>
            </p:cNvPr>
            <p:cNvSpPr/>
            <p:nvPr/>
          </p:nvSpPr>
          <p:spPr>
            <a:xfrm>
              <a:off x="1645797" y="1808540"/>
              <a:ext cx="4963976" cy="2951108"/>
            </a:xfrm>
            <a:custGeom>
              <a:avLst/>
              <a:gdLst>
                <a:gd name="connsiteX0" fmla="*/ 0 w 2178050"/>
                <a:gd name="connsiteY0" fmla="*/ 0 h 2143125"/>
                <a:gd name="connsiteX1" fmla="*/ 95250 w 2178050"/>
                <a:gd name="connsiteY1" fmla="*/ 0 h 2143125"/>
                <a:gd name="connsiteX2" fmla="*/ 95250 w 2178050"/>
                <a:gd name="connsiteY2" fmla="*/ 57150 h 2143125"/>
                <a:gd name="connsiteX3" fmla="*/ 196850 w 2178050"/>
                <a:gd name="connsiteY3" fmla="*/ 57150 h 2143125"/>
                <a:gd name="connsiteX4" fmla="*/ 196850 w 2178050"/>
                <a:gd name="connsiteY4" fmla="*/ 114300 h 2143125"/>
                <a:gd name="connsiteX5" fmla="*/ 231775 w 2178050"/>
                <a:gd name="connsiteY5" fmla="*/ 114300 h 2143125"/>
                <a:gd name="connsiteX6" fmla="*/ 231775 w 2178050"/>
                <a:gd name="connsiteY6" fmla="*/ 276225 h 2143125"/>
                <a:gd name="connsiteX7" fmla="*/ 231775 w 2178050"/>
                <a:gd name="connsiteY7" fmla="*/ 342900 h 2143125"/>
                <a:gd name="connsiteX8" fmla="*/ 234950 w 2178050"/>
                <a:gd name="connsiteY8" fmla="*/ 422275 h 2143125"/>
                <a:gd name="connsiteX9" fmla="*/ 231775 w 2178050"/>
                <a:gd name="connsiteY9" fmla="*/ 568325 h 2143125"/>
                <a:gd name="connsiteX10" fmla="*/ 231775 w 2178050"/>
                <a:gd name="connsiteY10" fmla="*/ 568325 h 2143125"/>
                <a:gd name="connsiteX11" fmla="*/ 238125 w 2178050"/>
                <a:gd name="connsiteY11" fmla="*/ 619125 h 2143125"/>
                <a:gd name="connsiteX12" fmla="*/ 238125 w 2178050"/>
                <a:gd name="connsiteY12" fmla="*/ 1066800 h 2143125"/>
                <a:gd name="connsiteX13" fmla="*/ 273050 w 2178050"/>
                <a:gd name="connsiteY13" fmla="*/ 1066800 h 2143125"/>
                <a:gd name="connsiteX14" fmla="*/ 273050 w 2178050"/>
                <a:gd name="connsiteY14" fmla="*/ 1133475 h 2143125"/>
                <a:gd name="connsiteX15" fmla="*/ 273050 w 2178050"/>
                <a:gd name="connsiteY15" fmla="*/ 1133475 h 2143125"/>
                <a:gd name="connsiteX16" fmla="*/ 273050 w 2178050"/>
                <a:gd name="connsiteY16" fmla="*/ 1181100 h 2143125"/>
                <a:gd name="connsiteX17" fmla="*/ 428625 w 2178050"/>
                <a:gd name="connsiteY17" fmla="*/ 1181100 h 2143125"/>
                <a:gd name="connsiteX18" fmla="*/ 428625 w 2178050"/>
                <a:gd name="connsiteY18" fmla="*/ 1244600 h 2143125"/>
                <a:gd name="connsiteX19" fmla="*/ 466725 w 2178050"/>
                <a:gd name="connsiteY19" fmla="*/ 1244600 h 2143125"/>
                <a:gd name="connsiteX20" fmla="*/ 466725 w 2178050"/>
                <a:gd name="connsiteY20" fmla="*/ 1292225 h 2143125"/>
                <a:gd name="connsiteX21" fmla="*/ 466725 w 2178050"/>
                <a:gd name="connsiteY21" fmla="*/ 1292225 h 2143125"/>
                <a:gd name="connsiteX22" fmla="*/ 495300 w 2178050"/>
                <a:gd name="connsiteY22" fmla="*/ 1292225 h 2143125"/>
                <a:gd name="connsiteX23" fmla="*/ 479425 w 2178050"/>
                <a:gd name="connsiteY23" fmla="*/ 1485900 h 2143125"/>
                <a:gd name="connsiteX24" fmla="*/ 479425 w 2178050"/>
                <a:gd name="connsiteY24" fmla="*/ 1485900 h 2143125"/>
                <a:gd name="connsiteX25" fmla="*/ 479425 w 2178050"/>
                <a:gd name="connsiteY25" fmla="*/ 1600200 h 2143125"/>
                <a:gd name="connsiteX26" fmla="*/ 520700 w 2178050"/>
                <a:gd name="connsiteY26" fmla="*/ 1600200 h 2143125"/>
                <a:gd name="connsiteX27" fmla="*/ 520700 w 2178050"/>
                <a:gd name="connsiteY27" fmla="*/ 1663700 h 2143125"/>
                <a:gd name="connsiteX28" fmla="*/ 1174750 w 2178050"/>
                <a:gd name="connsiteY28" fmla="*/ 1663700 h 2143125"/>
                <a:gd name="connsiteX29" fmla="*/ 1174750 w 2178050"/>
                <a:gd name="connsiteY29" fmla="*/ 1739900 h 2143125"/>
                <a:gd name="connsiteX30" fmla="*/ 1212850 w 2178050"/>
                <a:gd name="connsiteY30" fmla="*/ 1739900 h 2143125"/>
                <a:gd name="connsiteX31" fmla="*/ 1212850 w 2178050"/>
                <a:gd name="connsiteY31" fmla="*/ 1924050 h 2143125"/>
                <a:gd name="connsiteX32" fmla="*/ 1457325 w 2178050"/>
                <a:gd name="connsiteY32" fmla="*/ 1924050 h 2143125"/>
                <a:gd name="connsiteX33" fmla="*/ 1457325 w 2178050"/>
                <a:gd name="connsiteY33" fmla="*/ 2105025 h 2143125"/>
                <a:gd name="connsiteX34" fmla="*/ 1508125 w 2178050"/>
                <a:gd name="connsiteY34" fmla="*/ 2098675 h 2143125"/>
                <a:gd name="connsiteX35" fmla="*/ 2178050 w 2178050"/>
                <a:gd name="connsiteY35" fmla="*/ 2098675 h 2143125"/>
                <a:gd name="connsiteX36" fmla="*/ 2178050 w 2178050"/>
                <a:gd name="connsiteY36" fmla="*/ 2143125 h 214312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12850 w 2181225"/>
                <a:gd name="connsiteY30" fmla="*/ 1739900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105025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12850 w 2181225"/>
                <a:gd name="connsiteY30" fmla="*/ 1739900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196975 w 2181225"/>
                <a:gd name="connsiteY31" fmla="*/ 1927225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6500 w 2181225"/>
                <a:gd name="connsiteY31" fmla="*/ 193040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9675 w 2181225"/>
                <a:gd name="connsiteY31" fmla="*/ 1920875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3325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79425 w 2181225"/>
                <a:gd name="connsiteY22" fmla="*/ 1295400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3325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81225" h="2276475">
                  <a:moveTo>
                    <a:pt x="0" y="0"/>
                  </a:moveTo>
                  <a:lnTo>
                    <a:pt x="95250" y="0"/>
                  </a:lnTo>
                  <a:lnTo>
                    <a:pt x="95250" y="57150"/>
                  </a:lnTo>
                  <a:lnTo>
                    <a:pt x="196850" y="57150"/>
                  </a:lnTo>
                  <a:lnTo>
                    <a:pt x="196850" y="114300"/>
                  </a:lnTo>
                  <a:lnTo>
                    <a:pt x="231775" y="114300"/>
                  </a:lnTo>
                  <a:lnTo>
                    <a:pt x="231775" y="276225"/>
                  </a:lnTo>
                  <a:lnTo>
                    <a:pt x="231775" y="342900"/>
                  </a:lnTo>
                  <a:lnTo>
                    <a:pt x="234950" y="422275"/>
                  </a:lnTo>
                  <a:cubicBezTo>
                    <a:pt x="233892" y="470958"/>
                    <a:pt x="232833" y="519642"/>
                    <a:pt x="231775" y="568325"/>
                  </a:cubicBezTo>
                  <a:lnTo>
                    <a:pt x="231775" y="568325"/>
                  </a:lnTo>
                  <a:lnTo>
                    <a:pt x="238125" y="619125"/>
                  </a:lnTo>
                  <a:lnTo>
                    <a:pt x="238125" y="1066800"/>
                  </a:lnTo>
                  <a:lnTo>
                    <a:pt x="273050" y="1066800"/>
                  </a:lnTo>
                  <a:lnTo>
                    <a:pt x="273050" y="1133475"/>
                  </a:lnTo>
                  <a:lnTo>
                    <a:pt x="273050" y="1133475"/>
                  </a:lnTo>
                  <a:lnTo>
                    <a:pt x="273050" y="1181100"/>
                  </a:lnTo>
                  <a:lnTo>
                    <a:pt x="428625" y="1181100"/>
                  </a:lnTo>
                  <a:lnTo>
                    <a:pt x="428625" y="1244600"/>
                  </a:lnTo>
                  <a:lnTo>
                    <a:pt x="466725" y="1244600"/>
                  </a:lnTo>
                  <a:lnTo>
                    <a:pt x="466725" y="1292225"/>
                  </a:lnTo>
                  <a:lnTo>
                    <a:pt x="466725" y="1292225"/>
                  </a:lnTo>
                  <a:lnTo>
                    <a:pt x="479425" y="1295400"/>
                  </a:lnTo>
                  <a:lnTo>
                    <a:pt x="479425" y="1485900"/>
                  </a:lnTo>
                  <a:lnTo>
                    <a:pt x="479425" y="1485900"/>
                  </a:lnTo>
                  <a:lnTo>
                    <a:pt x="479425" y="1600200"/>
                  </a:lnTo>
                  <a:lnTo>
                    <a:pt x="520700" y="1600200"/>
                  </a:lnTo>
                  <a:lnTo>
                    <a:pt x="520700" y="1663700"/>
                  </a:lnTo>
                  <a:lnTo>
                    <a:pt x="1174750" y="1663700"/>
                  </a:lnTo>
                  <a:lnTo>
                    <a:pt x="1174750" y="1739900"/>
                  </a:lnTo>
                  <a:lnTo>
                    <a:pt x="1203325" y="1743075"/>
                  </a:lnTo>
                  <a:cubicBezTo>
                    <a:pt x="1204383" y="1805517"/>
                    <a:pt x="1202267" y="1861608"/>
                    <a:pt x="1203325" y="1924050"/>
                  </a:cubicBezTo>
                  <a:lnTo>
                    <a:pt x="1457325" y="1924050"/>
                  </a:lnTo>
                  <a:lnTo>
                    <a:pt x="1457325" y="2095500"/>
                  </a:lnTo>
                  <a:cubicBezTo>
                    <a:pt x="1504135" y="2092156"/>
                    <a:pt x="1488489" y="2108493"/>
                    <a:pt x="1508125" y="2098675"/>
                  </a:cubicBezTo>
                  <a:lnTo>
                    <a:pt x="2178050" y="2098675"/>
                  </a:lnTo>
                  <a:cubicBezTo>
                    <a:pt x="2178050" y="2113492"/>
                    <a:pt x="2181225" y="2261658"/>
                    <a:pt x="2181225" y="2276475"/>
                  </a:cubicBez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6028ACE-A4DA-FED0-CFBD-C082AF52E735}"/>
                </a:ext>
              </a:extLst>
            </p:cNvPr>
            <p:cNvGrpSpPr/>
            <p:nvPr/>
          </p:nvGrpSpPr>
          <p:grpSpPr>
            <a:xfrm>
              <a:off x="1599336" y="1759960"/>
              <a:ext cx="4794918" cy="2810722"/>
              <a:chOff x="1599336" y="1759960"/>
              <a:chExt cx="4794918" cy="281072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5D184A6-3098-187B-44AA-421E25730572}"/>
                  </a:ext>
                </a:extLst>
              </p:cNvPr>
              <p:cNvSpPr/>
              <p:nvPr/>
            </p:nvSpPr>
            <p:spPr>
              <a:xfrm>
                <a:off x="6301332" y="44777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832062E-451A-8C1D-95C2-88F9B7E97585}"/>
                  </a:ext>
                </a:extLst>
              </p:cNvPr>
              <p:cNvSpPr/>
              <p:nvPr/>
            </p:nvSpPr>
            <p:spPr>
              <a:xfrm>
                <a:off x="4828132" y="42555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EAFD7DD-7C7C-681E-86DA-1A9CACEC4FFD}"/>
                  </a:ext>
                </a:extLst>
              </p:cNvPr>
              <p:cNvSpPr/>
              <p:nvPr/>
            </p:nvSpPr>
            <p:spPr>
              <a:xfrm>
                <a:off x="3723232" y="39126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CA3AA9D-A660-4CED-CEB3-AF5E3B20A0DA}"/>
                  </a:ext>
                </a:extLst>
              </p:cNvPr>
              <p:cNvSpPr/>
              <p:nvPr/>
            </p:nvSpPr>
            <p:spPr>
              <a:xfrm>
                <a:off x="3180307" y="39126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82589A5-06D5-B65A-27B9-D764F73CBDE9}"/>
                  </a:ext>
                </a:extLst>
              </p:cNvPr>
              <p:cNvSpPr/>
              <p:nvPr/>
            </p:nvSpPr>
            <p:spPr>
              <a:xfrm>
                <a:off x="2700882" y="38300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698757F-568C-5678-D2BB-2DCFD2ECEAD5}"/>
                  </a:ext>
                </a:extLst>
              </p:cNvPr>
              <p:cNvSpPr/>
              <p:nvPr/>
            </p:nvSpPr>
            <p:spPr>
              <a:xfrm>
                <a:off x="2691357" y="367448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1DB2407-CAB3-1F5D-B8D8-DF64C3346E2F}"/>
                  </a:ext>
                </a:extLst>
              </p:cNvPr>
              <p:cNvSpPr/>
              <p:nvPr/>
            </p:nvSpPr>
            <p:spPr>
              <a:xfrm>
                <a:off x="2135732" y="29918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63C5BDD-728D-3F6A-E495-0916091A0E02}"/>
                  </a:ext>
                </a:extLst>
              </p:cNvPr>
              <p:cNvSpPr/>
              <p:nvPr/>
            </p:nvSpPr>
            <p:spPr>
              <a:xfrm>
                <a:off x="2132557" y="25600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BCFF14A-3AEB-4692-7162-37D15B4900DA}"/>
                  </a:ext>
                </a:extLst>
              </p:cNvPr>
              <p:cNvSpPr/>
              <p:nvPr/>
            </p:nvSpPr>
            <p:spPr>
              <a:xfrm>
                <a:off x="2135732" y="23600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C4DC0653-7442-3D44-DAC7-C17368392E94}"/>
                  </a:ext>
                </a:extLst>
              </p:cNvPr>
              <p:cNvSpPr/>
              <p:nvPr/>
            </p:nvSpPr>
            <p:spPr>
              <a:xfrm>
                <a:off x="2132557" y="20965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F6199642-21FB-6CA1-2686-C45DBA49D651}"/>
                  </a:ext>
                </a:extLst>
              </p:cNvPr>
              <p:cNvSpPr/>
              <p:nvPr/>
            </p:nvSpPr>
            <p:spPr>
              <a:xfrm>
                <a:off x="1935707" y="18361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DCB96D31-DE55-D6C2-5A89-4CD6EA8C059B}"/>
                  </a:ext>
                </a:extLst>
              </p:cNvPr>
              <p:cNvSpPr/>
              <p:nvPr/>
            </p:nvSpPr>
            <p:spPr>
              <a:xfrm>
                <a:off x="1599336" y="17599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5" name="TextBox 394">
            <a:extLst>
              <a:ext uri="{FF2B5EF4-FFF2-40B4-BE49-F238E27FC236}">
                <a16:creationId xmlns:a16="http://schemas.microsoft.com/office/drawing/2014/main" id="{0BB19FB4-4F55-68B8-EEEA-996C80DD4AD4}"/>
              </a:ext>
            </a:extLst>
          </p:cNvPr>
          <p:cNvSpPr txBox="1"/>
          <p:nvPr/>
        </p:nvSpPr>
        <p:spPr>
          <a:xfrm>
            <a:off x="8770446" y="633267"/>
            <a:ext cx="29378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least 18 mo CDK4/6i</a:t>
            </a: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B9DCF347-3012-3970-7A59-53E8CF3FE4ED}"/>
              </a:ext>
            </a:extLst>
          </p:cNvPr>
          <p:cNvSpPr txBox="1"/>
          <p:nvPr/>
        </p:nvSpPr>
        <p:spPr>
          <a:xfrm>
            <a:off x="4607149" y="642210"/>
            <a:ext cx="33222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least 12 mo CDK4/6i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01DB6A06-E0E0-C2D8-DFF8-B5A1112CDAF4}"/>
              </a:ext>
            </a:extLst>
          </p:cNvPr>
          <p:cNvSpPr txBox="1"/>
          <p:nvPr/>
        </p:nvSpPr>
        <p:spPr>
          <a:xfrm>
            <a:off x="772206" y="631622"/>
            <a:ext cx="2971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 least 6 mo CDK4/6i</a:t>
            </a:r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4534AFB4-3381-04CA-5148-1D36FA1E3E9F}"/>
              </a:ext>
            </a:extLst>
          </p:cNvPr>
          <p:cNvGrpSpPr/>
          <p:nvPr/>
        </p:nvGrpSpPr>
        <p:grpSpPr>
          <a:xfrm>
            <a:off x="4033951" y="1137679"/>
            <a:ext cx="3830918" cy="2716332"/>
            <a:chOff x="-101720" y="1712799"/>
            <a:chExt cx="10845919" cy="4136790"/>
          </a:xfrm>
        </p:grpSpPr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BA1EE634-79C4-4005-622F-7E87781E68AD}"/>
                </a:ext>
              </a:extLst>
            </p:cNvPr>
            <p:cNvSpPr/>
            <p:nvPr/>
          </p:nvSpPr>
          <p:spPr>
            <a:xfrm>
              <a:off x="1524000" y="1734129"/>
              <a:ext cx="9220199" cy="31604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CA7D6673-2A62-5C8F-8BAE-88B17D59A4CE}"/>
                </a:ext>
              </a:extLst>
            </p:cNvPr>
            <p:cNvSpPr txBox="1"/>
            <p:nvPr/>
          </p:nvSpPr>
          <p:spPr>
            <a:xfrm>
              <a:off x="846015" y="1712799"/>
              <a:ext cx="558219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C7C1FE68-90B1-11E9-E515-E77EBED33E0E}"/>
                </a:ext>
              </a:extLst>
            </p:cNvPr>
            <p:cNvSpPr txBox="1"/>
            <p:nvPr/>
          </p:nvSpPr>
          <p:spPr>
            <a:xfrm>
              <a:off x="1032087" y="2303295"/>
              <a:ext cx="372144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9B3EEED8-7D92-B4A0-C35E-14AAEFBEF26E}"/>
                </a:ext>
              </a:extLst>
            </p:cNvPr>
            <p:cNvSpPr txBox="1"/>
            <p:nvPr/>
          </p:nvSpPr>
          <p:spPr>
            <a:xfrm>
              <a:off x="1032087" y="2897919"/>
              <a:ext cx="372144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D891C320-5917-8432-26E8-6CF3C1935384}"/>
                </a:ext>
              </a:extLst>
            </p:cNvPr>
            <p:cNvSpPr txBox="1"/>
            <p:nvPr/>
          </p:nvSpPr>
          <p:spPr>
            <a:xfrm>
              <a:off x="1032087" y="3488414"/>
              <a:ext cx="372144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239D07FF-A867-AFF4-C333-F893257B6765}"/>
                </a:ext>
              </a:extLst>
            </p:cNvPr>
            <p:cNvSpPr txBox="1"/>
            <p:nvPr/>
          </p:nvSpPr>
          <p:spPr>
            <a:xfrm>
              <a:off x="1032087" y="4066523"/>
              <a:ext cx="372144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37D75549-08EE-1C16-059A-493523728F75}"/>
                </a:ext>
              </a:extLst>
            </p:cNvPr>
            <p:cNvSpPr txBox="1"/>
            <p:nvPr/>
          </p:nvSpPr>
          <p:spPr>
            <a:xfrm>
              <a:off x="1218153" y="4661148"/>
              <a:ext cx="186075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1403F9DE-2D8F-4B16-33BA-08151E6BA3B6}"/>
                </a:ext>
              </a:extLst>
            </p:cNvPr>
            <p:cNvGrpSpPr/>
            <p:nvPr/>
          </p:nvGrpSpPr>
          <p:grpSpPr>
            <a:xfrm>
              <a:off x="1436157" y="1828540"/>
              <a:ext cx="84935" cy="2948350"/>
              <a:chOff x="1015722" y="1828540"/>
              <a:chExt cx="121490" cy="2948350"/>
            </a:xfrm>
          </p:grpSpPr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F9114669-869F-4B52-48E1-A81CFAD0BEF8}"/>
                  </a:ext>
                </a:extLst>
              </p:cNvPr>
              <p:cNvCxnSpPr/>
              <p:nvPr/>
            </p:nvCxnSpPr>
            <p:spPr>
              <a:xfrm>
                <a:off x="1015722" y="182854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F7A26F8A-9C01-95C9-7D7F-11EBA01E2FB1}"/>
                  </a:ext>
                </a:extLst>
              </p:cNvPr>
              <p:cNvCxnSpPr/>
              <p:nvPr/>
            </p:nvCxnSpPr>
            <p:spPr>
              <a:xfrm>
                <a:off x="1015722" y="2419036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93810540-9CC4-E6D2-0C52-12CDC33A00E0}"/>
                  </a:ext>
                </a:extLst>
              </p:cNvPr>
              <p:cNvCxnSpPr/>
              <p:nvPr/>
            </p:nvCxnSpPr>
            <p:spPr>
              <a:xfrm>
                <a:off x="1015722" y="3013661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FE920F3F-3816-5008-BCF0-BD32B7B386BF}"/>
                  </a:ext>
                </a:extLst>
              </p:cNvPr>
              <p:cNvCxnSpPr/>
              <p:nvPr/>
            </p:nvCxnSpPr>
            <p:spPr>
              <a:xfrm>
                <a:off x="1015722" y="3604157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>
                <a:extLst>
                  <a:ext uri="{FF2B5EF4-FFF2-40B4-BE49-F238E27FC236}">
                    <a16:creationId xmlns:a16="http://schemas.microsoft.com/office/drawing/2014/main" id="{6F089DCE-94B4-D032-1344-9479A18408AF}"/>
                  </a:ext>
                </a:extLst>
              </p:cNvPr>
              <p:cNvCxnSpPr/>
              <p:nvPr/>
            </p:nvCxnSpPr>
            <p:spPr>
              <a:xfrm>
                <a:off x="1015722" y="4182264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>
                <a:extLst>
                  <a:ext uri="{FF2B5EF4-FFF2-40B4-BE49-F238E27FC236}">
                    <a16:creationId xmlns:a16="http://schemas.microsoft.com/office/drawing/2014/main" id="{839CDEA7-D7EF-F136-8576-30A0EE875FEE}"/>
                  </a:ext>
                </a:extLst>
              </p:cNvPr>
              <p:cNvCxnSpPr/>
              <p:nvPr/>
            </p:nvCxnSpPr>
            <p:spPr>
              <a:xfrm>
                <a:off x="1015722" y="477689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60999A16-C46C-E82C-E189-6196983906D0}"/>
                </a:ext>
              </a:extLst>
            </p:cNvPr>
            <p:cNvGrpSpPr/>
            <p:nvPr/>
          </p:nvGrpSpPr>
          <p:grpSpPr>
            <a:xfrm>
              <a:off x="1541498" y="4894452"/>
              <a:ext cx="9201259" cy="256817"/>
              <a:chOff x="1541498" y="5174056"/>
              <a:chExt cx="9201259" cy="256817"/>
            </a:xfrm>
          </p:grpSpPr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E55F5A0A-BC14-4512-18CC-584AAD9C31B5}"/>
                  </a:ext>
                </a:extLst>
              </p:cNvPr>
              <p:cNvSpPr txBox="1"/>
              <p:nvPr/>
            </p:nvSpPr>
            <p:spPr>
              <a:xfrm>
                <a:off x="1541498" y="5243384"/>
                <a:ext cx="186075" cy="18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308FB70A-18B1-039F-00F2-BAAF677BD2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9986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952F9586-B7C0-0CBF-B012-5B970F26E12A}"/>
                  </a:ext>
                </a:extLst>
              </p:cNvPr>
              <p:cNvSpPr txBox="1"/>
              <p:nvPr/>
            </p:nvSpPr>
            <p:spPr>
              <a:xfrm>
                <a:off x="3017673" y="5243384"/>
                <a:ext cx="186075" cy="18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4C3E30FA-9D64-F6CA-C2C6-8810605AD8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076040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1" name="TextBox 610">
                <a:extLst>
                  <a:ext uri="{FF2B5EF4-FFF2-40B4-BE49-F238E27FC236}">
                    <a16:creationId xmlns:a16="http://schemas.microsoft.com/office/drawing/2014/main" id="{D0A00DA4-2CE9-78CE-3F07-C1505088AF10}"/>
                  </a:ext>
                </a:extLst>
              </p:cNvPr>
              <p:cNvSpPr txBox="1"/>
              <p:nvPr/>
            </p:nvSpPr>
            <p:spPr>
              <a:xfrm>
                <a:off x="4422517" y="5243384"/>
                <a:ext cx="372144" cy="18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5CBC29E6-F463-4307-C63F-34D70C43A52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7391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3" name="TextBox 612">
                <a:extLst>
                  <a:ext uri="{FF2B5EF4-FFF2-40B4-BE49-F238E27FC236}">
                    <a16:creationId xmlns:a16="http://schemas.microsoft.com/office/drawing/2014/main" id="{8B209D5D-DFF4-3473-430C-71726EE78562}"/>
                  </a:ext>
                </a:extLst>
              </p:cNvPr>
              <p:cNvSpPr txBox="1"/>
              <p:nvPr/>
            </p:nvSpPr>
            <p:spPr>
              <a:xfrm>
                <a:off x="5905923" y="5243384"/>
                <a:ext cx="372144" cy="18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7826842C-D5CC-ED89-60C6-1EE72FBFB61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57326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79A9ECDE-B041-8508-EF11-8B5870A3C65C}"/>
                  </a:ext>
                </a:extLst>
              </p:cNvPr>
              <p:cNvSpPr txBox="1"/>
              <p:nvPr/>
            </p:nvSpPr>
            <p:spPr>
              <a:xfrm>
                <a:off x="7396565" y="5243384"/>
                <a:ext cx="372144" cy="18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E9459407-004C-DDD4-A445-0C8039BC1EE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4796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7" name="TextBox 616">
                <a:extLst>
                  <a:ext uri="{FF2B5EF4-FFF2-40B4-BE49-F238E27FC236}">
                    <a16:creationId xmlns:a16="http://schemas.microsoft.com/office/drawing/2014/main" id="{F84505AC-A6E1-3374-57CA-1C787BAFC413}"/>
                  </a:ext>
                </a:extLst>
              </p:cNvPr>
              <p:cNvSpPr txBox="1"/>
              <p:nvPr/>
            </p:nvSpPr>
            <p:spPr>
              <a:xfrm>
                <a:off x="8879971" y="5243384"/>
                <a:ext cx="372144" cy="18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74E11A9A-E69B-05FB-3A84-A48F496B5E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31376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30685FF1-9C03-A483-6322-BB36549DC5B6}"/>
                  </a:ext>
                </a:extLst>
              </p:cNvPr>
              <p:cNvSpPr txBox="1"/>
              <p:nvPr/>
            </p:nvSpPr>
            <p:spPr>
              <a:xfrm>
                <a:off x="10370613" y="5243384"/>
                <a:ext cx="372144" cy="187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620" name="Straight Connector 619">
                <a:extLst>
                  <a:ext uri="{FF2B5EF4-FFF2-40B4-BE49-F238E27FC236}">
                    <a16:creationId xmlns:a16="http://schemas.microsoft.com/office/drawing/2014/main" id="{66B35361-354B-702D-19E4-982FAAF4FB8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22020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6CAD723D-74EC-7F52-8041-3499A97C9C64}"/>
                </a:ext>
              </a:extLst>
            </p:cNvPr>
            <p:cNvGrpSpPr/>
            <p:nvPr/>
          </p:nvGrpSpPr>
          <p:grpSpPr>
            <a:xfrm>
              <a:off x="-101720" y="5521482"/>
              <a:ext cx="10774073" cy="328107"/>
              <a:chOff x="153469" y="3258974"/>
              <a:chExt cx="4727344" cy="252278"/>
            </a:xfrm>
          </p:grpSpPr>
          <p:sp>
            <p:nvSpPr>
              <p:cNvPr id="590" name="TextBox 589">
                <a:extLst>
                  <a:ext uri="{FF2B5EF4-FFF2-40B4-BE49-F238E27FC236}">
                    <a16:creationId xmlns:a16="http://schemas.microsoft.com/office/drawing/2014/main" id="{3B86585D-3D6F-4A8E-73E0-44264D4B110F}"/>
                  </a:ext>
                </a:extLst>
              </p:cNvPr>
              <p:cNvSpPr txBox="1"/>
              <p:nvPr/>
            </p:nvSpPr>
            <p:spPr>
              <a:xfrm>
                <a:off x="843601" y="3258974"/>
                <a:ext cx="143373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81</a:t>
                </a:r>
              </a:p>
            </p:txBody>
          </p:sp>
          <p:sp>
            <p:nvSpPr>
              <p:cNvPr id="591" name="TextBox 590">
                <a:extLst>
                  <a:ext uri="{FF2B5EF4-FFF2-40B4-BE49-F238E27FC236}">
                    <a16:creationId xmlns:a16="http://schemas.microsoft.com/office/drawing/2014/main" id="{0CB6E267-1A11-ECE1-68EE-F0B0C626A097}"/>
                  </a:ext>
                </a:extLst>
              </p:cNvPr>
              <p:cNvSpPr txBox="1"/>
              <p:nvPr/>
            </p:nvSpPr>
            <p:spPr>
              <a:xfrm>
                <a:off x="153469" y="3258974"/>
                <a:ext cx="621283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A95FA542-52C1-0791-A176-3276FE003138}"/>
                  </a:ext>
                </a:extLst>
              </p:cNvPr>
              <p:cNvSpPr txBox="1"/>
              <p:nvPr/>
            </p:nvSpPr>
            <p:spPr>
              <a:xfrm>
                <a:off x="1084900" y="3258974"/>
                <a:ext cx="143373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42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26</a:t>
                </a:r>
              </a:p>
            </p:txBody>
          </p:sp>
          <p:sp>
            <p:nvSpPr>
              <p:cNvPr id="593" name="TextBox 592">
                <a:extLst>
                  <a:ext uri="{FF2B5EF4-FFF2-40B4-BE49-F238E27FC236}">
                    <a16:creationId xmlns:a16="http://schemas.microsoft.com/office/drawing/2014/main" id="{4C74D939-51DC-8361-3203-1C902A419697}"/>
                  </a:ext>
                </a:extLst>
              </p:cNvPr>
              <p:cNvSpPr txBox="1"/>
              <p:nvPr/>
            </p:nvSpPr>
            <p:spPr>
              <a:xfrm>
                <a:off x="1361127" y="3258974"/>
                <a:ext cx="143373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31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594" name="TextBox 593">
                <a:extLst>
                  <a:ext uri="{FF2B5EF4-FFF2-40B4-BE49-F238E27FC236}">
                    <a16:creationId xmlns:a16="http://schemas.microsoft.com/office/drawing/2014/main" id="{8A6EF76C-0BFA-635A-8362-4947C9B3A521}"/>
                  </a:ext>
                </a:extLst>
              </p:cNvPr>
              <p:cNvSpPr txBox="1"/>
              <p:nvPr/>
            </p:nvSpPr>
            <p:spPr>
              <a:xfrm>
                <a:off x="1602427" y="3258974"/>
                <a:ext cx="143373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24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595" name="TextBox 594">
                <a:extLst>
                  <a:ext uri="{FF2B5EF4-FFF2-40B4-BE49-F238E27FC236}">
                    <a16:creationId xmlns:a16="http://schemas.microsoft.com/office/drawing/2014/main" id="{D075E696-87E9-A2B8-9FB0-0E8673208D5A}"/>
                  </a:ext>
                </a:extLst>
              </p:cNvPr>
              <p:cNvSpPr txBox="1"/>
              <p:nvPr/>
            </p:nvSpPr>
            <p:spPr>
              <a:xfrm>
                <a:off x="1885000" y="3258974"/>
                <a:ext cx="143373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596" name="TextBox 595">
                <a:extLst>
                  <a:ext uri="{FF2B5EF4-FFF2-40B4-BE49-F238E27FC236}">
                    <a16:creationId xmlns:a16="http://schemas.microsoft.com/office/drawing/2014/main" id="{BF5BF4A1-3C2E-21DB-29B3-D64D792945E5}"/>
                  </a:ext>
                </a:extLst>
              </p:cNvPr>
              <p:cNvSpPr txBox="1"/>
              <p:nvPr/>
            </p:nvSpPr>
            <p:spPr>
              <a:xfrm>
                <a:off x="2126301" y="3258974"/>
                <a:ext cx="143373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597" name="TextBox 596">
                <a:extLst>
                  <a:ext uri="{FF2B5EF4-FFF2-40B4-BE49-F238E27FC236}">
                    <a16:creationId xmlns:a16="http://schemas.microsoft.com/office/drawing/2014/main" id="{901A7CD7-D02D-56E5-E25F-B48D55CD4135}"/>
                  </a:ext>
                </a:extLst>
              </p:cNvPr>
              <p:cNvSpPr txBox="1"/>
              <p:nvPr/>
            </p:nvSpPr>
            <p:spPr>
              <a:xfrm>
                <a:off x="2405704" y="3258974"/>
                <a:ext cx="143373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11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98" name="TextBox 597">
                <a:extLst>
                  <a:ext uri="{FF2B5EF4-FFF2-40B4-BE49-F238E27FC236}">
                    <a16:creationId xmlns:a16="http://schemas.microsoft.com/office/drawing/2014/main" id="{A3D8D8C2-BAA9-2560-14E5-22A8109789FD}"/>
                  </a:ext>
                </a:extLst>
              </p:cNvPr>
              <p:cNvSpPr txBox="1"/>
              <p:nvPr/>
            </p:nvSpPr>
            <p:spPr>
              <a:xfrm>
                <a:off x="2682844" y="3258974"/>
                <a:ext cx="71686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575C6860-3F0D-85DF-8AB6-E46A94E5CD03}"/>
                  </a:ext>
                </a:extLst>
              </p:cNvPr>
              <p:cNvSpPr txBox="1"/>
              <p:nvPr/>
            </p:nvSpPr>
            <p:spPr>
              <a:xfrm>
                <a:off x="2962242" y="3258974"/>
                <a:ext cx="71686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00" name="TextBox 599">
                <a:extLst>
                  <a:ext uri="{FF2B5EF4-FFF2-40B4-BE49-F238E27FC236}">
                    <a16:creationId xmlns:a16="http://schemas.microsoft.com/office/drawing/2014/main" id="{54EC6A61-1C03-F39D-E7D1-D112E197EC2B}"/>
                  </a:ext>
                </a:extLst>
              </p:cNvPr>
              <p:cNvSpPr txBox="1"/>
              <p:nvPr/>
            </p:nvSpPr>
            <p:spPr>
              <a:xfrm>
                <a:off x="3203544" y="3258974"/>
                <a:ext cx="71686" cy="252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01" name="TextBox 600">
                <a:extLst>
                  <a:ext uri="{FF2B5EF4-FFF2-40B4-BE49-F238E27FC236}">
                    <a16:creationId xmlns:a16="http://schemas.microsoft.com/office/drawing/2014/main" id="{DDAA647B-EC04-BA65-6264-3EFBD9E1794E}"/>
                  </a:ext>
                </a:extLst>
              </p:cNvPr>
              <p:cNvSpPr txBox="1"/>
              <p:nvPr/>
            </p:nvSpPr>
            <p:spPr>
              <a:xfrm>
                <a:off x="3486117" y="3258974"/>
                <a:ext cx="71686" cy="126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602" name="TextBox 601">
                <a:extLst>
                  <a:ext uri="{FF2B5EF4-FFF2-40B4-BE49-F238E27FC236}">
                    <a16:creationId xmlns:a16="http://schemas.microsoft.com/office/drawing/2014/main" id="{088C206C-91B0-22A6-7F5B-FB0A718439DE}"/>
                  </a:ext>
                </a:extLst>
              </p:cNvPr>
              <p:cNvSpPr txBox="1"/>
              <p:nvPr/>
            </p:nvSpPr>
            <p:spPr>
              <a:xfrm>
                <a:off x="3749643" y="3258974"/>
                <a:ext cx="71686" cy="126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603" name="TextBox 602">
                <a:extLst>
                  <a:ext uri="{FF2B5EF4-FFF2-40B4-BE49-F238E27FC236}">
                    <a16:creationId xmlns:a16="http://schemas.microsoft.com/office/drawing/2014/main" id="{A186E735-16CB-F3AF-B9B2-CDAE08E01B69}"/>
                  </a:ext>
                </a:extLst>
              </p:cNvPr>
              <p:cNvSpPr txBox="1"/>
              <p:nvPr/>
            </p:nvSpPr>
            <p:spPr>
              <a:xfrm>
                <a:off x="4009994" y="3258974"/>
                <a:ext cx="71686" cy="126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FBA845D1-BD8A-4351-DB3D-D8385B1596DD}"/>
                  </a:ext>
                </a:extLst>
              </p:cNvPr>
              <p:cNvSpPr txBox="1"/>
              <p:nvPr/>
            </p:nvSpPr>
            <p:spPr>
              <a:xfrm>
                <a:off x="4285249" y="3258974"/>
                <a:ext cx="71686" cy="126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EDA27E28-6DCA-97E2-4DAD-01ECEA4AE210}"/>
                  </a:ext>
                </a:extLst>
              </p:cNvPr>
              <p:cNvSpPr txBox="1"/>
              <p:nvPr/>
            </p:nvSpPr>
            <p:spPr>
              <a:xfrm>
                <a:off x="4548780" y="3258974"/>
                <a:ext cx="71686" cy="126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EFBB5A07-528F-F5A9-76C1-8C97412D2404}"/>
                  </a:ext>
                </a:extLst>
              </p:cNvPr>
              <p:cNvSpPr txBox="1"/>
              <p:nvPr/>
            </p:nvSpPr>
            <p:spPr>
              <a:xfrm>
                <a:off x="4809127" y="3258974"/>
                <a:ext cx="71686" cy="126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DC00DC94-C167-2673-DE93-212000066471}"/>
                </a:ext>
              </a:extLst>
            </p:cNvPr>
            <p:cNvSpPr/>
            <p:nvPr/>
          </p:nvSpPr>
          <p:spPr>
            <a:xfrm>
              <a:off x="1668695" y="1824104"/>
              <a:ext cx="8632706" cy="2618002"/>
            </a:xfrm>
            <a:custGeom>
              <a:avLst/>
              <a:gdLst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87450 w 3787775"/>
                <a:gd name="connsiteY17" fmla="*/ 1279525 h 2012950"/>
                <a:gd name="connsiteX18" fmla="*/ 1168400 w 3787775"/>
                <a:gd name="connsiteY18" fmla="*/ 1222375 h 2012950"/>
                <a:gd name="connsiteX19" fmla="*/ 1168400 w 3787775"/>
                <a:gd name="connsiteY19" fmla="*/ 1222375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87450 w 3787775"/>
                <a:gd name="connsiteY17" fmla="*/ 127952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20363 w 3787775"/>
                <a:gd name="connsiteY28" fmla="*/ 968644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70899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25425 w 3787775"/>
                <a:gd name="connsiteY45" fmla="*/ 527050 h 2012950"/>
                <a:gd name="connsiteX46" fmla="*/ 225425 w 3787775"/>
                <a:gd name="connsiteY46" fmla="*/ 165100 h 2012950"/>
                <a:gd name="connsiteX47" fmla="*/ 200025 w 3787775"/>
                <a:gd name="connsiteY47" fmla="*/ 152400 h 2012950"/>
                <a:gd name="connsiteX48" fmla="*/ 193675 w 3787775"/>
                <a:gd name="connsiteY48" fmla="*/ 60325 h 2012950"/>
                <a:gd name="connsiteX49" fmla="*/ 193675 w 3787775"/>
                <a:gd name="connsiteY49" fmla="*/ 25400 h 2012950"/>
                <a:gd name="connsiteX50" fmla="*/ 193675 w 3787775"/>
                <a:gd name="connsiteY50" fmla="*/ 25400 h 2012950"/>
                <a:gd name="connsiteX51" fmla="*/ 171450 w 3787775"/>
                <a:gd name="connsiteY51" fmla="*/ 0 h 2012950"/>
                <a:gd name="connsiteX52" fmla="*/ 0 w 3787775"/>
                <a:gd name="connsiteY52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71853 w 3787775"/>
                <a:gd name="connsiteY41" fmla="*/ 643720 h 2012950"/>
                <a:gd name="connsiteX42" fmla="*/ 263525 w 3787775"/>
                <a:gd name="connsiteY42" fmla="*/ 638175 h 2012950"/>
                <a:gd name="connsiteX43" fmla="*/ 263525 w 3787775"/>
                <a:gd name="connsiteY43" fmla="*/ 638175 h 2012950"/>
                <a:gd name="connsiteX44" fmla="*/ 251892 w 3787775"/>
                <a:gd name="connsiteY44" fmla="*/ 598248 h 2012950"/>
                <a:gd name="connsiteX45" fmla="*/ 241300 w 3787775"/>
                <a:gd name="connsiteY45" fmla="*/ 590550 h 2012950"/>
                <a:gd name="connsiteX46" fmla="*/ 233928 w 3787775"/>
                <a:gd name="connsiteY46" fmla="*/ 531788 h 2012950"/>
                <a:gd name="connsiteX47" fmla="*/ 225425 w 3787775"/>
                <a:gd name="connsiteY47" fmla="*/ 527050 h 2012950"/>
                <a:gd name="connsiteX48" fmla="*/ 225425 w 3787775"/>
                <a:gd name="connsiteY48" fmla="*/ 165100 h 2012950"/>
                <a:gd name="connsiteX49" fmla="*/ 200025 w 3787775"/>
                <a:gd name="connsiteY49" fmla="*/ 152400 h 2012950"/>
                <a:gd name="connsiteX50" fmla="*/ 193675 w 3787775"/>
                <a:gd name="connsiteY50" fmla="*/ 60325 h 2012950"/>
                <a:gd name="connsiteX51" fmla="*/ 193675 w 3787775"/>
                <a:gd name="connsiteY51" fmla="*/ 25400 h 2012950"/>
                <a:gd name="connsiteX52" fmla="*/ 193675 w 3787775"/>
                <a:gd name="connsiteY52" fmla="*/ 25400 h 2012950"/>
                <a:gd name="connsiteX53" fmla="*/ 171450 w 3787775"/>
                <a:gd name="connsiteY53" fmla="*/ 0 h 2012950"/>
                <a:gd name="connsiteX54" fmla="*/ 0 w 3787775"/>
                <a:gd name="connsiteY54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78380 w 3787775"/>
                <a:gd name="connsiteY18" fmla="*/ 1236366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71853 w 3787775"/>
                <a:gd name="connsiteY41" fmla="*/ 643720 h 2012950"/>
                <a:gd name="connsiteX42" fmla="*/ 263525 w 3787775"/>
                <a:gd name="connsiteY42" fmla="*/ 638175 h 2012950"/>
                <a:gd name="connsiteX43" fmla="*/ 263525 w 3787775"/>
                <a:gd name="connsiteY43" fmla="*/ 638175 h 2012950"/>
                <a:gd name="connsiteX44" fmla="*/ 251892 w 3787775"/>
                <a:gd name="connsiteY44" fmla="*/ 598248 h 2012950"/>
                <a:gd name="connsiteX45" fmla="*/ 241300 w 3787775"/>
                <a:gd name="connsiteY45" fmla="*/ 590550 h 2012950"/>
                <a:gd name="connsiteX46" fmla="*/ 233928 w 3787775"/>
                <a:gd name="connsiteY46" fmla="*/ 531788 h 2012950"/>
                <a:gd name="connsiteX47" fmla="*/ 225425 w 3787775"/>
                <a:gd name="connsiteY47" fmla="*/ 527050 h 2012950"/>
                <a:gd name="connsiteX48" fmla="*/ 225425 w 3787775"/>
                <a:gd name="connsiteY48" fmla="*/ 165100 h 2012950"/>
                <a:gd name="connsiteX49" fmla="*/ 200025 w 3787775"/>
                <a:gd name="connsiteY49" fmla="*/ 152400 h 2012950"/>
                <a:gd name="connsiteX50" fmla="*/ 193675 w 3787775"/>
                <a:gd name="connsiteY50" fmla="*/ 60325 h 2012950"/>
                <a:gd name="connsiteX51" fmla="*/ 193675 w 3787775"/>
                <a:gd name="connsiteY51" fmla="*/ 25400 h 2012950"/>
                <a:gd name="connsiteX52" fmla="*/ 193675 w 3787775"/>
                <a:gd name="connsiteY52" fmla="*/ 25400 h 2012950"/>
                <a:gd name="connsiteX53" fmla="*/ 171450 w 3787775"/>
                <a:gd name="connsiteY53" fmla="*/ 0 h 2012950"/>
                <a:gd name="connsiteX54" fmla="*/ 0 w 3787775"/>
                <a:gd name="connsiteY54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52525 w 3787775"/>
                <a:gd name="connsiteY18" fmla="*/ 1225550 h 2012950"/>
                <a:gd name="connsiteX19" fmla="*/ 1149350 w 3787775"/>
                <a:gd name="connsiteY19" fmla="*/ 1162050 h 2012950"/>
                <a:gd name="connsiteX20" fmla="*/ 1095375 w 3787775"/>
                <a:gd name="connsiteY20" fmla="*/ 1162050 h 2012950"/>
                <a:gd name="connsiteX21" fmla="*/ 1095375 w 3787775"/>
                <a:gd name="connsiteY21" fmla="*/ 1114425 h 2012950"/>
                <a:gd name="connsiteX22" fmla="*/ 955675 w 3787775"/>
                <a:gd name="connsiteY22" fmla="*/ 1114425 h 2012950"/>
                <a:gd name="connsiteX23" fmla="*/ 955675 w 3787775"/>
                <a:gd name="connsiteY23" fmla="*/ 1054100 h 2012950"/>
                <a:gd name="connsiteX24" fmla="*/ 927100 w 3787775"/>
                <a:gd name="connsiteY24" fmla="*/ 1054100 h 2012950"/>
                <a:gd name="connsiteX25" fmla="*/ 927100 w 3787775"/>
                <a:gd name="connsiteY25" fmla="*/ 1000125 h 2012950"/>
                <a:gd name="connsiteX26" fmla="*/ 714375 w 3787775"/>
                <a:gd name="connsiteY26" fmla="*/ 1000125 h 2012950"/>
                <a:gd name="connsiteX27" fmla="*/ 710383 w 3787775"/>
                <a:gd name="connsiteY27" fmla="*/ 954653 h 2012950"/>
                <a:gd name="connsiteX28" fmla="*/ 698500 w 3787775"/>
                <a:gd name="connsiteY28" fmla="*/ 952500 h 2012950"/>
                <a:gd name="connsiteX29" fmla="*/ 699014 w 3787775"/>
                <a:gd name="connsiteY29" fmla="*/ 895567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71853 w 3787775"/>
                <a:gd name="connsiteY40" fmla="*/ 64372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2754 w 3787775"/>
                <a:gd name="connsiteY17" fmla="*/ 1271884 h 2012950"/>
                <a:gd name="connsiteX18" fmla="*/ 1152525 w 3787775"/>
                <a:gd name="connsiteY18" fmla="*/ 1225550 h 2012950"/>
                <a:gd name="connsiteX19" fmla="*/ 1149350 w 3787775"/>
                <a:gd name="connsiteY19" fmla="*/ 1162050 h 2012950"/>
                <a:gd name="connsiteX20" fmla="*/ 1095375 w 3787775"/>
                <a:gd name="connsiteY20" fmla="*/ 1162050 h 2012950"/>
                <a:gd name="connsiteX21" fmla="*/ 1095375 w 3787775"/>
                <a:gd name="connsiteY21" fmla="*/ 1114425 h 2012950"/>
                <a:gd name="connsiteX22" fmla="*/ 955675 w 3787775"/>
                <a:gd name="connsiteY22" fmla="*/ 1114425 h 2012950"/>
                <a:gd name="connsiteX23" fmla="*/ 955675 w 3787775"/>
                <a:gd name="connsiteY23" fmla="*/ 1054100 h 2012950"/>
                <a:gd name="connsiteX24" fmla="*/ 927100 w 3787775"/>
                <a:gd name="connsiteY24" fmla="*/ 1054100 h 2012950"/>
                <a:gd name="connsiteX25" fmla="*/ 927100 w 3787775"/>
                <a:gd name="connsiteY25" fmla="*/ 1000125 h 2012950"/>
                <a:gd name="connsiteX26" fmla="*/ 714375 w 3787775"/>
                <a:gd name="connsiteY26" fmla="*/ 1000125 h 2012950"/>
                <a:gd name="connsiteX27" fmla="*/ 710383 w 3787775"/>
                <a:gd name="connsiteY27" fmla="*/ 954653 h 2012950"/>
                <a:gd name="connsiteX28" fmla="*/ 698500 w 3787775"/>
                <a:gd name="connsiteY28" fmla="*/ 952500 h 2012950"/>
                <a:gd name="connsiteX29" fmla="*/ 699014 w 3787775"/>
                <a:gd name="connsiteY29" fmla="*/ 895567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71853 w 3787775"/>
                <a:gd name="connsiteY40" fmla="*/ 64372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787775" h="2012950">
                  <a:moveTo>
                    <a:pt x="3787775" y="2012950"/>
                  </a:moveTo>
                  <a:lnTo>
                    <a:pt x="3346450" y="2012950"/>
                  </a:lnTo>
                  <a:lnTo>
                    <a:pt x="3346450" y="1879600"/>
                  </a:lnTo>
                  <a:lnTo>
                    <a:pt x="3228975" y="1879600"/>
                  </a:lnTo>
                  <a:lnTo>
                    <a:pt x="3228975" y="1752600"/>
                  </a:lnTo>
                  <a:lnTo>
                    <a:pt x="3146425" y="1752600"/>
                  </a:lnTo>
                  <a:lnTo>
                    <a:pt x="3146425" y="1619250"/>
                  </a:lnTo>
                  <a:lnTo>
                    <a:pt x="2184400" y="1619250"/>
                  </a:lnTo>
                  <a:lnTo>
                    <a:pt x="2184400" y="1527175"/>
                  </a:lnTo>
                  <a:lnTo>
                    <a:pt x="1631950" y="1527175"/>
                  </a:lnTo>
                  <a:lnTo>
                    <a:pt x="1631950" y="1457325"/>
                  </a:lnTo>
                  <a:lnTo>
                    <a:pt x="1397000" y="1457325"/>
                  </a:lnTo>
                  <a:lnTo>
                    <a:pt x="1397000" y="1393825"/>
                  </a:lnTo>
                  <a:lnTo>
                    <a:pt x="1311275" y="1393825"/>
                  </a:lnTo>
                  <a:lnTo>
                    <a:pt x="1311275" y="1343025"/>
                  </a:lnTo>
                  <a:lnTo>
                    <a:pt x="1187450" y="1343025"/>
                  </a:lnTo>
                  <a:lnTo>
                    <a:pt x="1187450" y="1279525"/>
                  </a:lnTo>
                  <a:lnTo>
                    <a:pt x="1172754" y="1271884"/>
                  </a:lnTo>
                  <a:lnTo>
                    <a:pt x="1152525" y="1225550"/>
                  </a:lnTo>
                  <a:lnTo>
                    <a:pt x="1149350" y="1162050"/>
                  </a:lnTo>
                  <a:lnTo>
                    <a:pt x="1095375" y="1162050"/>
                  </a:lnTo>
                  <a:lnTo>
                    <a:pt x="1095375" y="1114425"/>
                  </a:lnTo>
                  <a:lnTo>
                    <a:pt x="955675" y="1114425"/>
                  </a:lnTo>
                  <a:lnTo>
                    <a:pt x="955675" y="1054100"/>
                  </a:lnTo>
                  <a:lnTo>
                    <a:pt x="927100" y="1054100"/>
                  </a:lnTo>
                  <a:lnTo>
                    <a:pt x="927100" y="1000125"/>
                  </a:lnTo>
                  <a:lnTo>
                    <a:pt x="714375" y="1000125"/>
                  </a:lnTo>
                  <a:cubicBezTo>
                    <a:pt x="715040" y="986133"/>
                    <a:pt x="709718" y="968645"/>
                    <a:pt x="710383" y="954653"/>
                  </a:cubicBezTo>
                  <a:lnTo>
                    <a:pt x="698500" y="952500"/>
                  </a:lnTo>
                  <a:cubicBezTo>
                    <a:pt x="697340" y="940518"/>
                    <a:pt x="700174" y="907549"/>
                    <a:pt x="699014" y="895567"/>
                  </a:cubicBezTo>
                  <a:lnTo>
                    <a:pt x="688975" y="895350"/>
                  </a:lnTo>
                  <a:lnTo>
                    <a:pt x="682625" y="860425"/>
                  </a:lnTo>
                  <a:lnTo>
                    <a:pt x="520700" y="860425"/>
                  </a:lnTo>
                  <a:lnTo>
                    <a:pt x="520700" y="812800"/>
                  </a:lnTo>
                  <a:lnTo>
                    <a:pt x="469900" y="812800"/>
                  </a:lnTo>
                  <a:lnTo>
                    <a:pt x="469900" y="758825"/>
                  </a:lnTo>
                  <a:lnTo>
                    <a:pt x="469900" y="720725"/>
                  </a:lnTo>
                  <a:lnTo>
                    <a:pt x="285750" y="720725"/>
                  </a:lnTo>
                  <a:lnTo>
                    <a:pt x="285750" y="679450"/>
                  </a:lnTo>
                  <a:lnTo>
                    <a:pt x="285750" y="679450"/>
                  </a:lnTo>
                  <a:cubicBezTo>
                    <a:pt x="281783" y="671038"/>
                    <a:pt x="275820" y="652132"/>
                    <a:pt x="271853" y="643720"/>
                  </a:cubicBezTo>
                  <a:lnTo>
                    <a:pt x="263525" y="638175"/>
                  </a:lnTo>
                  <a:lnTo>
                    <a:pt x="263525" y="638175"/>
                  </a:lnTo>
                  <a:cubicBezTo>
                    <a:pt x="259647" y="628364"/>
                    <a:pt x="255770" y="608059"/>
                    <a:pt x="251892" y="598248"/>
                  </a:cubicBezTo>
                  <a:lnTo>
                    <a:pt x="241300" y="590550"/>
                  </a:lnTo>
                  <a:cubicBezTo>
                    <a:pt x="237512" y="577959"/>
                    <a:pt x="237716" y="544379"/>
                    <a:pt x="233928" y="531788"/>
                  </a:cubicBezTo>
                  <a:lnTo>
                    <a:pt x="225425" y="527050"/>
                  </a:lnTo>
                  <a:lnTo>
                    <a:pt x="225425" y="165100"/>
                  </a:lnTo>
                  <a:lnTo>
                    <a:pt x="200025" y="152400"/>
                  </a:lnTo>
                  <a:lnTo>
                    <a:pt x="193675" y="60325"/>
                  </a:lnTo>
                  <a:lnTo>
                    <a:pt x="193675" y="25400"/>
                  </a:lnTo>
                  <a:lnTo>
                    <a:pt x="193675" y="25400"/>
                  </a:lnTo>
                  <a:lnTo>
                    <a:pt x="17145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DA71D8C4-27D7-44A9-EB93-5BA6B3E99F48}"/>
                </a:ext>
              </a:extLst>
            </p:cNvPr>
            <p:cNvSpPr txBox="1"/>
            <p:nvPr/>
          </p:nvSpPr>
          <p:spPr>
            <a:xfrm>
              <a:off x="4870644" y="5211587"/>
              <a:ext cx="2450709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A2282B09-BF9E-682D-A0B5-E97765D26C9F}"/>
                </a:ext>
              </a:extLst>
            </p:cNvPr>
            <p:cNvSpPr txBox="1"/>
            <p:nvPr/>
          </p:nvSpPr>
          <p:spPr>
            <a:xfrm rot="16200000">
              <a:off x="-550332" y="3069672"/>
              <a:ext cx="2037416" cy="348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Probability of PFS (%)</a:t>
              </a:r>
            </a:p>
          </p:txBody>
        </p: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2E916856-BA74-DFA8-B0EB-905F6BEAA16A}"/>
                </a:ext>
              </a:extLst>
            </p:cNvPr>
            <p:cNvGrpSpPr/>
            <p:nvPr/>
          </p:nvGrpSpPr>
          <p:grpSpPr>
            <a:xfrm>
              <a:off x="1615100" y="4443677"/>
              <a:ext cx="2268221" cy="328107"/>
              <a:chOff x="2094875" y="4443677"/>
              <a:chExt cx="2268221" cy="328107"/>
            </a:xfrm>
          </p:grpSpPr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EE1D030B-2F82-630E-EE7B-F1026B8AF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52F8FAB7-B0C4-8173-59F1-5D42C207E9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7" name="TextBox 586">
                <a:extLst>
                  <a:ext uri="{FF2B5EF4-FFF2-40B4-BE49-F238E27FC236}">
                    <a16:creationId xmlns:a16="http://schemas.microsoft.com/office/drawing/2014/main" id="{9E38A6F8-2045-1368-C5D1-193E439DDE3F}"/>
                  </a:ext>
                </a:extLst>
              </p:cNvPr>
              <p:cNvSpPr txBox="1"/>
              <p:nvPr/>
            </p:nvSpPr>
            <p:spPr>
              <a:xfrm>
                <a:off x="2180150" y="4443677"/>
                <a:ext cx="2182946" cy="328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8FF8E304-B5ED-E4D1-42F9-277A463F9364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5ECB8361-6663-6AE4-8AC3-7FA2DD4DAC5F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85E0CD73-F1AA-541F-EB5C-F6CA7AD8B7DE}"/>
                </a:ext>
              </a:extLst>
            </p:cNvPr>
            <p:cNvGrpSpPr/>
            <p:nvPr/>
          </p:nvGrpSpPr>
          <p:grpSpPr>
            <a:xfrm>
              <a:off x="1870489" y="1775944"/>
              <a:ext cx="8481747" cy="2704194"/>
              <a:chOff x="1870489" y="1775944"/>
              <a:chExt cx="8481747" cy="2704194"/>
            </a:xfrm>
          </p:grpSpPr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7C3FE89E-2CB9-9BFD-D399-0F89F02FB180}"/>
                  </a:ext>
                </a:extLst>
              </p:cNvPr>
              <p:cNvSpPr/>
              <p:nvPr/>
            </p:nvSpPr>
            <p:spPr>
              <a:xfrm>
                <a:off x="10259314" y="43872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53968926-A756-DC0B-BECE-D4B51D882E32}"/>
                  </a:ext>
                </a:extLst>
              </p:cNvPr>
              <p:cNvSpPr/>
              <p:nvPr/>
            </p:nvSpPr>
            <p:spPr>
              <a:xfrm>
                <a:off x="9253929" y="43872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8AC04F56-A7D6-7959-6022-7764EB5BD763}"/>
                  </a:ext>
                </a:extLst>
              </p:cNvPr>
              <p:cNvSpPr/>
              <p:nvPr/>
            </p:nvSpPr>
            <p:spPr>
              <a:xfrm>
                <a:off x="7620747" y="38822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4F8694CB-6906-5B51-26DD-4E43F245E9C8}"/>
                  </a:ext>
                </a:extLst>
              </p:cNvPr>
              <p:cNvSpPr/>
              <p:nvPr/>
            </p:nvSpPr>
            <p:spPr>
              <a:xfrm>
                <a:off x="7111231" y="38822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53B7B95C-F46C-DE3C-D946-F83DE184DBC5}"/>
                  </a:ext>
                </a:extLst>
              </p:cNvPr>
              <p:cNvSpPr/>
              <p:nvPr/>
            </p:nvSpPr>
            <p:spPr>
              <a:xfrm>
                <a:off x="5983016" y="37548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9990ACBE-BFCB-5C43-C5C5-693FD8F4517C}"/>
                  </a:ext>
                </a:extLst>
              </p:cNvPr>
              <p:cNvSpPr/>
              <p:nvPr/>
            </p:nvSpPr>
            <p:spPr>
              <a:xfrm>
                <a:off x="5546288" y="375544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C388329F-5AA5-6C66-441D-D76A88FACD0F}"/>
                  </a:ext>
                </a:extLst>
              </p:cNvPr>
              <p:cNvSpPr/>
              <p:nvPr/>
            </p:nvSpPr>
            <p:spPr>
              <a:xfrm>
                <a:off x="5136855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93E51159-D194-B084-5B1E-2998DD570F73}"/>
                  </a:ext>
                </a:extLst>
              </p:cNvPr>
              <p:cNvSpPr/>
              <p:nvPr/>
            </p:nvSpPr>
            <p:spPr>
              <a:xfrm>
                <a:off x="4977631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5FE24151-51AF-68DC-E0A3-EAED122FBFC0}"/>
                  </a:ext>
                </a:extLst>
              </p:cNvPr>
              <p:cNvSpPr/>
              <p:nvPr/>
            </p:nvSpPr>
            <p:spPr>
              <a:xfrm>
                <a:off x="4868449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16BC0BF7-5178-21EE-4B71-1ADAFA65CF60}"/>
                  </a:ext>
                </a:extLst>
              </p:cNvPr>
              <p:cNvSpPr/>
              <p:nvPr/>
            </p:nvSpPr>
            <p:spPr>
              <a:xfrm>
                <a:off x="3799374" y="32180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72445043-B68E-B371-8D01-F38F9E8C4BDF}"/>
                  </a:ext>
                </a:extLst>
              </p:cNvPr>
              <p:cNvSpPr/>
              <p:nvPr/>
            </p:nvSpPr>
            <p:spPr>
              <a:xfrm>
                <a:off x="3258013" y="307703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3E600A32-0DC2-23B4-7D1A-5F794211AD01}"/>
                  </a:ext>
                </a:extLst>
              </p:cNvPr>
              <p:cNvSpPr/>
              <p:nvPr/>
            </p:nvSpPr>
            <p:spPr>
              <a:xfrm>
                <a:off x="3194323" y="289506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AE7BE88D-6262-5B0F-83BF-D664BE2456C2}"/>
                  </a:ext>
                </a:extLst>
              </p:cNvPr>
              <p:cNvSpPr/>
              <p:nvPr/>
            </p:nvSpPr>
            <p:spPr>
              <a:xfrm>
                <a:off x="2698455" y="27676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82A24A22-18C1-6B65-0468-9D4903083E53}"/>
                  </a:ext>
                </a:extLst>
              </p:cNvPr>
              <p:cNvSpPr/>
              <p:nvPr/>
            </p:nvSpPr>
            <p:spPr>
              <a:xfrm>
                <a:off x="2648413" y="27176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6E7975AE-D0A5-BFDD-0729-911F857DBFEB}"/>
                  </a:ext>
                </a:extLst>
              </p:cNvPr>
              <p:cNvSpPr/>
              <p:nvPr/>
            </p:nvSpPr>
            <p:spPr>
              <a:xfrm>
                <a:off x="2420950" y="27176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E9E9693F-50B1-BC12-038A-5B7B9C56E0A0}"/>
                  </a:ext>
                </a:extLst>
              </p:cNvPr>
              <p:cNvSpPr/>
              <p:nvPr/>
            </p:nvSpPr>
            <p:spPr>
              <a:xfrm>
                <a:off x="2188938" y="255841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DD82FBD2-CBE4-21EB-A5D9-41D17D77BEBE}"/>
                  </a:ext>
                </a:extLst>
              </p:cNvPr>
              <p:cNvSpPr/>
              <p:nvPr/>
            </p:nvSpPr>
            <p:spPr>
              <a:xfrm>
                <a:off x="2143445" y="239919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905D056B-C7EE-8E2E-8C0E-E6E5F4C90C08}"/>
                  </a:ext>
                </a:extLst>
              </p:cNvPr>
              <p:cNvSpPr/>
              <p:nvPr/>
            </p:nvSpPr>
            <p:spPr>
              <a:xfrm>
                <a:off x="2143445" y="221267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963F5614-494F-72EA-94B5-09C77BB2A60E}"/>
                  </a:ext>
                </a:extLst>
              </p:cNvPr>
              <p:cNvSpPr/>
              <p:nvPr/>
            </p:nvSpPr>
            <p:spPr>
              <a:xfrm>
                <a:off x="2129797" y="207619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A74107F9-6852-790D-E188-D7071E5D470C}"/>
                  </a:ext>
                </a:extLst>
              </p:cNvPr>
              <p:cNvSpPr/>
              <p:nvPr/>
            </p:nvSpPr>
            <p:spPr>
              <a:xfrm>
                <a:off x="2070656" y="186238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C8B8D172-BBB2-355C-AB9A-043C5F741432}"/>
                  </a:ext>
                </a:extLst>
              </p:cNvPr>
              <p:cNvSpPr/>
              <p:nvPr/>
            </p:nvSpPr>
            <p:spPr>
              <a:xfrm>
                <a:off x="1988769" y="17759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7911D374-3651-F87E-EAFD-C486F1468047}"/>
                  </a:ext>
                </a:extLst>
              </p:cNvPr>
              <p:cNvSpPr/>
              <p:nvPr/>
            </p:nvSpPr>
            <p:spPr>
              <a:xfrm>
                <a:off x="1870489" y="17759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020F52C8-0757-6352-01DE-CAE7766CDD7C}"/>
                </a:ext>
              </a:extLst>
            </p:cNvPr>
            <p:cNvSpPr/>
            <p:nvPr/>
          </p:nvSpPr>
          <p:spPr>
            <a:xfrm>
              <a:off x="1625278" y="1824104"/>
              <a:ext cx="4963987" cy="2952479"/>
            </a:xfrm>
            <a:custGeom>
              <a:avLst/>
              <a:gdLst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34950 w 2178050"/>
                <a:gd name="connsiteY23" fmla="*/ 152400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22250 w 2178050"/>
                <a:gd name="connsiteY23" fmla="*/ 16192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6154 w 2178050"/>
                <a:gd name="connsiteY15" fmla="*/ 135825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7546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6154 w 2178050"/>
                <a:gd name="connsiteY15" fmla="*/ 135825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8050" h="2270125">
                  <a:moveTo>
                    <a:pt x="2178050" y="2270125"/>
                  </a:moveTo>
                  <a:lnTo>
                    <a:pt x="2178050" y="2079625"/>
                  </a:lnTo>
                  <a:lnTo>
                    <a:pt x="1457325" y="2079625"/>
                  </a:lnTo>
                  <a:lnTo>
                    <a:pt x="1457325" y="1981200"/>
                  </a:lnTo>
                  <a:lnTo>
                    <a:pt x="1193800" y="1981200"/>
                  </a:lnTo>
                  <a:lnTo>
                    <a:pt x="1193800" y="1860550"/>
                  </a:lnTo>
                  <a:lnTo>
                    <a:pt x="1193800" y="1867546"/>
                  </a:lnTo>
                  <a:lnTo>
                    <a:pt x="1174750" y="1863725"/>
                  </a:lnTo>
                  <a:cubicBezTo>
                    <a:pt x="1176867" y="1829858"/>
                    <a:pt x="1172633" y="1789642"/>
                    <a:pt x="1171575" y="1752600"/>
                  </a:cubicBezTo>
                  <a:lnTo>
                    <a:pt x="622300" y="1752600"/>
                  </a:lnTo>
                  <a:lnTo>
                    <a:pt x="622300" y="1704975"/>
                  </a:lnTo>
                  <a:lnTo>
                    <a:pt x="495300" y="1704975"/>
                  </a:lnTo>
                  <a:lnTo>
                    <a:pt x="495300" y="1416050"/>
                  </a:lnTo>
                  <a:lnTo>
                    <a:pt x="454025" y="1416050"/>
                  </a:lnTo>
                  <a:lnTo>
                    <a:pt x="454025" y="1362075"/>
                  </a:lnTo>
                  <a:lnTo>
                    <a:pt x="436154" y="1358255"/>
                  </a:lnTo>
                  <a:lnTo>
                    <a:pt x="422275" y="1317625"/>
                  </a:lnTo>
                  <a:lnTo>
                    <a:pt x="276225" y="1317625"/>
                  </a:lnTo>
                  <a:lnTo>
                    <a:pt x="273050" y="1289050"/>
                  </a:lnTo>
                  <a:lnTo>
                    <a:pt x="260350" y="1254125"/>
                  </a:lnTo>
                  <a:lnTo>
                    <a:pt x="260350" y="1254125"/>
                  </a:lnTo>
                  <a:lnTo>
                    <a:pt x="250825" y="479425"/>
                  </a:lnTo>
                  <a:lnTo>
                    <a:pt x="234950" y="438150"/>
                  </a:lnTo>
                  <a:lnTo>
                    <a:pt x="212725" y="180975"/>
                  </a:lnTo>
                  <a:lnTo>
                    <a:pt x="193675" y="117475"/>
                  </a:lnTo>
                  <a:lnTo>
                    <a:pt x="193675" y="117475"/>
                  </a:lnTo>
                  <a:lnTo>
                    <a:pt x="139700" y="92075"/>
                  </a:lnTo>
                  <a:lnTo>
                    <a:pt x="139700" y="63500"/>
                  </a:lnTo>
                  <a:lnTo>
                    <a:pt x="85725" y="63500"/>
                  </a:lnTo>
                  <a:lnTo>
                    <a:pt x="85725" y="31750"/>
                  </a:lnTo>
                  <a:lnTo>
                    <a:pt x="53975" y="31750"/>
                  </a:lnTo>
                  <a:lnTo>
                    <a:pt x="5397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B006BFF6-5F42-3DE9-9BF4-5A8606B3006B}"/>
                </a:ext>
              </a:extLst>
            </p:cNvPr>
            <p:cNvGrpSpPr/>
            <p:nvPr/>
          </p:nvGrpSpPr>
          <p:grpSpPr>
            <a:xfrm>
              <a:off x="1589612" y="1778158"/>
              <a:ext cx="3996181" cy="2799728"/>
              <a:chOff x="1589612" y="1778158"/>
              <a:chExt cx="3996181" cy="2799728"/>
            </a:xfrm>
          </p:grpSpPr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40191F1A-DF87-CFA8-53FB-FDE756D17768}"/>
                  </a:ext>
                </a:extLst>
              </p:cNvPr>
              <p:cNvSpPr/>
              <p:nvPr/>
            </p:nvSpPr>
            <p:spPr>
              <a:xfrm>
                <a:off x="5492871" y="448496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1CFFB496-0364-FD4A-3B51-EEF67A6AFF18}"/>
                  </a:ext>
                </a:extLst>
              </p:cNvPr>
              <p:cNvSpPr/>
              <p:nvPr/>
            </p:nvSpPr>
            <p:spPr>
              <a:xfrm>
                <a:off x="4824130" y="435303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EBFCC095-99E0-43E4-0B91-3547E5860766}"/>
                  </a:ext>
                </a:extLst>
              </p:cNvPr>
              <p:cNvSpPr/>
              <p:nvPr/>
            </p:nvSpPr>
            <p:spPr>
              <a:xfrm>
                <a:off x="3718662" y="40573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002A5174-5011-869D-E7FD-4A1DC6A84BFF}"/>
                  </a:ext>
                </a:extLst>
              </p:cNvPr>
              <p:cNvSpPr/>
              <p:nvPr/>
            </p:nvSpPr>
            <p:spPr>
              <a:xfrm>
                <a:off x="3177300" y="40573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EBACDC98-5040-6AE3-B2F6-782C20C84059}"/>
                  </a:ext>
                </a:extLst>
              </p:cNvPr>
              <p:cNvSpPr/>
              <p:nvPr/>
            </p:nvSpPr>
            <p:spPr>
              <a:xfrm>
                <a:off x="2713277" y="394815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B5F130D4-9720-F81F-6A63-6AB863E7512C}"/>
                  </a:ext>
                </a:extLst>
              </p:cNvPr>
              <p:cNvSpPr/>
              <p:nvPr/>
            </p:nvSpPr>
            <p:spPr>
              <a:xfrm>
                <a:off x="2695080" y="378437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1259105E-F34E-7C4E-B306-126E73829009}"/>
                  </a:ext>
                </a:extLst>
              </p:cNvPr>
              <p:cNvSpPr/>
              <p:nvPr/>
            </p:nvSpPr>
            <p:spPr>
              <a:xfrm>
                <a:off x="2544955" y="350687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0F3FED10-159B-9951-AC1C-3439B2DD275B}"/>
                  </a:ext>
                </a:extLst>
              </p:cNvPr>
              <p:cNvSpPr/>
              <p:nvPr/>
            </p:nvSpPr>
            <p:spPr>
              <a:xfrm>
                <a:off x="2162818" y="324756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D0257E95-E7FD-BA74-08DE-902633D54D5F}"/>
                  </a:ext>
                </a:extLst>
              </p:cNvPr>
              <p:cNvSpPr/>
              <p:nvPr/>
            </p:nvSpPr>
            <p:spPr>
              <a:xfrm>
                <a:off x="2149170" y="280628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8948480F-75C3-19F9-D005-32C5C8F8D83C}"/>
                  </a:ext>
                </a:extLst>
              </p:cNvPr>
              <p:cNvSpPr/>
              <p:nvPr/>
            </p:nvSpPr>
            <p:spPr>
              <a:xfrm>
                <a:off x="2140071" y="248329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C1C7DD0E-6BE8-F73A-0BBB-2DEDA00BFE93}"/>
                  </a:ext>
                </a:extLst>
              </p:cNvPr>
              <p:cNvSpPr/>
              <p:nvPr/>
            </p:nvSpPr>
            <p:spPr>
              <a:xfrm>
                <a:off x="2135522" y="23877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EC6CE64D-A5A5-2CB3-F92E-BA99C9AB7842}"/>
                  </a:ext>
                </a:extLst>
              </p:cNvPr>
              <p:cNvSpPr/>
              <p:nvPr/>
            </p:nvSpPr>
            <p:spPr>
              <a:xfrm>
                <a:off x="2085480" y="225128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083344A3-EFA5-FEAE-B2C7-D1D91907D965}"/>
                  </a:ext>
                </a:extLst>
              </p:cNvPr>
              <p:cNvSpPr/>
              <p:nvPr/>
            </p:nvSpPr>
            <p:spPr>
              <a:xfrm>
                <a:off x="2085480" y="21648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3AF033F2-4AD4-CB07-E103-DE0F6D2007FE}"/>
                  </a:ext>
                </a:extLst>
              </p:cNvPr>
              <p:cNvSpPr/>
              <p:nvPr/>
            </p:nvSpPr>
            <p:spPr>
              <a:xfrm>
                <a:off x="1989946" y="191008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A24E750-BCE2-D9AD-6DA8-7FF5C939DC0F}"/>
                  </a:ext>
                </a:extLst>
              </p:cNvPr>
              <p:cNvSpPr/>
              <p:nvPr/>
            </p:nvSpPr>
            <p:spPr>
              <a:xfrm>
                <a:off x="1930806" y="190553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A4776EDA-8C16-E3BD-9A0E-3B42B68770DD}"/>
                  </a:ext>
                </a:extLst>
              </p:cNvPr>
              <p:cNvSpPr/>
              <p:nvPr/>
            </p:nvSpPr>
            <p:spPr>
              <a:xfrm>
                <a:off x="1903510" y="190553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895D7A54-6C64-C97A-F2A7-9C94CB12D235}"/>
                  </a:ext>
                </a:extLst>
              </p:cNvPr>
              <p:cNvSpPr/>
              <p:nvPr/>
            </p:nvSpPr>
            <p:spPr>
              <a:xfrm>
                <a:off x="1589612" y="17781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6" name="Group 765">
            <a:extLst>
              <a:ext uri="{FF2B5EF4-FFF2-40B4-BE49-F238E27FC236}">
                <a16:creationId xmlns:a16="http://schemas.microsoft.com/office/drawing/2014/main" id="{1F6CC7A2-2D41-2C4F-6774-B37069B09FD9}"/>
              </a:ext>
            </a:extLst>
          </p:cNvPr>
          <p:cNvGrpSpPr/>
          <p:nvPr/>
        </p:nvGrpSpPr>
        <p:grpSpPr>
          <a:xfrm>
            <a:off x="81006" y="1137679"/>
            <a:ext cx="3765338" cy="2742028"/>
            <a:chOff x="-129971" y="1693952"/>
            <a:chExt cx="10876504" cy="4162530"/>
          </a:xfrm>
        </p:grpSpPr>
        <p:grpSp>
          <p:nvGrpSpPr>
            <p:cNvPr id="767" name="Group 766">
              <a:extLst>
                <a:ext uri="{FF2B5EF4-FFF2-40B4-BE49-F238E27FC236}">
                  <a16:creationId xmlns:a16="http://schemas.microsoft.com/office/drawing/2014/main" id="{50B89F24-CA0A-C17C-BB4F-E230BC43FD27}"/>
                </a:ext>
              </a:extLst>
            </p:cNvPr>
            <p:cNvGrpSpPr/>
            <p:nvPr/>
          </p:nvGrpSpPr>
          <p:grpSpPr>
            <a:xfrm>
              <a:off x="1868345" y="1763804"/>
              <a:ext cx="8495777" cy="2823288"/>
              <a:chOff x="1868345" y="1763804"/>
              <a:chExt cx="8495777" cy="2823288"/>
            </a:xfrm>
          </p:grpSpPr>
          <p:sp>
            <p:nvSpPr>
              <p:cNvPr id="843" name="Oval 842">
                <a:extLst>
                  <a:ext uri="{FF2B5EF4-FFF2-40B4-BE49-F238E27FC236}">
                    <a16:creationId xmlns:a16="http://schemas.microsoft.com/office/drawing/2014/main" id="{90F3D04D-2BEC-57C5-A400-D421991CD73B}"/>
                  </a:ext>
                </a:extLst>
              </p:cNvPr>
              <p:cNvSpPr/>
              <p:nvPr/>
            </p:nvSpPr>
            <p:spPr>
              <a:xfrm>
                <a:off x="10271200" y="44941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4" name="Oval 843">
                <a:extLst>
                  <a:ext uri="{FF2B5EF4-FFF2-40B4-BE49-F238E27FC236}">
                    <a16:creationId xmlns:a16="http://schemas.microsoft.com/office/drawing/2014/main" id="{2A068F92-41F5-8D8B-3BDE-EAFA9F60D1FB}"/>
                  </a:ext>
                </a:extLst>
              </p:cNvPr>
              <p:cNvSpPr/>
              <p:nvPr/>
            </p:nvSpPr>
            <p:spPr>
              <a:xfrm>
                <a:off x="9254131" y="44941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5" name="Oval 844">
                <a:extLst>
                  <a:ext uri="{FF2B5EF4-FFF2-40B4-BE49-F238E27FC236}">
                    <a16:creationId xmlns:a16="http://schemas.microsoft.com/office/drawing/2014/main" id="{33A0B1C8-C524-2415-1DEA-DAFB62C8F72A}"/>
                  </a:ext>
                </a:extLst>
              </p:cNvPr>
              <p:cNvSpPr/>
              <p:nvPr/>
            </p:nvSpPr>
            <p:spPr>
              <a:xfrm>
                <a:off x="7621044" y="41155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6" name="Oval 845">
                <a:extLst>
                  <a:ext uri="{FF2B5EF4-FFF2-40B4-BE49-F238E27FC236}">
                    <a16:creationId xmlns:a16="http://schemas.microsoft.com/office/drawing/2014/main" id="{9252FCC9-91FA-CD3E-D971-3C636487460A}"/>
                  </a:ext>
                </a:extLst>
              </p:cNvPr>
              <p:cNvSpPr/>
              <p:nvPr/>
            </p:nvSpPr>
            <p:spPr>
              <a:xfrm>
                <a:off x="7114114" y="41155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E206BD1B-64B9-5927-C1D9-50B65BE95053}"/>
                  </a:ext>
                </a:extLst>
              </p:cNvPr>
              <p:cNvSpPr/>
              <p:nvPr/>
            </p:nvSpPr>
            <p:spPr>
              <a:xfrm>
                <a:off x="5991166" y="402895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8" name="Oval 847">
                <a:extLst>
                  <a:ext uri="{FF2B5EF4-FFF2-40B4-BE49-F238E27FC236}">
                    <a16:creationId xmlns:a16="http://schemas.microsoft.com/office/drawing/2014/main" id="{3EDFC6BD-88BA-4ACD-4578-BA358F0B0ABA}"/>
                  </a:ext>
                </a:extLst>
              </p:cNvPr>
              <p:cNvSpPr/>
              <p:nvPr/>
            </p:nvSpPr>
            <p:spPr>
              <a:xfrm>
                <a:off x="5541987" y="402895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9" name="Oval 848">
                <a:extLst>
                  <a:ext uri="{FF2B5EF4-FFF2-40B4-BE49-F238E27FC236}">
                    <a16:creationId xmlns:a16="http://schemas.microsoft.com/office/drawing/2014/main" id="{E97B2492-3790-51C9-AA2B-02071967679A}"/>
                  </a:ext>
                </a:extLst>
              </p:cNvPr>
              <p:cNvSpPr/>
              <p:nvPr/>
            </p:nvSpPr>
            <p:spPr>
              <a:xfrm>
                <a:off x="5137725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2C766919-D8D9-79F2-35DD-9C11BF1FF55E}"/>
                  </a:ext>
                </a:extLst>
              </p:cNvPr>
              <p:cNvSpPr/>
              <p:nvPr/>
            </p:nvSpPr>
            <p:spPr>
              <a:xfrm>
                <a:off x="4974095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1" name="Oval 850">
                <a:extLst>
                  <a:ext uri="{FF2B5EF4-FFF2-40B4-BE49-F238E27FC236}">
                    <a16:creationId xmlns:a16="http://schemas.microsoft.com/office/drawing/2014/main" id="{E348D42B-44CC-0CDE-5AFD-2FCC03EB9313}"/>
                  </a:ext>
                </a:extLst>
              </p:cNvPr>
              <p:cNvSpPr/>
              <p:nvPr/>
            </p:nvSpPr>
            <p:spPr>
              <a:xfrm>
                <a:off x="4871426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2" name="Oval 851">
                <a:extLst>
                  <a:ext uri="{FF2B5EF4-FFF2-40B4-BE49-F238E27FC236}">
                    <a16:creationId xmlns:a16="http://schemas.microsoft.com/office/drawing/2014/main" id="{C27A68D1-16D5-0839-D08F-4F0614D54300}"/>
                  </a:ext>
                </a:extLst>
              </p:cNvPr>
              <p:cNvSpPr/>
              <p:nvPr/>
            </p:nvSpPr>
            <p:spPr>
              <a:xfrm>
                <a:off x="3809438" y="356693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1258708A-E771-FC44-DE97-9D6BD1E732A3}"/>
                  </a:ext>
                </a:extLst>
              </p:cNvPr>
              <p:cNvSpPr/>
              <p:nvPr/>
            </p:nvSpPr>
            <p:spPr>
              <a:xfrm>
                <a:off x="3793396" y="356693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4" name="Oval 853">
                <a:extLst>
                  <a:ext uri="{FF2B5EF4-FFF2-40B4-BE49-F238E27FC236}">
                    <a16:creationId xmlns:a16="http://schemas.microsoft.com/office/drawing/2014/main" id="{D7AE8455-37AF-23AD-BC17-AE12BF847202}"/>
                  </a:ext>
                </a:extLst>
              </p:cNvPr>
              <p:cNvSpPr/>
              <p:nvPr/>
            </p:nvSpPr>
            <p:spPr>
              <a:xfrm>
                <a:off x="3254381" y="347389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5" name="Oval 854">
                <a:extLst>
                  <a:ext uri="{FF2B5EF4-FFF2-40B4-BE49-F238E27FC236}">
                    <a16:creationId xmlns:a16="http://schemas.microsoft.com/office/drawing/2014/main" id="{D30FDE67-A6EC-EBE4-215F-28B65032BC6D}"/>
                  </a:ext>
                </a:extLst>
              </p:cNvPr>
              <p:cNvSpPr/>
              <p:nvPr/>
            </p:nvSpPr>
            <p:spPr>
              <a:xfrm>
                <a:off x="3238339" y="347389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44A17518-4BF5-2B69-2EBC-189B4BFA78A8}"/>
                  </a:ext>
                </a:extLst>
              </p:cNvPr>
              <p:cNvSpPr/>
              <p:nvPr/>
            </p:nvSpPr>
            <p:spPr>
              <a:xfrm>
                <a:off x="3183796" y="333272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7" name="Oval 856">
                <a:extLst>
                  <a:ext uri="{FF2B5EF4-FFF2-40B4-BE49-F238E27FC236}">
                    <a16:creationId xmlns:a16="http://schemas.microsoft.com/office/drawing/2014/main" id="{105FE7F2-2C30-1FCF-527E-B6BCC35DAB13}"/>
                  </a:ext>
                </a:extLst>
              </p:cNvPr>
              <p:cNvSpPr/>
              <p:nvPr/>
            </p:nvSpPr>
            <p:spPr>
              <a:xfrm>
                <a:off x="2683283" y="316909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8" name="Oval 857">
                <a:extLst>
                  <a:ext uri="{FF2B5EF4-FFF2-40B4-BE49-F238E27FC236}">
                    <a16:creationId xmlns:a16="http://schemas.microsoft.com/office/drawing/2014/main" id="{8E49A65B-3554-508D-F72B-08F72165EA35}"/>
                  </a:ext>
                </a:extLst>
              </p:cNvPr>
              <p:cNvSpPr/>
              <p:nvPr/>
            </p:nvSpPr>
            <p:spPr>
              <a:xfrm>
                <a:off x="2680075" y="312417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9" name="Oval 858">
                <a:extLst>
                  <a:ext uri="{FF2B5EF4-FFF2-40B4-BE49-F238E27FC236}">
                    <a16:creationId xmlns:a16="http://schemas.microsoft.com/office/drawing/2014/main" id="{14091BCC-677B-FB96-0F4B-EC7D60AD22B4}"/>
                  </a:ext>
                </a:extLst>
              </p:cNvPr>
              <p:cNvSpPr/>
              <p:nvPr/>
            </p:nvSpPr>
            <p:spPr>
              <a:xfrm>
                <a:off x="2651199" y="303113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0" name="Oval 859">
                <a:extLst>
                  <a:ext uri="{FF2B5EF4-FFF2-40B4-BE49-F238E27FC236}">
                    <a16:creationId xmlns:a16="http://schemas.microsoft.com/office/drawing/2014/main" id="{3E37C8F3-07BC-9461-CDC1-A4B08D19EA3A}"/>
                  </a:ext>
                </a:extLst>
              </p:cNvPr>
              <p:cNvSpPr/>
              <p:nvPr/>
            </p:nvSpPr>
            <p:spPr>
              <a:xfrm>
                <a:off x="2407359" y="298621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1" name="Oval 860">
                <a:extLst>
                  <a:ext uri="{FF2B5EF4-FFF2-40B4-BE49-F238E27FC236}">
                    <a16:creationId xmlns:a16="http://schemas.microsoft.com/office/drawing/2014/main" id="{BC3CC314-C33A-BD48-BA07-9BBDEC428EE3}"/>
                  </a:ext>
                </a:extLst>
              </p:cNvPr>
              <p:cNvSpPr/>
              <p:nvPr/>
            </p:nvSpPr>
            <p:spPr>
              <a:xfrm>
                <a:off x="2185978" y="279370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2" name="Oval 861">
                <a:extLst>
                  <a:ext uri="{FF2B5EF4-FFF2-40B4-BE49-F238E27FC236}">
                    <a16:creationId xmlns:a16="http://schemas.microsoft.com/office/drawing/2014/main" id="{AF0EB8B0-96DF-B26A-1F3A-7E37104400DF}"/>
                  </a:ext>
                </a:extLst>
              </p:cNvPr>
              <p:cNvSpPr/>
              <p:nvPr/>
            </p:nvSpPr>
            <p:spPr>
              <a:xfrm>
                <a:off x="2144269" y="26782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3" name="Oval 862">
                <a:extLst>
                  <a:ext uri="{FF2B5EF4-FFF2-40B4-BE49-F238E27FC236}">
                    <a16:creationId xmlns:a16="http://schemas.microsoft.com/office/drawing/2014/main" id="{561E3279-D0D6-1382-A2A1-D8CBAF8026DE}"/>
                  </a:ext>
                </a:extLst>
              </p:cNvPr>
              <p:cNvSpPr/>
              <p:nvPr/>
            </p:nvSpPr>
            <p:spPr>
              <a:xfrm>
                <a:off x="2150686" y="24921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4" name="Oval 863">
                <a:extLst>
                  <a:ext uri="{FF2B5EF4-FFF2-40B4-BE49-F238E27FC236}">
                    <a16:creationId xmlns:a16="http://schemas.microsoft.com/office/drawing/2014/main" id="{D61A46E8-8FD3-8A9B-CCDE-703565185C2E}"/>
                  </a:ext>
                </a:extLst>
              </p:cNvPr>
              <p:cNvSpPr/>
              <p:nvPr/>
            </p:nvSpPr>
            <p:spPr>
              <a:xfrm>
                <a:off x="2150686" y="232527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E3C8FFBF-08B8-3F87-A0E7-A2AB9C6654CC}"/>
                  </a:ext>
                </a:extLst>
              </p:cNvPr>
              <p:cNvSpPr/>
              <p:nvPr/>
            </p:nvSpPr>
            <p:spPr>
              <a:xfrm>
                <a:off x="2134644" y="214239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6" name="Oval 865">
                <a:extLst>
                  <a:ext uri="{FF2B5EF4-FFF2-40B4-BE49-F238E27FC236}">
                    <a16:creationId xmlns:a16="http://schemas.microsoft.com/office/drawing/2014/main" id="{A5D7DA0A-FAD6-3BCA-B5C9-E5AE3D86819C}"/>
                  </a:ext>
                </a:extLst>
              </p:cNvPr>
              <p:cNvSpPr/>
              <p:nvPr/>
            </p:nvSpPr>
            <p:spPr>
              <a:xfrm>
                <a:off x="2112185" y="19916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7" name="Oval 866">
                <a:extLst>
                  <a:ext uri="{FF2B5EF4-FFF2-40B4-BE49-F238E27FC236}">
                    <a16:creationId xmlns:a16="http://schemas.microsoft.com/office/drawing/2014/main" id="{D9D7A471-9D79-57CB-1AB9-13034F17B879}"/>
                  </a:ext>
                </a:extLst>
              </p:cNvPr>
              <p:cNvSpPr/>
              <p:nvPr/>
            </p:nvSpPr>
            <p:spPr>
              <a:xfrm>
                <a:off x="2096143" y="19306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8" name="Oval 867">
                <a:extLst>
                  <a:ext uri="{FF2B5EF4-FFF2-40B4-BE49-F238E27FC236}">
                    <a16:creationId xmlns:a16="http://schemas.microsoft.com/office/drawing/2014/main" id="{A99F3D09-FC95-5C49-20C4-4339AFFB9C5F}"/>
                  </a:ext>
                </a:extLst>
              </p:cNvPr>
              <p:cNvSpPr/>
              <p:nvPr/>
            </p:nvSpPr>
            <p:spPr>
              <a:xfrm>
                <a:off x="2083309" y="186326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9" name="Oval 868">
                <a:extLst>
                  <a:ext uri="{FF2B5EF4-FFF2-40B4-BE49-F238E27FC236}">
                    <a16:creationId xmlns:a16="http://schemas.microsoft.com/office/drawing/2014/main" id="{C0913D85-DA91-29DE-96C1-2F776183CE40}"/>
                  </a:ext>
                </a:extLst>
              </p:cNvPr>
              <p:cNvSpPr/>
              <p:nvPr/>
            </p:nvSpPr>
            <p:spPr>
              <a:xfrm>
                <a:off x="1983848" y="17638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0" name="Oval 869">
                <a:extLst>
                  <a:ext uri="{FF2B5EF4-FFF2-40B4-BE49-F238E27FC236}">
                    <a16:creationId xmlns:a16="http://schemas.microsoft.com/office/drawing/2014/main" id="{69A70225-4FB4-3E0D-0909-1F669536F579}"/>
                  </a:ext>
                </a:extLst>
              </p:cNvPr>
              <p:cNvSpPr/>
              <p:nvPr/>
            </p:nvSpPr>
            <p:spPr>
              <a:xfrm>
                <a:off x="1868345" y="17638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2076D7A8-E657-D205-890D-FC43F99ECEB3}"/>
                </a:ext>
              </a:extLst>
            </p:cNvPr>
            <p:cNvSpPr/>
            <p:nvPr/>
          </p:nvSpPr>
          <p:spPr>
            <a:xfrm>
              <a:off x="1524000" y="1715489"/>
              <a:ext cx="9220199" cy="316131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9" name="TextBox 768">
              <a:extLst>
                <a:ext uri="{FF2B5EF4-FFF2-40B4-BE49-F238E27FC236}">
                  <a16:creationId xmlns:a16="http://schemas.microsoft.com/office/drawing/2014/main" id="{A83B7057-B85D-0178-5DC9-C931B33B59EB}"/>
                </a:ext>
              </a:extLst>
            </p:cNvPr>
            <p:cNvSpPr txBox="1"/>
            <p:nvPr/>
          </p:nvSpPr>
          <p:spPr>
            <a:xfrm>
              <a:off x="823727" y="1693952"/>
              <a:ext cx="569543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770" name="TextBox 769">
              <a:extLst>
                <a:ext uri="{FF2B5EF4-FFF2-40B4-BE49-F238E27FC236}">
                  <a16:creationId xmlns:a16="http://schemas.microsoft.com/office/drawing/2014/main" id="{745857BB-9B52-CC55-8FD2-8EE05B0C819E}"/>
                </a:ext>
              </a:extLst>
            </p:cNvPr>
            <p:cNvSpPr txBox="1"/>
            <p:nvPr/>
          </p:nvSpPr>
          <p:spPr>
            <a:xfrm>
              <a:off x="1013582" y="2290184"/>
              <a:ext cx="379693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771" name="TextBox 770">
              <a:extLst>
                <a:ext uri="{FF2B5EF4-FFF2-40B4-BE49-F238E27FC236}">
                  <a16:creationId xmlns:a16="http://schemas.microsoft.com/office/drawing/2014/main" id="{806C7983-EF57-8C8D-780C-EE8E6F0F198A}"/>
                </a:ext>
              </a:extLst>
            </p:cNvPr>
            <p:cNvSpPr txBox="1"/>
            <p:nvPr/>
          </p:nvSpPr>
          <p:spPr>
            <a:xfrm>
              <a:off x="1013582" y="2890590"/>
              <a:ext cx="379693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772" name="TextBox 771">
              <a:extLst>
                <a:ext uri="{FF2B5EF4-FFF2-40B4-BE49-F238E27FC236}">
                  <a16:creationId xmlns:a16="http://schemas.microsoft.com/office/drawing/2014/main" id="{04A9B66F-1B41-AC39-F3C4-289B56491A84}"/>
                </a:ext>
              </a:extLst>
            </p:cNvPr>
            <p:cNvSpPr txBox="1"/>
            <p:nvPr/>
          </p:nvSpPr>
          <p:spPr>
            <a:xfrm>
              <a:off x="1013582" y="3486823"/>
              <a:ext cx="379693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773" name="TextBox 772">
              <a:extLst>
                <a:ext uri="{FF2B5EF4-FFF2-40B4-BE49-F238E27FC236}">
                  <a16:creationId xmlns:a16="http://schemas.microsoft.com/office/drawing/2014/main" id="{229EAFAE-ED71-6796-9999-52A91810C4F6}"/>
                </a:ext>
              </a:extLst>
            </p:cNvPr>
            <p:cNvSpPr txBox="1"/>
            <p:nvPr/>
          </p:nvSpPr>
          <p:spPr>
            <a:xfrm>
              <a:off x="1013582" y="4070549"/>
              <a:ext cx="379693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774" name="TextBox 773">
              <a:extLst>
                <a:ext uri="{FF2B5EF4-FFF2-40B4-BE49-F238E27FC236}">
                  <a16:creationId xmlns:a16="http://schemas.microsoft.com/office/drawing/2014/main" id="{DEC64DD7-A446-DDAB-EFE1-7D9A681D06A9}"/>
                </a:ext>
              </a:extLst>
            </p:cNvPr>
            <p:cNvSpPr txBox="1"/>
            <p:nvPr/>
          </p:nvSpPr>
          <p:spPr>
            <a:xfrm>
              <a:off x="1203423" y="4670952"/>
              <a:ext cx="189849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4BA13DB5-0F32-A866-FBB1-51842687C746}"/>
                </a:ext>
              </a:extLst>
            </p:cNvPr>
            <p:cNvGrpSpPr/>
            <p:nvPr/>
          </p:nvGrpSpPr>
          <p:grpSpPr>
            <a:xfrm>
              <a:off x="1436697" y="1810818"/>
              <a:ext cx="81830" cy="2976999"/>
              <a:chOff x="1015722" y="1810818"/>
              <a:chExt cx="121490" cy="2976999"/>
            </a:xfrm>
          </p:grpSpPr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FC48C2E7-ADA4-75F5-D9A8-8015BB134382}"/>
                  </a:ext>
                </a:extLst>
              </p:cNvPr>
              <p:cNvCxnSpPr/>
              <p:nvPr/>
            </p:nvCxnSpPr>
            <p:spPr>
              <a:xfrm>
                <a:off x="1015722" y="1810818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48BC7C36-F40A-B01F-C7B5-FA4F023A0AD6}"/>
                  </a:ext>
                </a:extLst>
              </p:cNvPr>
              <p:cNvCxnSpPr/>
              <p:nvPr/>
            </p:nvCxnSpPr>
            <p:spPr>
              <a:xfrm>
                <a:off x="1015722" y="2407051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31977E9A-C4F9-A3DF-8C9F-F57DEC3DA2DC}"/>
                  </a:ext>
                </a:extLst>
              </p:cNvPr>
              <p:cNvCxnSpPr/>
              <p:nvPr/>
            </p:nvCxnSpPr>
            <p:spPr>
              <a:xfrm>
                <a:off x="1015722" y="3007455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288FB15E-62D6-6FEB-F80C-8BF6FBCB92CA}"/>
                  </a:ext>
                </a:extLst>
              </p:cNvPr>
              <p:cNvCxnSpPr/>
              <p:nvPr/>
            </p:nvCxnSpPr>
            <p:spPr>
              <a:xfrm>
                <a:off x="1015722" y="3603688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E787C2DC-2D24-2AA0-D79C-3F63CC0560A6}"/>
                  </a:ext>
                </a:extLst>
              </p:cNvPr>
              <p:cNvCxnSpPr/>
              <p:nvPr/>
            </p:nvCxnSpPr>
            <p:spPr>
              <a:xfrm>
                <a:off x="1015722" y="4187413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47EA104A-C8EE-9290-FF0D-62BBD74E42BD}"/>
                  </a:ext>
                </a:extLst>
              </p:cNvPr>
              <p:cNvCxnSpPr/>
              <p:nvPr/>
            </p:nvCxnSpPr>
            <p:spPr>
              <a:xfrm>
                <a:off x="1015722" y="4787817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6" name="Group 775">
              <a:extLst>
                <a:ext uri="{FF2B5EF4-FFF2-40B4-BE49-F238E27FC236}">
                  <a16:creationId xmlns:a16="http://schemas.microsoft.com/office/drawing/2014/main" id="{5CD00443-1F67-4D17-489C-69890BFE0BC6}"/>
                </a:ext>
              </a:extLst>
            </p:cNvPr>
            <p:cNvGrpSpPr/>
            <p:nvPr/>
          </p:nvGrpSpPr>
          <p:grpSpPr>
            <a:xfrm>
              <a:off x="1539609" y="4870236"/>
              <a:ext cx="9206924" cy="256892"/>
              <a:chOff x="1539609" y="5188843"/>
              <a:chExt cx="9206924" cy="256892"/>
            </a:xfrm>
          </p:grpSpPr>
          <p:sp>
            <p:nvSpPr>
              <p:cNvPr id="823" name="TextBox 822">
                <a:extLst>
                  <a:ext uri="{FF2B5EF4-FFF2-40B4-BE49-F238E27FC236}">
                    <a16:creationId xmlns:a16="http://schemas.microsoft.com/office/drawing/2014/main" id="{0AAA2E38-4BBD-51B9-295D-BB89EEF244BE}"/>
                  </a:ext>
                </a:extLst>
              </p:cNvPr>
              <p:cNvSpPr txBox="1"/>
              <p:nvPr/>
            </p:nvSpPr>
            <p:spPr>
              <a:xfrm>
                <a:off x="1539609" y="5258846"/>
                <a:ext cx="189849" cy="186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169522D0-97DC-0721-665D-23D8CA7D08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99532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5" name="TextBox 824">
                <a:extLst>
                  <a:ext uri="{FF2B5EF4-FFF2-40B4-BE49-F238E27FC236}">
                    <a16:creationId xmlns:a16="http://schemas.microsoft.com/office/drawing/2014/main" id="{3BD5DDFA-9AA6-B6BC-B4A0-CA13369F4A14}"/>
                  </a:ext>
                </a:extLst>
              </p:cNvPr>
              <p:cNvSpPr txBox="1"/>
              <p:nvPr/>
            </p:nvSpPr>
            <p:spPr>
              <a:xfrm>
                <a:off x="3015781" y="5258846"/>
                <a:ext cx="189849" cy="186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3B8DA92E-BFD1-C857-74B2-24ADEAF988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07570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7" name="TextBox 826">
                <a:extLst>
                  <a:ext uri="{FF2B5EF4-FFF2-40B4-BE49-F238E27FC236}">
                    <a16:creationId xmlns:a16="http://schemas.microsoft.com/office/drawing/2014/main" id="{DB3DBECC-2B9D-C5B9-F8A6-8295D26A9B28}"/>
                  </a:ext>
                </a:extLst>
              </p:cNvPr>
              <p:cNvSpPr txBox="1"/>
              <p:nvPr/>
            </p:nvSpPr>
            <p:spPr>
              <a:xfrm>
                <a:off x="4418741" y="5258846"/>
                <a:ext cx="379693" cy="186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D22F4D7F-5539-6313-015D-45D40A5BEF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73582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9" name="TextBox 828">
                <a:extLst>
                  <a:ext uri="{FF2B5EF4-FFF2-40B4-BE49-F238E27FC236}">
                    <a16:creationId xmlns:a16="http://schemas.microsoft.com/office/drawing/2014/main" id="{7CBB3D58-BB86-CDDB-F318-BCF79E8F4646}"/>
                  </a:ext>
                </a:extLst>
              </p:cNvPr>
              <p:cNvSpPr txBox="1"/>
              <p:nvPr/>
            </p:nvSpPr>
            <p:spPr>
              <a:xfrm>
                <a:off x="5902148" y="5258846"/>
                <a:ext cx="379693" cy="186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4D414214-31C3-3E2F-F154-83931D753C1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56989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1" name="TextBox 830">
                <a:extLst>
                  <a:ext uri="{FF2B5EF4-FFF2-40B4-BE49-F238E27FC236}">
                    <a16:creationId xmlns:a16="http://schemas.microsoft.com/office/drawing/2014/main" id="{9558F5EE-EDFB-171F-1E69-F8191CA4FBE3}"/>
                  </a:ext>
                </a:extLst>
              </p:cNvPr>
              <p:cNvSpPr txBox="1"/>
              <p:nvPr/>
            </p:nvSpPr>
            <p:spPr>
              <a:xfrm>
                <a:off x="7392792" y="5258846"/>
                <a:ext cx="379693" cy="186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1ACC09F7-AE33-806E-1F8A-143D722CBE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4763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3" name="TextBox 832">
                <a:extLst>
                  <a:ext uri="{FF2B5EF4-FFF2-40B4-BE49-F238E27FC236}">
                    <a16:creationId xmlns:a16="http://schemas.microsoft.com/office/drawing/2014/main" id="{E7507EED-DE11-0FAD-B988-654158B3E012}"/>
                  </a:ext>
                </a:extLst>
              </p:cNvPr>
              <p:cNvSpPr txBox="1"/>
              <p:nvPr/>
            </p:nvSpPr>
            <p:spPr>
              <a:xfrm>
                <a:off x="8876199" y="5258846"/>
                <a:ext cx="379693" cy="186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75BD5E21-F694-D923-ED07-3732CB9B426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31040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AA906F28-08C8-26B0-7161-FDB5184B6BC3}"/>
                  </a:ext>
                </a:extLst>
              </p:cNvPr>
              <p:cNvSpPr txBox="1"/>
              <p:nvPr/>
            </p:nvSpPr>
            <p:spPr>
              <a:xfrm>
                <a:off x="10366840" y="5258846"/>
                <a:ext cx="379693" cy="186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7BE920AC-0110-2509-C0F5-358A90490B0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2168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7" name="Group 776">
              <a:extLst>
                <a:ext uri="{FF2B5EF4-FFF2-40B4-BE49-F238E27FC236}">
                  <a16:creationId xmlns:a16="http://schemas.microsoft.com/office/drawing/2014/main" id="{C8952D8F-69C9-B7CC-4C35-8BE06E92D9F0}"/>
                </a:ext>
              </a:extLst>
            </p:cNvPr>
            <p:cNvGrpSpPr/>
            <p:nvPr/>
          </p:nvGrpSpPr>
          <p:grpSpPr>
            <a:xfrm>
              <a:off x="-129971" y="5529428"/>
              <a:ext cx="10782715" cy="327054"/>
              <a:chOff x="141071" y="3258974"/>
              <a:chExt cx="4731138" cy="249049"/>
            </a:xfrm>
          </p:grpSpPr>
          <p:sp>
            <p:nvSpPr>
              <p:cNvPr id="806" name="TextBox 805">
                <a:extLst>
                  <a:ext uri="{FF2B5EF4-FFF2-40B4-BE49-F238E27FC236}">
                    <a16:creationId xmlns:a16="http://schemas.microsoft.com/office/drawing/2014/main" id="{B4636E9E-4AA5-B9F4-C7F3-158486F98DC5}"/>
                  </a:ext>
                </a:extLst>
              </p:cNvPr>
              <p:cNvSpPr txBox="1"/>
              <p:nvPr/>
            </p:nvSpPr>
            <p:spPr>
              <a:xfrm>
                <a:off x="805577" y="3258974"/>
                <a:ext cx="219422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103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102</a:t>
                </a:r>
              </a:p>
            </p:txBody>
          </p:sp>
          <p:sp>
            <p:nvSpPr>
              <p:cNvPr id="807" name="TextBox 806">
                <a:extLst>
                  <a:ext uri="{FF2B5EF4-FFF2-40B4-BE49-F238E27FC236}">
                    <a16:creationId xmlns:a16="http://schemas.microsoft.com/office/drawing/2014/main" id="{85A5A8A6-961C-8CC3-694B-EC65BD252C9D}"/>
                  </a:ext>
                </a:extLst>
              </p:cNvPr>
              <p:cNvSpPr txBox="1"/>
              <p:nvPr/>
            </p:nvSpPr>
            <p:spPr>
              <a:xfrm>
                <a:off x="141071" y="3258974"/>
                <a:ext cx="633887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808" name="TextBox 807">
                <a:extLst>
                  <a:ext uri="{FF2B5EF4-FFF2-40B4-BE49-F238E27FC236}">
                    <a16:creationId xmlns:a16="http://schemas.microsoft.com/office/drawing/2014/main" id="{B8AB122C-9800-F572-1473-1767AC41DD05}"/>
                  </a:ext>
                </a:extLst>
              </p:cNvPr>
              <p:cNvSpPr txBox="1"/>
              <p:nvPr/>
            </p:nvSpPr>
            <p:spPr>
              <a:xfrm>
                <a:off x="1083447" y="3258974"/>
                <a:ext cx="14628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34</a:t>
                </a:r>
              </a:p>
            </p:txBody>
          </p:sp>
          <p:sp>
            <p:nvSpPr>
              <p:cNvPr id="809" name="TextBox 808">
                <a:extLst>
                  <a:ext uri="{FF2B5EF4-FFF2-40B4-BE49-F238E27FC236}">
                    <a16:creationId xmlns:a16="http://schemas.microsoft.com/office/drawing/2014/main" id="{C6995796-3349-887B-3177-3C2340714E7D}"/>
                  </a:ext>
                </a:extLst>
              </p:cNvPr>
              <p:cNvSpPr txBox="1"/>
              <p:nvPr/>
            </p:nvSpPr>
            <p:spPr>
              <a:xfrm>
                <a:off x="1359673" y="3258974"/>
                <a:ext cx="14628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33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16</a:t>
                </a:r>
              </a:p>
            </p:txBody>
          </p:sp>
          <p:sp>
            <p:nvSpPr>
              <p:cNvPr id="810" name="TextBox 809">
                <a:extLst>
                  <a:ext uri="{FF2B5EF4-FFF2-40B4-BE49-F238E27FC236}">
                    <a16:creationId xmlns:a16="http://schemas.microsoft.com/office/drawing/2014/main" id="{DC8F7582-5F62-198C-7248-E53C89F749B7}"/>
                  </a:ext>
                </a:extLst>
              </p:cNvPr>
              <p:cNvSpPr txBox="1"/>
              <p:nvPr/>
            </p:nvSpPr>
            <p:spPr>
              <a:xfrm>
                <a:off x="1600974" y="3258974"/>
                <a:ext cx="14628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25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11</a:t>
                </a:r>
              </a:p>
            </p:txBody>
          </p:sp>
          <p:sp>
            <p:nvSpPr>
              <p:cNvPr id="811" name="TextBox 810">
                <a:extLst>
                  <a:ext uri="{FF2B5EF4-FFF2-40B4-BE49-F238E27FC236}">
                    <a16:creationId xmlns:a16="http://schemas.microsoft.com/office/drawing/2014/main" id="{C5A20811-EE55-9E97-7888-97B82E0073D3}"/>
                  </a:ext>
                </a:extLst>
              </p:cNvPr>
              <p:cNvSpPr txBox="1"/>
              <p:nvPr/>
            </p:nvSpPr>
            <p:spPr>
              <a:xfrm>
                <a:off x="1883547" y="3258974"/>
                <a:ext cx="14628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812" name="TextBox 811">
                <a:extLst>
                  <a:ext uri="{FF2B5EF4-FFF2-40B4-BE49-F238E27FC236}">
                    <a16:creationId xmlns:a16="http://schemas.microsoft.com/office/drawing/2014/main" id="{B5DEAC14-3BAF-463D-BEAB-290866EAFA4D}"/>
                  </a:ext>
                </a:extLst>
              </p:cNvPr>
              <p:cNvSpPr txBox="1"/>
              <p:nvPr/>
            </p:nvSpPr>
            <p:spPr>
              <a:xfrm>
                <a:off x="2124848" y="3258974"/>
                <a:ext cx="14628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16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813" name="TextBox 812">
                <a:extLst>
                  <a:ext uri="{FF2B5EF4-FFF2-40B4-BE49-F238E27FC236}">
                    <a16:creationId xmlns:a16="http://schemas.microsoft.com/office/drawing/2014/main" id="{0B2ED7F2-3C56-AC9D-EFD0-8E79DE5D9988}"/>
                  </a:ext>
                </a:extLst>
              </p:cNvPr>
              <p:cNvSpPr txBox="1"/>
              <p:nvPr/>
            </p:nvSpPr>
            <p:spPr>
              <a:xfrm>
                <a:off x="2404248" y="3258974"/>
                <a:ext cx="14628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11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814" name="TextBox 813">
                <a:extLst>
                  <a:ext uri="{FF2B5EF4-FFF2-40B4-BE49-F238E27FC236}">
                    <a16:creationId xmlns:a16="http://schemas.microsoft.com/office/drawing/2014/main" id="{3BAC869E-F531-4566-A021-BB43A931E6F8}"/>
                  </a:ext>
                </a:extLst>
              </p:cNvPr>
              <p:cNvSpPr txBox="1"/>
              <p:nvPr/>
            </p:nvSpPr>
            <p:spPr>
              <a:xfrm>
                <a:off x="2682114" y="3258974"/>
                <a:ext cx="7314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9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15" name="TextBox 814">
                <a:extLst>
                  <a:ext uri="{FF2B5EF4-FFF2-40B4-BE49-F238E27FC236}">
                    <a16:creationId xmlns:a16="http://schemas.microsoft.com/office/drawing/2014/main" id="{5C0CFAC4-D96E-EA78-D54E-6FAC5308632D}"/>
                  </a:ext>
                </a:extLst>
              </p:cNvPr>
              <p:cNvSpPr txBox="1"/>
              <p:nvPr/>
            </p:nvSpPr>
            <p:spPr>
              <a:xfrm>
                <a:off x="2961514" y="3258974"/>
                <a:ext cx="7314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16" name="TextBox 815">
                <a:extLst>
                  <a:ext uri="{FF2B5EF4-FFF2-40B4-BE49-F238E27FC236}">
                    <a16:creationId xmlns:a16="http://schemas.microsoft.com/office/drawing/2014/main" id="{A19FD59D-488D-759B-0454-35DF41F23869}"/>
                  </a:ext>
                </a:extLst>
              </p:cNvPr>
              <p:cNvSpPr txBox="1"/>
              <p:nvPr/>
            </p:nvSpPr>
            <p:spPr>
              <a:xfrm>
                <a:off x="3202816" y="3258974"/>
                <a:ext cx="73141" cy="249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817" name="TextBox 816">
                <a:extLst>
                  <a:ext uri="{FF2B5EF4-FFF2-40B4-BE49-F238E27FC236}">
                    <a16:creationId xmlns:a16="http://schemas.microsoft.com/office/drawing/2014/main" id="{1454C939-0229-689B-E2B4-9B9BE52E2BC2}"/>
                  </a:ext>
                </a:extLst>
              </p:cNvPr>
              <p:cNvSpPr txBox="1"/>
              <p:nvPr/>
            </p:nvSpPr>
            <p:spPr>
              <a:xfrm>
                <a:off x="3485390" y="3258974"/>
                <a:ext cx="73141" cy="124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818" name="TextBox 817">
                <a:extLst>
                  <a:ext uri="{FF2B5EF4-FFF2-40B4-BE49-F238E27FC236}">
                    <a16:creationId xmlns:a16="http://schemas.microsoft.com/office/drawing/2014/main" id="{B1797D16-74A5-C33A-E73B-99EE0CE1EFDA}"/>
                  </a:ext>
                </a:extLst>
              </p:cNvPr>
              <p:cNvSpPr txBox="1"/>
              <p:nvPr/>
            </p:nvSpPr>
            <p:spPr>
              <a:xfrm>
                <a:off x="3748915" y="3258974"/>
                <a:ext cx="73141" cy="124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819" name="TextBox 818">
                <a:extLst>
                  <a:ext uri="{FF2B5EF4-FFF2-40B4-BE49-F238E27FC236}">
                    <a16:creationId xmlns:a16="http://schemas.microsoft.com/office/drawing/2014/main" id="{C17F6BCE-0316-9B61-92F9-BEB920DB6BDC}"/>
                  </a:ext>
                </a:extLst>
              </p:cNvPr>
              <p:cNvSpPr txBox="1"/>
              <p:nvPr/>
            </p:nvSpPr>
            <p:spPr>
              <a:xfrm>
                <a:off x="4009264" y="3258974"/>
                <a:ext cx="73141" cy="124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820" name="TextBox 819">
                <a:extLst>
                  <a:ext uri="{FF2B5EF4-FFF2-40B4-BE49-F238E27FC236}">
                    <a16:creationId xmlns:a16="http://schemas.microsoft.com/office/drawing/2014/main" id="{DAD2AE1E-6968-DF9A-0D85-DFB7BB68530B}"/>
                  </a:ext>
                </a:extLst>
              </p:cNvPr>
              <p:cNvSpPr txBox="1"/>
              <p:nvPr/>
            </p:nvSpPr>
            <p:spPr>
              <a:xfrm>
                <a:off x="4282564" y="3258974"/>
                <a:ext cx="73141" cy="124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21" name="TextBox 820">
                <a:extLst>
                  <a:ext uri="{FF2B5EF4-FFF2-40B4-BE49-F238E27FC236}">
                    <a16:creationId xmlns:a16="http://schemas.microsoft.com/office/drawing/2014/main" id="{7336881F-1418-5976-367F-00C35F546A5B}"/>
                  </a:ext>
                </a:extLst>
              </p:cNvPr>
              <p:cNvSpPr txBox="1"/>
              <p:nvPr/>
            </p:nvSpPr>
            <p:spPr>
              <a:xfrm>
                <a:off x="4542915" y="3258974"/>
                <a:ext cx="73141" cy="124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22" name="TextBox 821">
                <a:extLst>
                  <a:ext uri="{FF2B5EF4-FFF2-40B4-BE49-F238E27FC236}">
                    <a16:creationId xmlns:a16="http://schemas.microsoft.com/office/drawing/2014/main" id="{A50BFB01-14FC-131E-6222-0F38387A80A6}"/>
                  </a:ext>
                </a:extLst>
              </p:cNvPr>
              <p:cNvSpPr txBox="1"/>
              <p:nvPr/>
            </p:nvSpPr>
            <p:spPr>
              <a:xfrm>
                <a:off x="4799068" y="3258974"/>
                <a:ext cx="73141" cy="124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778" name="Freeform 777">
              <a:extLst>
                <a:ext uri="{FF2B5EF4-FFF2-40B4-BE49-F238E27FC236}">
                  <a16:creationId xmlns:a16="http://schemas.microsoft.com/office/drawing/2014/main" id="{88782418-6862-642A-DBF1-EDE96770FA79}"/>
                </a:ext>
              </a:extLst>
            </p:cNvPr>
            <p:cNvSpPr/>
            <p:nvPr/>
          </p:nvSpPr>
          <p:spPr>
            <a:xfrm>
              <a:off x="1697639" y="1806338"/>
              <a:ext cx="8639942" cy="2735170"/>
            </a:xfrm>
            <a:custGeom>
              <a:avLst/>
              <a:gdLst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54000 w 3790950"/>
                <a:gd name="connsiteY44" fmla="*/ 901700 h 2082800"/>
                <a:gd name="connsiteX45" fmla="*/ 257175 w 3790950"/>
                <a:gd name="connsiteY45" fmla="*/ 866775 h 2082800"/>
                <a:gd name="connsiteX46" fmla="*/ 2603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54000 w 3790950"/>
                <a:gd name="connsiteY44" fmla="*/ 901700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17997 w 3790950"/>
                <a:gd name="connsiteY48" fmla="*/ 783493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7748 w 3790950"/>
                <a:gd name="connsiteY44" fmla="*/ 918554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7748 w 3790950"/>
                <a:gd name="connsiteY44" fmla="*/ 918554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790950" h="2082800">
                  <a:moveTo>
                    <a:pt x="3790950" y="2082800"/>
                  </a:moveTo>
                  <a:lnTo>
                    <a:pt x="3330575" y="2082800"/>
                  </a:lnTo>
                  <a:lnTo>
                    <a:pt x="3330575" y="1990725"/>
                  </a:lnTo>
                  <a:lnTo>
                    <a:pt x="3209925" y="1990725"/>
                  </a:lnTo>
                  <a:lnTo>
                    <a:pt x="3209925" y="1895475"/>
                  </a:lnTo>
                  <a:lnTo>
                    <a:pt x="3130550" y="1895475"/>
                  </a:lnTo>
                  <a:lnTo>
                    <a:pt x="3130550" y="1797050"/>
                  </a:lnTo>
                  <a:lnTo>
                    <a:pt x="2171700" y="1797050"/>
                  </a:lnTo>
                  <a:lnTo>
                    <a:pt x="2171700" y="1730375"/>
                  </a:lnTo>
                  <a:lnTo>
                    <a:pt x="1612900" y="1730375"/>
                  </a:lnTo>
                  <a:lnTo>
                    <a:pt x="1612900" y="1682750"/>
                  </a:lnTo>
                  <a:lnTo>
                    <a:pt x="1377950" y="1682750"/>
                  </a:lnTo>
                  <a:lnTo>
                    <a:pt x="1377950" y="1635125"/>
                  </a:lnTo>
                  <a:lnTo>
                    <a:pt x="1301750" y="1635125"/>
                  </a:lnTo>
                  <a:lnTo>
                    <a:pt x="1301750" y="1593850"/>
                  </a:lnTo>
                  <a:lnTo>
                    <a:pt x="1177925" y="1593850"/>
                  </a:lnTo>
                  <a:lnTo>
                    <a:pt x="1177925" y="1555750"/>
                  </a:lnTo>
                  <a:lnTo>
                    <a:pt x="1177925" y="1555750"/>
                  </a:lnTo>
                  <a:lnTo>
                    <a:pt x="1155700" y="1514475"/>
                  </a:lnTo>
                  <a:lnTo>
                    <a:pt x="1143000" y="1508125"/>
                  </a:lnTo>
                  <a:lnTo>
                    <a:pt x="1146175" y="1460500"/>
                  </a:lnTo>
                  <a:lnTo>
                    <a:pt x="1092200" y="1460500"/>
                  </a:lnTo>
                  <a:lnTo>
                    <a:pt x="1092200" y="1425575"/>
                  </a:lnTo>
                  <a:lnTo>
                    <a:pt x="990600" y="1425575"/>
                  </a:lnTo>
                  <a:lnTo>
                    <a:pt x="990600" y="1381125"/>
                  </a:lnTo>
                  <a:lnTo>
                    <a:pt x="939800" y="1381125"/>
                  </a:lnTo>
                  <a:lnTo>
                    <a:pt x="939800" y="1343025"/>
                  </a:lnTo>
                  <a:lnTo>
                    <a:pt x="939800" y="1343025"/>
                  </a:lnTo>
                  <a:lnTo>
                    <a:pt x="917575" y="1308100"/>
                  </a:lnTo>
                  <a:lnTo>
                    <a:pt x="695325" y="1308100"/>
                  </a:lnTo>
                  <a:lnTo>
                    <a:pt x="676275" y="1260475"/>
                  </a:lnTo>
                  <a:lnTo>
                    <a:pt x="676275" y="1200150"/>
                  </a:lnTo>
                  <a:lnTo>
                    <a:pt x="669925" y="1165225"/>
                  </a:lnTo>
                  <a:lnTo>
                    <a:pt x="511175" y="1165225"/>
                  </a:lnTo>
                  <a:lnTo>
                    <a:pt x="511175" y="1133475"/>
                  </a:lnTo>
                  <a:lnTo>
                    <a:pt x="463550" y="1133475"/>
                  </a:lnTo>
                  <a:lnTo>
                    <a:pt x="460375" y="1060450"/>
                  </a:lnTo>
                  <a:lnTo>
                    <a:pt x="450850" y="1003300"/>
                  </a:lnTo>
                  <a:lnTo>
                    <a:pt x="441325" y="993775"/>
                  </a:lnTo>
                  <a:lnTo>
                    <a:pt x="441325" y="962025"/>
                  </a:lnTo>
                  <a:lnTo>
                    <a:pt x="333375" y="962025"/>
                  </a:lnTo>
                  <a:lnTo>
                    <a:pt x="333375" y="930275"/>
                  </a:lnTo>
                  <a:lnTo>
                    <a:pt x="269875" y="930275"/>
                  </a:lnTo>
                  <a:lnTo>
                    <a:pt x="269875" y="930275"/>
                  </a:lnTo>
                  <a:lnTo>
                    <a:pt x="267748" y="918554"/>
                  </a:lnTo>
                  <a:cubicBezTo>
                    <a:pt x="267131" y="910437"/>
                    <a:pt x="265107" y="875447"/>
                    <a:pt x="264490" y="867330"/>
                  </a:cubicBezTo>
                  <a:lnTo>
                    <a:pt x="257175" y="866775"/>
                  </a:lnTo>
                  <a:cubicBezTo>
                    <a:pt x="256816" y="833798"/>
                    <a:pt x="250825" y="835025"/>
                    <a:pt x="247650" y="819150"/>
                  </a:cubicBezTo>
                  <a:lnTo>
                    <a:pt x="241300" y="787400"/>
                  </a:lnTo>
                  <a:lnTo>
                    <a:pt x="217997" y="783493"/>
                  </a:lnTo>
                  <a:cubicBezTo>
                    <a:pt x="218356" y="756220"/>
                    <a:pt x="218716" y="728948"/>
                    <a:pt x="219075" y="701675"/>
                  </a:cubicBezTo>
                  <a:lnTo>
                    <a:pt x="219075" y="393700"/>
                  </a:lnTo>
                  <a:lnTo>
                    <a:pt x="209550" y="282575"/>
                  </a:lnTo>
                  <a:lnTo>
                    <a:pt x="203200" y="161925"/>
                  </a:lnTo>
                  <a:lnTo>
                    <a:pt x="190500" y="101600"/>
                  </a:lnTo>
                  <a:lnTo>
                    <a:pt x="177800" y="57150"/>
                  </a:lnTo>
                  <a:lnTo>
                    <a:pt x="14922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79" name="Freeform 778">
              <a:extLst>
                <a:ext uri="{FF2B5EF4-FFF2-40B4-BE49-F238E27FC236}">
                  <a16:creationId xmlns:a16="http://schemas.microsoft.com/office/drawing/2014/main" id="{E1FB3C6E-6FFA-39D3-F6E6-399F668698BB}"/>
                </a:ext>
              </a:extLst>
            </p:cNvPr>
            <p:cNvSpPr/>
            <p:nvPr/>
          </p:nvSpPr>
          <p:spPr>
            <a:xfrm>
              <a:off x="1625278" y="1806338"/>
              <a:ext cx="4963987" cy="3002015"/>
            </a:xfrm>
            <a:custGeom>
              <a:avLst/>
              <a:gdLst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79425 w 2178050"/>
                <a:gd name="connsiteY17" fmla="*/ 168910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53975 w 2178050"/>
                <a:gd name="connsiteY37" fmla="*/ 41275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95300 w 2178050"/>
                <a:gd name="connsiteY17" fmla="*/ 169545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53975 w 2178050"/>
                <a:gd name="connsiteY37" fmla="*/ 41275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95300 w 2178050"/>
                <a:gd name="connsiteY17" fmla="*/ 169545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68053 w 2178050"/>
                <a:gd name="connsiteY37" fmla="*/ 43718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54025 w 2178050"/>
                <a:gd name="connsiteY20" fmla="*/ 1406525 h 2286000"/>
                <a:gd name="connsiteX21" fmla="*/ 415925 w 2178050"/>
                <a:gd name="connsiteY21" fmla="*/ 1406525 h 2286000"/>
                <a:gd name="connsiteX22" fmla="*/ 415925 w 2178050"/>
                <a:gd name="connsiteY22" fmla="*/ 1374775 h 2286000"/>
                <a:gd name="connsiteX23" fmla="*/ 282575 w 2178050"/>
                <a:gd name="connsiteY23" fmla="*/ 1371600 h 2286000"/>
                <a:gd name="connsiteX24" fmla="*/ 273050 w 2178050"/>
                <a:gd name="connsiteY24" fmla="*/ 1327150 h 2286000"/>
                <a:gd name="connsiteX25" fmla="*/ 276225 w 2178050"/>
                <a:gd name="connsiteY25" fmla="*/ 1285875 h 2286000"/>
                <a:gd name="connsiteX26" fmla="*/ 257175 w 2178050"/>
                <a:gd name="connsiteY26" fmla="*/ 1254125 h 2286000"/>
                <a:gd name="connsiteX27" fmla="*/ 257175 w 2178050"/>
                <a:gd name="connsiteY27" fmla="*/ 1254125 h 2286000"/>
                <a:gd name="connsiteX28" fmla="*/ 250825 w 2178050"/>
                <a:gd name="connsiteY28" fmla="*/ 1162050 h 2286000"/>
                <a:gd name="connsiteX29" fmla="*/ 250825 w 2178050"/>
                <a:gd name="connsiteY29" fmla="*/ 460375 h 2286000"/>
                <a:gd name="connsiteX30" fmla="*/ 212725 w 2178050"/>
                <a:gd name="connsiteY30" fmla="*/ 460375 h 2286000"/>
                <a:gd name="connsiteX31" fmla="*/ 212725 w 2178050"/>
                <a:gd name="connsiteY31" fmla="*/ 133350 h 2286000"/>
                <a:gd name="connsiteX32" fmla="*/ 212725 w 2178050"/>
                <a:gd name="connsiteY32" fmla="*/ 133350 h 2286000"/>
                <a:gd name="connsiteX33" fmla="*/ 187325 w 2178050"/>
                <a:gd name="connsiteY33" fmla="*/ 95250 h 2286000"/>
                <a:gd name="connsiteX34" fmla="*/ 136525 w 2178050"/>
                <a:gd name="connsiteY34" fmla="*/ 95250 h 2286000"/>
                <a:gd name="connsiteX35" fmla="*/ 136525 w 2178050"/>
                <a:gd name="connsiteY35" fmla="*/ 63500 h 2286000"/>
                <a:gd name="connsiteX36" fmla="*/ 79375 w 2178050"/>
                <a:gd name="connsiteY36" fmla="*/ 66675 h 2286000"/>
                <a:gd name="connsiteX37" fmla="*/ 92075 w 2178050"/>
                <a:gd name="connsiteY37" fmla="*/ 41275 h 2286000"/>
                <a:gd name="connsiteX38" fmla="*/ 68053 w 2178050"/>
                <a:gd name="connsiteY38" fmla="*/ 43718 h 2286000"/>
                <a:gd name="connsiteX39" fmla="*/ 69850 w 2178050"/>
                <a:gd name="connsiteY39" fmla="*/ 0 h 2286000"/>
                <a:gd name="connsiteX40" fmla="*/ 0 w 2178050"/>
                <a:gd name="connsiteY40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54025 w 2178050"/>
                <a:gd name="connsiteY21" fmla="*/ 1406525 h 2286000"/>
                <a:gd name="connsiteX22" fmla="*/ 415925 w 2178050"/>
                <a:gd name="connsiteY22" fmla="*/ 1406525 h 2286000"/>
                <a:gd name="connsiteX23" fmla="*/ 415925 w 2178050"/>
                <a:gd name="connsiteY23" fmla="*/ 1374775 h 2286000"/>
                <a:gd name="connsiteX24" fmla="*/ 282575 w 2178050"/>
                <a:gd name="connsiteY24" fmla="*/ 1371600 h 2286000"/>
                <a:gd name="connsiteX25" fmla="*/ 273050 w 2178050"/>
                <a:gd name="connsiteY25" fmla="*/ 1327150 h 2286000"/>
                <a:gd name="connsiteX26" fmla="*/ 276225 w 2178050"/>
                <a:gd name="connsiteY26" fmla="*/ 1285875 h 2286000"/>
                <a:gd name="connsiteX27" fmla="*/ 257175 w 2178050"/>
                <a:gd name="connsiteY27" fmla="*/ 1254125 h 2286000"/>
                <a:gd name="connsiteX28" fmla="*/ 257175 w 2178050"/>
                <a:gd name="connsiteY28" fmla="*/ 1254125 h 2286000"/>
                <a:gd name="connsiteX29" fmla="*/ 250825 w 2178050"/>
                <a:gd name="connsiteY29" fmla="*/ 1162050 h 2286000"/>
                <a:gd name="connsiteX30" fmla="*/ 250825 w 2178050"/>
                <a:gd name="connsiteY30" fmla="*/ 460375 h 2286000"/>
                <a:gd name="connsiteX31" fmla="*/ 212725 w 2178050"/>
                <a:gd name="connsiteY31" fmla="*/ 460375 h 2286000"/>
                <a:gd name="connsiteX32" fmla="*/ 212725 w 2178050"/>
                <a:gd name="connsiteY32" fmla="*/ 133350 h 2286000"/>
                <a:gd name="connsiteX33" fmla="*/ 212725 w 2178050"/>
                <a:gd name="connsiteY33" fmla="*/ 133350 h 2286000"/>
                <a:gd name="connsiteX34" fmla="*/ 187325 w 2178050"/>
                <a:gd name="connsiteY34" fmla="*/ 95250 h 2286000"/>
                <a:gd name="connsiteX35" fmla="*/ 136525 w 2178050"/>
                <a:gd name="connsiteY35" fmla="*/ 95250 h 2286000"/>
                <a:gd name="connsiteX36" fmla="*/ 136525 w 2178050"/>
                <a:gd name="connsiteY36" fmla="*/ 63500 h 2286000"/>
                <a:gd name="connsiteX37" fmla="*/ 79375 w 2178050"/>
                <a:gd name="connsiteY37" fmla="*/ 66675 h 2286000"/>
                <a:gd name="connsiteX38" fmla="*/ 92075 w 2178050"/>
                <a:gd name="connsiteY38" fmla="*/ 41275 h 2286000"/>
                <a:gd name="connsiteX39" fmla="*/ 68053 w 2178050"/>
                <a:gd name="connsiteY39" fmla="*/ 43718 h 2286000"/>
                <a:gd name="connsiteX40" fmla="*/ 69850 w 2178050"/>
                <a:gd name="connsiteY40" fmla="*/ 0 h 2286000"/>
                <a:gd name="connsiteX41" fmla="*/ 0 w 2178050"/>
                <a:gd name="connsiteY41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6225 w 2178050"/>
                <a:gd name="connsiteY27" fmla="*/ 1285875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79375 w 2178050"/>
                <a:gd name="connsiteY38" fmla="*/ 66675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79375 w 2178050"/>
                <a:gd name="connsiteY38" fmla="*/ 66675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89229 w 2178050"/>
                <a:gd name="connsiteY38" fmla="*/ 71561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9118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46602 w 2178050"/>
                <a:gd name="connsiteY31" fmla="*/ 685146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46602 w 2178050"/>
                <a:gd name="connsiteY31" fmla="*/ 685146 h 2286000"/>
                <a:gd name="connsiteX32" fmla="*/ 231026 w 2178050"/>
                <a:gd name="connsiteY32" fmla="*/ 609409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78050" h="2286000">
                  <a:moveTo>
                    <a:pt x="2178050" y="2286000"/>
                  </a:moveTo>
                  <a:lnTo>
                    <a:pt x="2178050" y="2117725"/>
                  </a:lnTo>
                  <a:lnTo>
                    <a:pt x="1454150" y="2117725"/>
                  </a:lnTo>
                  <a:lnTo>
                    <a:pt x="1454150" y="2051050"/>
                  </a:lnTo>
                  <a:lnTo>
                    <a:pt x="1193800" y="2051050"/>
                  </a:lnTo>
                  <a:lnTo>
                    <a:pt x="1193800" y="1968500"/>
                  </a:lnTo>
                  <a:lnTo>
                    <a:pt x="1193800" y="1968500"/>
                  </a:lnTo>
                  <a:lnTo>
                    <a:pt x="1193800" y="1968500"/>
                  </a:lnTo>
                  <a:cubicBezTo>
                    <a:pt x="1191651" y="1960590"/>
                    <a:pt x="1182462" y="1972226"/>
                    <a:pt x="1180313" y="1964316"/>
                  </a:cubicBezTo>
                  <a:lnTo>
                    <a:pt x="1171575" y="1873250"/>
                  </a:lnTo>
                  <a:lnTo>
                    <a:pt x="939800" y="1873250"/>
                  </a:lnTo>
                  <a:lnTo>
                    <a:pt x="939800" y="1835150"/>
                  </a:lnTo>
                  <a:lnTo>
                    <a:pt x="704850" y="1835150"/>
                  </a:lnTo>
                  <a:lnTo>
                    <a:pt x="704850" y="1765300"/>
                  </a:lnTo>
                  <a:lnTo>
                    <a:pt x="619125" y="1765300"/>
                  </a:lnTo>
                  <a:lnTo>
                    <a:pt x="619125" y="1724025"/>
                  </a:lnTo>
                  <a:lnTo>
                    <a:pt x="514350" y="1724025"/>
                  </a:lnTo>
                  <a:lnTo>
                    <a:pt x="514350" y="1689100"/>
                  </a:lnTo>
                  <a:lnTo>
                    <a:pt x="495300" y="1695450"/>
                  </a:lnTo>
                  <a:lnTo>
                    <a:pt x="479425" y="1492250"/>
                  </a:lnTo>
                  <a:cubicBezTo>
                    <a:pt x="475612" y="1477769"/>
                    <a:pt x="471800" y="1499934"/>
                    <a:pt x="467987" y="1485453"/>
                  </a:cubicBezTo>
                  <a:cubicBezTo>
                    <a:pt x="465171" y="1468351"/>
                    <a:pt x="465172" y="1434146"/>
                    <a:pt x="462356" y="1417044"/>
                  </a:cubicBezTo>
                  <a:lnTo>
                    <a:pt x="454025" y="1406525"/>
                  </a:lnTo>
                  <a:lnTo>
                    <a:pt x="415925" y="1406525"/>
                  </a:lnTo>
                  <a:lnTo>
                    <a:pt x="415925" y="1374775"/>
                  </a:lnTo>
                  <a:lnTo>
                    <a:pt x="282575" y="1371600"/>
                  </a:lnTo>
                  <a:lnTo>
                    <a:pt x="273050" y="1327150"/>
                  </a:lnTo>
                  <a:lnTo>
                    <a:pt x="270594" y="1280989"/>
                  </a:lnTo>
                  <a:lnTo>
                    <a:pt x="257175" y="1254125"/>
                  </a:lnTo>
                  <a:lnTo>
                    <a:pt x="257175" y="1254125"/>
                  </a:lnTo>
                  <a:lnTo>
                    <a:pt x="250825" y="1162050"/>
                  </a:lnTo>
                  <a:cubicBezTo>
                    <a:pt x="249417" y="1003082"/>
                    <a:pt x="248010" y="844114"/>
                    <a:pt x="246602" y="685146"/>
                  </a:cubicBezTo>
                  <a:lnTo>
                    <a:pt x="231026" y="609409"/>
                  </a:lnTo>
                  <a:lnTo>
                    <a:pt x="212725" y="133350"/>
                  </a:lnTo>
                  <a:lnTo>
                    <a:pt x="212725" y="133350"/>
                  </a:lnTo>
                  <a:lnTo>
                    <a:pt x="187325" y="95250"/>
                  </a:lnTo>
                  <a:lnTo>
                    <a:pt x="136525" y="92807"/>
                  </a:lnTo>
                  <a:lnTo>
                    <a:pt x="136525" y="63500"/>
                  </a:lnTo>
                  <a:lnTo>
                    <a:pt x="96268" y="61789"/>
                  </a:lnTo>
                  <a:lnTo>
                    <a:pt x="93483" y="51048"/>
                  </a:lnTo>
                  <a:lnTo>
                    <a:pt x="73684" y="43718"/>
                  </a:lnTo>
                  <a:lnTo>
                    <a:pt x="6985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80" name="TextBox 779">
              <a:extLst>
                <a:ext uri="{FF2B5EF4-FFF2-40B4-BE49-F238E27FC236}">
                  <a16:creationId xmlns:a16="http://schemas.microsoft.com/office/drawing/2014/main" id="{937A0967-30AC-0472-4987-B37745ACA6F1}"/>
                </a:ext>
              </a:extLst>
            </p:cNvPr>
            <p:cNvSpPr txBox="1"/>
            <p:nvPr/>
          </p:nvSpPr>
          <p:spPr>
            <a:xfrm>
              <a:off x="4845792" y="5211586"/>
              <a:ext cx="2500424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781" name="TextBox 780">
              <a:extLst>
                <a:ext uri="{FF2B5EF4-FFF2-40B4-BE49-F238E27FC236}">
                  <a16:creationId xmlns:a16="http://schemas.microsoft.com/office/drawing/2014/main" id="{7A60E0E1-1C4B-2D1C-B530-841BCD666CF4}"/>
                </a:ext>
              </a:extLst>
            </p:cNvPr>
            <p:cNvSpPr txBox="1"/>
            <p:nvPr/>
          </p:nvSpPr>
          <p:spPr>
            <a:xfrm rot="16200000">
              <a:off x="-533590" y="3066135"/>
              <a:ext cx="2037418" cy="3556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Probability of PFS (%)</a:t>
              </a:r>
            </a:p>
          </p:txBody>
        </p:sp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07CF7786-C8B4-D783-DAE8-208512751930}"/>
                </a:ext>
              </a:extLst>
            </p:cNvPr>
            <p:cNvGrpSpPr/>
            <p:nvPr/>
          </p:nvGrpSpPr>
          <p:grpSpPr>
            <a:xfrm>
              <a:off x="1615100" y="4443713"/>
              <a:ext cx="2471067" cy="490580"/>
              <a:chOff x="2094875" y="4443713"/>
              <a:chExt cx="2471067" cy="490580"/>
            </a:xfrm>
          </p:grpSpPr>
          <p:cxnSp>
            <p:nvCxnSpPr>
              <p:cNvPr id="801" name="Straight Connector 800">
                <a:extLst>
                  <a:ext uri="{FF2B5EF4-FFF2-40B4-BE49-F238E27FC236}">
                    <a16:creationId xmlns:a16="http://schemas.microsoft.com/office/drawing/2014/main" id="{B30B0902-20D0-55DC-74CE-E8B6C7735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50E1CE4D-5712-F767-833F-7E3DF8C1B1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3" name="TextBox 802">
                <a:extLst>
                  <a:ext uri="{FF2B5EF4-FFF2-40B4-BE49-F238E27FC236}">
                    <a16:creationId xmlns:a16="http://schemas.microsoft.com/office/drawing/2014/main" id="{18A0D1E3-38FE-E009-F03A-5C875563108A}"/>
                  </a:ext>
                </a:extLst>
              </p:cNvPr>
              <p:cNvSpPr txBox="1"/>
              <p:nvPr/>
            </p:nvSpPr>
            <p:spPr>
              <a:xfrm>
                <a:off x="2449813" y="4443713"/>
                <a:ext cx="2116129" cy="4905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Elacestrant</a:t>
                </a: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40BF8D50-D4AC-EDA8-F34F-E3E351335B1C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05" name="Oval 804">
                <a:extLst>
                  <a:ext uri="{FF2B5EF4-FFF2-40B4-BE49-F238E27FC236}">
                    <a16:creationId xmlns:a16="http://schemas.microsoft.com/office/drawing/2014/main" id="{DF9165A9-D094-BBD7-34B4-2CC859F43CC7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933CF37B-2831-2844-FED4-76AC938AAD7C}"/>
                </a:ext>
              </a:extLst>
            </p:cNvPr>
            <p:cNvGrpSpPr/>
            <p:nvPr/>
          </p:nvGrpSpPr>
          <p:grpSpPr>
            <a:xfrm>
              <a:off x="1590624" y="1757139"/>
              <a:ext cx="3994362" cy="2877832"/>
              <a:chOff x="1590624" y="1757139"/>
              <a:chExt cx="3994362" cy="2877832"/>
            </a:xfrm>
          </p:grpSpPr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C065E2F6-6300-6F1A-E769-6CA800CA90D8}"/>
                  </a:ext>
                </a:extLst>
              </p:cNvPr>
              <p:cNvSpPr/>
              <p:nvPr/>
            </p:nvSpPr>
            <p:spPr>
              <a:xfrm>
                <a:off x="5492064" y="45420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32EEC09F-2ED7-51DF-EEFC-DF9B27CDF959}"/>
                  </a:ext>
                </a:extLst>
              </p:cNvPr>
              <p:cNvSpPr/>
              <p:nvPr/>
            </p:nvSpPr>
            <p:spPr>
              <a:xfrm>
                <a:off x="4824712" y="445221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A33B7B6A-D62B-343E-74EE-D42DC20898E6}"/>
                  </a:ext>
                </a:extLst>
              </p:cNvPr>
              <p:cNvSpPr/>
              <p:nvPr/>
            </p:nvSpPr>
            <p:spPr>
              <a:xfrm>
                <a:off x="3724223" y="420837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84B3F64D-FB08-DA99-6F77-11F12289F297}"/>
                  </a:ext>
                </a:extLst>
              </p:cNvPr>
              <p:cNvSpPr/>
              <p:nvPr/>
            </p:nvSpPr>
            <p:spPr>
              <a:xfrm>
                <a:off x="3163344" y="408605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AEFD1C24-92AD-BA4E-318B-E8BEFB64C45A}"/>
                  </a:ext>
                </a:extLst>
              </p:cNvPr>
              <p:cNvSpPr/>
              <p:nvPr/>
            </p:nvSpPr>
            <p:spPr>
              <a:xfrm>
                <a:off x="2700737" y="39805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EE2967FE-5298-4A30-E4AC-3C6C3703352C}"/>
                  </a:ext>
                </a:extLst>
              </p:cNvPr>
              <p:cNvSpPr/>
              <p:nvPr/>
            </p:nvSpPr>
            <p:spPr>
              <a:xfrm>
                <a:off x="2684695" y="380411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3AE78576-897A-F3E9-F7B7-199EA15449DF}"/>
                  </a:ext>
                </a:extLst>
              </p:cNvPr>
              <p:cNvSpPr/>
              <p:nvPr/>
            </p:nvSpPr>
            <p:spPr>
              <a:xfrm>
                <a:off x="2530690" y="35731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D49C892D-04B1-2484-BB11-01458A311769}"/>
                  </a:ext>
                </a:extLst>
              </p:cNvPr>
              <p:cNvSpPr/>
              <p:nvPr/>
            </p:nvSpPr>
            <p:spPr>
              <a:xfrm>
                <a:off x="2148888" y="328434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11C92D1E-7027-0765-020B-D86A95ED97C4}"/>
                  </a:ext>
                </a:extLst>
              </p:cNvPr>
              <p:cNvSpPr/>
              <p:nvPr/>
            </p:nvSpPr>
            <p:spPr>
              <a:xfrm>
                <a:off x="2145679" y="291217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40DB321D-708B-3AF1-7EE7-AC4F479E48A0}"/>
                  </a:ext>
                </a:extLst>
              </p:cNvPr>
              <p:cNvSpPr/>
              <p:nvPr/>
            </p:nvSpPr>
            <p:spPr>
              <a:xfrm>
                <a:off x="2103970" y="256886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4B03A099-F8DB-F423-4BC5-69B5FA03F6A8}"/>
                  </a:ext>
                </a:extLst>
              </p:cNvPr>
              <p:cNvSpPr/>
              <p:nvPr/>
            </p:nvSpPr>
            <p:spPr>
              <a:xfrm>
                <a:off x="2110386" y="247261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BD2EF3A1-7A1F-34F2-CB00-4CCE18A5C535}"/>
                  </a:ext>
                </a:extLst>
              </p:cNvPr>
              <p:cNvSpPr/>
              <p:nvPr/>
            </p:nvSpPr>
            <p:spPr>
              <a:xfrm>
                <a:off x="2097553" y="236674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933853D0-0225-DD26-A5C2-9419A8A89994}"/>
                  </a:ext>
                </a:extLst>
              </p:cNvPr>
              <p:cNvSpPr/>
              <p:nvPr/>
            </p:nvSpPr>
            <p:spPr>
              <a:xfrm>
                <a:off x="2081511" y="22640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9F875087-4D8F-D3F3-1CBB-1AEECE12E1DE}"/>
                  </a:ext>
                </a:extLst>
              </p:cNvPr>
              <p:cNvSpPr/>
              <p:nvPr/>
            </p:nvSpPr>
            <p:spPr>
              <a:xfrm>
                <a:off x="1991676" y="188868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0B844F12-2F1C-F82D-ADD8-DE19AA3D8AD1}"/>
                  </a:ext>
                </a:extLst>
              </p:cNvPr>
              <p:cNvSpPr/>
              <p:nvPr/>
            </p:nvSpPr>
            <p:spPr>
              <a:xfrm>
                <a:off x="1927508" y="189189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73C31155-86C8-5D29-B5F6-8198E96D5C70}"/>
                  </a:ext>
                </a:extLst>
              </p:cNvPr>
              <p:cNvSpPr/>
              <p:nvPr/>
            </p:nvSpPr>
            <p:spPr>
              <a:xfrm>
                <a:off x="1905049" y="188868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9EE11D5D-E533-A759-955A-97AD6D0ADFAA}"/>
                  </a:ext>
                </a:extLst>
              </p:cNvPr>
              <p:cNvSpPr/>
              <p:nvPr/>
            </p:nvSpPr>
            <p:spPr>
              <a:xfrm>
                <a:off x="1590624" y="175713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872" name="Table 123">
            <a:extLst>
              <a:ext uri="{FF2B5EF4-FFF2-40B4-BE49-F238E27FC236}">
                <a16:creationId xmlns:a16="http://schemas.microsoft.com/office/drawing/2014/main" id="{72A1DB88-459C-F8FA-824D-22428EC36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542306"/>
              </p:ext>
            </p:extLst>
          </p:nvPr>
        </p:nvGraphicFramePr>
        <p:xfrm>
          <a:off x="567916" y="4074540"/>
          <a:ext cx="3511860" cy="18513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8845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915295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4720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48531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4.14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(2.20 - 7.79)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1.87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(1.87 - 3.29)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48531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26.02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(15.12 - 36.92)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6.45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(0.00 - 13.65)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408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0.517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(0.361 - 0.738)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873" name="Table 123">
            <a:extLst>
              <a:ext uri="{FF2B5EF4-FFF2-40B4-BE49-F238E27FC236}">
                <a16:creationId xmlns:a16="http://schemas.microsoft.com/office/drawing/2014/main" id="{5570EC02-F960-4E8A-CA49-DB298A500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184957"/>
              </p:ext>
            </p:extLst>
          </p:nvPr>
        </p:nvGraphicFramePr>
        <p:xfrm>
          <a:off x="4580029" y="4059746"/>
          <a:ext cx="3532197" cy="18513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85576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942684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903937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4720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48531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8.61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(4.14 - 10.84)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1.91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(1.87 - 3.68)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48531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35.81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(21.84 - 49.78)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8.39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(0.00 - 17.66)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408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0.410 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(0.262 - 0.634)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874" name="Table 123">
            <a:extLst>
              <a:ext uri="{FF2B5EF4-FFF2-40B4-BE49-F238E27FC236}">
                <a16:creationId xmlns:a16="http://schemas.microsoft.com/office/drawing/2014/main" id="{EEC49186-F47E-6020-E5C1-C0CDAF1C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105853"/>
              </p:ext>
            </p:extLst>
          </p:nvPr>
        </p:nvGraphicFramePr>
        <p:xfrm>
          <a:off x="8483050" y="4063309"/>
          <a:ext cx="3479462" cy="18688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0411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928610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890441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47206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 8.61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(5.45 - 16.89)</a:t>
                      </a:r>
                    </a:p>
                  </a:txBody>
                  <a:tcPr marL="9525" marR="9525" marT="9143" marB="9143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2.10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(1.87 - 3.75)</a:t>
                      </a:r>
                    </a:p>
                  </a:txBody>
                  <a:tcPr marL="9525" marR="9525" marT="9143" marB="9143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494072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35.79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(19.54 - 52.05)</a:t>
                      </a:r>
                    </a:p>
                  </a:txBody>
                  <a:tcPr marL="9525" marR="9525" marT="9143" marB="9143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7.73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(0.00 - 20.20)</a:t>
                      </a:r>
                    </a:p>
                  </a:txBody>
                  <a:tcPr marL="9525" marR="9525" marT="9143" marB="9143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408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0.466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(0.270 - 0.791)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5B2462-FC83-AA2A-A778-7E8478D9409E}"/>
              </a:ext>
            </a:extLst>
          </p:cNvPr>
          <p:cNvSpPr txBox="1"/>
          <p:nvPr/>
        </p:nvSpPr>
        <p:spPr>
          <a:xfrm>
            <a:off x="8862003" y="5953928"/>
            <a:ext cx="3071931" cy="332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Kaklamani</a:t>
            </a:r>
            <a:r>
              <a:rPr kumimoji="0" lang="en-US" sz="15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et al SABCS 2022</a:t>
            </a:r>
          </a:p>
        </p:txBody>
      </p:sp>
    </p:spTree>
    <p:extLst>
      <p:ext uri="{BB962C8B-B14F-4D97-AF65-F5344CB8AC3E}">
        <p14:creationId xmlns:p14="http://schemas.microsoft.com/office/powerpoint/2010/main" val="3476733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08308" y="913135"/>
            <a:ext cx="10647350" cy="5156048"/>
          </a:xfrm>
        </p:spPr>
        <p:txBody>
          <a:bodyPr/>
          <a:lstStyle/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sz="2000" dirty="0"/>
              <a:t>59-year-old presents to review systemic imaging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sz="2000" dirty="0"/>
              <a:t>Diagnosed with breast cancer, ER-positive, PR-negative, HER2-negative 8 years ago when she received adjuvant chemotherapy and anastrozole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sz="2000" dirty="0"/>
              <a:t>Found to have metastatic disease 4 years ago to bone and liver when she presented with bone pain.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sz="2000" dirty="0"/>
              <a:t>Liver biopsy: adenocarcinoma, ER-positive, PR-negative, HER2 1+ by IHC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sz="2000" dirty="0"/>
              <a:t>Stable disease for 2 years on fulvestrant and Palbociclib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sz="2000" dirty="0"/>
              <a:t>Switched to </a:t>
            </a:r>
            <a:r>
              <a:rPr lang="en-US" altLang="en-US" sz="2000" dirty="0" err="1"/>
              <a:t>everolimus</a:t>
            </a:r>
            <a:r>
              <a:rPr lang="en-US" altLang="en-US" sz="2000" dirty="0"/>
              <a:t> with exemestane with progression disease after 6 months and then capecitabine with disease progression at 9 months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sz="2000" dirty="0"/>
              <a:t>Switched to trastuzumab </a:t>
            </a:r>
            <a:r>
              <a:rPr lang="en-US" altLang="en-US" sz="2000" dirty="0" err="1"/>
              <a:t>deruxtecan</a:t>
            </a:r>
            <a:r>
              <a:rPr lang="en-US" altLang="en-US" sz="2000" dirty="0"/>
              <a:t> 6 months ago</a:t>
            </a:r>
          </a:p>
          <a:p>
            <a:pPr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sz="2000" dirty="0"/>
              <a:t>Imaging shows disease progression in her liver and bones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51774BD-B14E-1F46-AE89-0D24DEEE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44" y="0"/>
            <a:ext cx="10519317" cy="827407"/>
          </a:xfrm>
        </p:spPr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O’Regan</a:t>
            </a:r>
            <a:r>
              <a:rPr lang="en-US" dirty="0"/>
              <a:t> – Case history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14291C-1186-B2AF-7A67-17ABA607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92" y="493158"/>
            <a:ext cx="10874216" cy="5503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CFDF7D-453E-FEA7-A0F9-9A082F397B81}"/>
              </a:ext>
            </a:extLst>
          </p:cNvPr>
          <p:cNvSpPr txBox="1"/>
          <p:nvPr/>
        </p:nvSpPr>
        <p:spPr>
          <a:xfrm>
            <a:off x="5068860" y="832206"/>
            <a:ext cx="2054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Abstract GS3-02</a:t>
            </a:r>
          </a:p>
        </p:txBody>
      </p:sp>
    </p:spTree>
    <p:extLst>
      <p:ext uri="{BB962C8B-B14F-4D97-AF65-F5344CB8AC3E}">
        <p14:creationId xmlns:p14="http://schemas.microsoft.com/office/powerpoint/2010/main" val="22577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83EA23-F465-25C1-B1E8-EB5CCD131557}"/>
              </a:ext>
            </a:extLst>
          </p:cNvPr>
          <p:cNvSpPr txBox="1"/>
          <p:nvPr/>
        </p:nvSpPr>
        <p:spPr>
          <a:xfrm>
            <a:off x="223239" y="6477098"/>
            <a:ext cx="5868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Oliveira M et al. San Antonio Breast Cancer Symposium 2022;Abstract GS3-02.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E1897A-311D-5503-4112-ADF06677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SERENA-2 Phase II Study Design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9E9239A-A75E-3C61-C13E-AE10E2C9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89" y="1128016"/>
            <a:ext cx="10932560" cy="4928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717C2-4CA6-BB41-9ABA-F604FE98F722}"/>
              </a:ext>
            </a:extLst>
          </p:cNvPr>
          <p:cNvSpPr txBox="1"/>
          <p:nvPr/>
        </p:nvSpPr>
        <p:spPr>
          <a:xfrm>
            <a:off x="6428232" y="4910328"/>
            <a:ext cx="45985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300" b="0" dirty="0">
                <a:solidFill>
                  <a:schemeClr val="tx1"/>
                </a:solidFill>
              </a:rPr>
              <a:t> Serial </a:t>
            </a:r>
          </a:p>
        </p:txBody>
      </p:sp>
    </p:spTree>
    <p:extLst>
      <p:ext uri="{BB962C8B-B14F-4D97-AF65-F5344CB8AC3E}">
        <p14:creationId xmlns:p14="http://schemas.microsoft.com/office/powerpoint/2010/main" val="17941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1897A-311D-5503-4112-ADF06677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SERENA-2 Primary Endpoint: PFS by Investigator Assessment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7530B8E-B307-4A9E-4CEE-907320554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8" y="1195084"/>
            <a:ext cx="10798140" cy="4893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C56E5F-C11C-0D4A-9E14-42EEFF820F21}"/>
              </a:ext>
            </a:extLst>
          </p:cNvPr>
          <p:cNvSpPr txBox="1"/>
          <p:nvPr/>
        </p:nvSpPr>
        <p:spPr>
          <a:xfrm>
            <a:off x="47328" y="6477098"/>
            <a:ext cx="5868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Oliveira M et al. San Antonio Breast Cancer Symposium 2022;Abstract GS3-02.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D6B9E5-A2FE-7D4D-AFC3-AAEF4CC0D90D}"/>
              </a:ext>
            </a:extLst>
          </p:cNvPr>
          <p:cNvSpPr txBox="1"/>
          <p:nvPr/>
        </p:nvSpPr>
        <p:spPr>
          <a:xfrm>
            <a:off x="732905" y="6087354"/>
            <a:ext cx="2509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camizestrant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; F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fulvestrant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2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80D65-8E85-D3E8-ED35-2547801E962E}"/>
              </a:ext>
            </a:extLst>
          </p:cNvPr>
          <p:cNvSpPr/>
          <p:nvPr/>
        </p:nvSpPr>
        <p:spPr bwMode="auto">
          <a:xfrm>
            <a:off x="623392" y="4750667"/>
            <a:ext cx="11168136" cy="550541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60648"/>
            <a:ext cx="10358967" cy="90373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654323"/>
            <a:ext cx="10358967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Pregnancy during adjuvant endocrine therapy; fertility issues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Genomic biomarkers in the adjuvant setting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CDK4/6 inhibitors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Adjuvant use of CDK4/6 inhibitors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Novel agents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6: Challenging cases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3EAD-7DFE-C482-516A-105A62EF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Dr Mayer – Case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8465-103E-DCAC-92F1-EFC9A97DB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35 year old healthy premenopausal woman presented with a right breast mass. Imaging suggested a 4.5 cm mass with abnormal appearing ipsilateral lymph nodes. </a:t>
            </a:r>
          </a:p>
          <a:p>
            <a:r>
              <a:rPr lang="en-US" dirty="0"/>
              <a:t>A core biopsy showed invasive ductal carcinoma, grade 3, ER 60% positive, PR negative, HER2 1+. An axillary biopsy was positive for involvement. Staging studies showed no definitive evidence of distant metastatic disease. </a:t>
            </a:r>
          </a:p>
          <a:p>
            <a:r>
              <a:rPr lang="en-US" dirty="0"/>
              <a:t>She moves forward with preoperative dose dense AC + T chemotherapy, followed by bilateral mastectomy and right axillary lymph node dissection.</a:t>
            </a:r>
          </a:p>
          <a:p>
            <a:r>
              <a:rPr lang="en-US" dirty="0"/>
              <a:t>She will receive adjuvant endocrine therapy.</a:t>
            </a:r>
          </a:p>
          <a:p>
            <a:r>
              <a:rPr lang="en-US" dirty="0"/>
              <a:t>Pathology demonstrates residual 2.5 cm invasive disease; 2 of 12 axillary lymph nodes are involved, with treatment effect in an additional 2 nodes. CPS-EG score is 3.</a:t>
            </a:r>
          </a:p>
          <a:p>
            <a:r>
              <a:rPr lang="en-US" dirty="0"/>
              <a:t>Germline genetic testing has disclosed a pathogenic BRCA 1 mutation.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Question:</a:t>
            </a:r>
          </a:p>
          <a:p>
            <a:r>
              <a:rPr lang="en-US" dirty="0"/>
              <a:t>Administer adjuvant </a:t>
            </a:r>
            <a:r>
              <a:rPr lang="en-US" dirty="0" err="1"/>
              <a:t>olaparib</a:t>
            </a:r>
            <a:r>
              <a:rPr lang="en-US" dirty="0"/>
              <a:t> or not?</a:t>
            </a:r>
          </a:p>
        </p:txBody>
      </p:sp>
    </p:spTree>
    <p:extLst>
      <p:ext uri="{BB962C8B-B14F-4D97-AF65-F5344CB8AC3E}">
        <p14:creationId xmlns:p14="http://schemas.microsoft.com/office/powerpoint/2010/main" val="1464690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043C67-88AC-2643-AA12-B5E808043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25" y="1128712"/>
            <a:ext cx="10647350" cy="512598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/>
              <a:t>60-year-old presents for follow-up for hormone receptor-positive breast cancer metastatic to bones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Initially diagnosed with de novo metastatic breast cancer 3-years ago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Bone biopsy positive for adenocarcinoma ER-positive, PR-positive, HER2-negative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Started anastrozole and Palbociclib with stable disease for approximately 2 years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Found to have PI3-kinase and an ESR1 mutation in liquid biopsy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Started fulvestrant plus </a:t>
            </a:r>
            <a:r>
              <a:rPr lang="en-US" sz="2000" dirty="0" err="1"/>
              <a:t>alpelisib</a:t>
            </a:r>
            <a:endParaRPr lang="en-US" sz="2000" dirty="0"/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Scans after 9 months of treatment demonstrate progressive disease in her bones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626CF12-4DFA-D247-B0E5-15CDE477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44" y="0"/>
            <a:ext cx="10519317" cy="827407"/>
          </a:xfrm>
        </p:spPr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O’Regan</a:t>
            </a:r>
            <a:r>
              <a:rPr lang="en-US" dirty="0"/>
              <a:t> – Case history</a:t>
            </a:r>
          </a:p>
        </p:txBody>
      </p:sp>
    </p:spTree>
    <p:extLst>
      <p:ext uri="{BB962C8B-B14F-4D97-AF65-F5344CB8AC3E}">
        <p14:creationId xmlns:p14="http://schemas.microsoft.com/office/powerpoint/2010/main" val="3278888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82A0-A3E3-EB46-9AD0-BCEA63FF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8640"/>
            <a:ext cx="10358967" cy="1143000"/>
          </a:xfrm>
        </p:spPr>
        <p:txBody>
          <a:bodyPr/>
          <a:lstStyle/>
          <a:p>
            <a:pPr algn="l"/>
            <a:r>
              <a:rPr lang="en-US" dirty="0" err="1"/>
              <a:t>Elacestrant</a:t>
            </a:r>
            <a:r>
              <a:rPr lang="en-US" dirty="0"/>
              <a:t> FDA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D0039-49D0-6742-8BD8-81A7CEE3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33432"/>
            <a:ext cx="10924218" cy="4605235"/>
          </a:xfrm>
        </p:spPr>
        <p:txBody>
          <a:bodyPr/>
          <a:lstStyle/>
          <a:p>
            <a:pPr marL="98425" indent="0">
              <a:buNone/>
            </a:pPr>
            <a:r>
              <a:rPr lang="en-US" sz="2000" b="0" dirty="0"/>
              <a:t>Subsequent to this recording on January 27, 2023, the Food and Drug Administration (FDA) approved </a:t>
            </a:r>
            <a:r>
              <a:rPr lang="en-US" sz="2000" b="0" dirty="0" err="1"/>
              <a:t>elacestrant</a:t>
            </a:r>
            <a:r>
              <a:rPr lang="en-US" sz="2000" b="0" dirty="0"/>
              <a:t> for postmenopausal women or adult men with ER-positive, HER2-negative, ESR1-mutated advanced or metastatic breast cancer who experience disease progression following at least one line of endocrine therapy. The FDA also approved the Guardant360® </a:t>
            </a:r>
            <a:r>
              <a:rPr lang="en-US" sz="2000" b="0" dirty="0" err="1"/>
              <a:t>CDx</a:t>
            </a:r>
            <a:r>
              <a:rPr lang="en-US" sz="2000" b="0" dirty="0"/>
              <a:t> assay as a companion diagnostic tool to identify patients with breast cancer for treatment with </a:t>
            </a:r>
            <a:r>
              <a:rPr lang="en-US" sz="2000" b="0" dirty="0" err="1"/>
              <a:t>elacestrant</a:t>
            </a:r>
            <a:r>
              <a:rPr lang="en-US" sz="2000" b="0" dirty="0"/>
              <a:t>.</a:t>
            </a:r>
          </a:p>
          <a:p>
            <a:pPr marL="98425" indent="0">
              <a:buNone/>
            </a:pPr>
            <a:r>
              <a:rPr lang="en-US" sz="2000" b="0" dirty="0"/>
              <a:t>Efficacy was evaluated in EMERALD (NCT03778931), a randomized, open-label, active-controlled, multicenter trial that had enrolled 478 postmenopausal women and men with ER-positive, HER2-negative advanced or metastatic breast cancer. Of the 478 enrollees, 228 patients (48%) had ESR1 mutations. </a:t>
            </a:r>
          </a:p>
          <a:p>
            <a:pPr marL="98425" indent="0">
              <a:buNone/>
            </a:pPr>
            <a:r>
              <a:rPr lang="en-US" sz="2000" b="0" dirty="0"/>
              <a:t>The major efficacy outcome measure was progression-free survival (PFS), assessed by a blinded imaging review committee. A statistically significant difference in PFS was observed in the intention-to-treat (ITT) population and in the subgroup of patients with ESR1 mutations. In the 228 patients with ESR1 mutations, median PFS was 3.8 months in the </a:t>
            </a:r>
            <a:r>
              <a:rPr lang="en-US" sz="2000" b="0" dirty="0" err="1"/>
              <a:t>elacestrant</a:t>
            </a:r>
            <a:r>
              <a:rPr lang="en-US" sz="2000" b="0" dirty="0"/>
              <a:t> arm and 1.9 months in the </a:t>
            </a:r>
            <a:r>
              <a:rPr lang="en-US" sz="2000" b="0" dirty="0" err="1"/>
              <a:t>fulvestrant</a:t>
            </a:r>
            <a:r>
              <a:rPr lang="en-US" sz="2000" b="0" dirty="0"/>
              <a:t> or aromatase inhibitor arm (hazard ratio of 0.55, 2-sided </a:t>
            </a:r>
            <a:r>
              <a:rPr lang="en-US" sz="2000" b="0" i="1" dirty="0"/>
              <a:t>p</a:t>
            </a:r>
            <a:r>
              <a:rPr lang="en-US" sz="2000" b="0" dirty="0"/>
              <a:t>-value = 0.0005).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D0525-5DB9-F441-AE01-DE4293414AE3}"/>
              </a:ext>
            </a:extLst>
          </p:cNvPr>
          <p:cNvSpPr txBox="1"/>
          <p:nvPr/>
        </p:nvSpPr>
        <p:spPr>
          <a:xfrm>
            <a:off x="407368" y="6257033"/>
            <a:ext cx="11140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www.fda.gov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/drugs/resources-information-approved-drugs/fda-approves-elacestrant-er-positive-her2-negative-esr1-mutated-advanced-or-metastatic-breast-cancer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5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3EAD-7DFE-C482-516A-105A62EF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Dr Mayer – Case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8465-103E-DCAC-92F1-EFC9A97DB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38 year old premenopausal woman was diagnosed with breast cancer 3 years ago. </a:t>
            </a:r>
          </a:p>
          <a:p>
            <a:r>
              <a:rPr lang="en-US" dirty="0"/>
              <a:t>She presented with a breast mass, and at surgery was found to have 2.2 cm of disease with 1 of 2 involved sentinel lymph nodes, ER+/HER2-. </a:t>
            </a:r>
          </a:p>
          <a:p>
            <a:r>
              <a:rPr lang="en-US" dirty="0"/>
              <a:t>She received adjuvant TC x 4 chemotherapy with concurrent LHRH agonist for ovarian protection, and then initiated tamoxifen and OS.</a:t>
            </a:r>
          </a:p>
          <a:p>
            <a:r>
              <a:rPr lang="en-US" dirty="0"/>
              <a:t>Germline genetic testing was negative.</a:t>
            </a:r>
          </a:p>
          <a:p>
            <a:r>
              <a:rPr lang="en-US" dirty="0"/>
              <a:t>She has now completed 2 years of adjuvant endocrine therapy with tamoxifen and OS. She is interested in starting a family. </a:t>
            </a:r>
          </a:p>
        </p:txBody>
      </p:sp>
    </p:spTree>
    <p:extLst>
      <p:ext uri="{BB962C8B-B14F-4D97-AF65-F5344CB8AC3E}">
        <p14:creationId xmlns:p14="http://schemas.microsoft.com/office/powerpoint/2010/main" val="2699104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EE24-CA3B-88F7-96D3-38146320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646040"/>
            <a:ext cx="10358967" cy="1143000"/>
          </a:xfrm>
        </p:spPr>
        <p:txBody>
          <a:bodyPr/>
          <a:lstStyle/>
          <a:p>
            <a:r>
              <a:rPr lang="en-US" sz="4000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7994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5ECF-AF6A-82A4-4D39-30FFAE29E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Differential activity of CDK4/6 inhibitors in the adjuvant and metastatic settings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BCD4F-6241-C60E-D8C5-38CC50F55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4008"/>
            <a:ext cx="9144000" cy="1928192"/>
          </a:xfrm>
        </p:spPr>
        <p:txBody>
          <a:bodyPr>
            <a:normAutofit/>
          </a:bodyPr>
          <a:lstStyle/>
          <a:p>
            <a:r>
              <a:rPr lang="en-US" sz="2000" dirty="0"/>
              <a:t>Erica L. Mayer MD MPH</a:t>
            </a:r>
          </a:p>
          <a:p>
            <a:r>
              <a:rPr lang="en-US" sz="2000" dirty="0"/>
              <a:t>Dana-Farber Cancer Institute</a:t>
            </a:r>
          </a:p>
          <a:p>
            <a:r>
              <a:rPr lang="en-US" sz="2000" dirty="0"/>
              <a:t>Boston, MA</a:t>
            </a:r>
          </a:p>
          <a:p>
            <a:r>
              <a:rPr lang="en-US" sz="2000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3450777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CF3CFA-0182-8D35-6694-71B184C9F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888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PALOMA-2: AI +/- palbociclib Final ITT OS Analysis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2B83FCB-3A96-F2A6-921A-52069429E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1113" y="1769185"/>
            <a:ext cx="5404918" cy="21341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7C05E95-3C99-BC24-EBD4-270B2C4BF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124900" y="1753274"/>
            <a:ext cx="5359650" cy="2011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66511-BB62-1791-D09F-E2A152E537E6}"/>
              </a:ext>
            </a:extLst>
          </p:cNvPr>
          <p:cNvSpPr txBox="1"/>
          <p:nvPr/>
        </p:nvSpPr>
        <p:spPr>
          <a:xfrm>
            <a:off x="2704268" y="1703975"/>
            <a:ext cx="335092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76080F-A56D-BC00-7ED6-FFBA64993956}"/>
              </a:ext>
            </a:extLst>
          </p:cNvPr>
          <p:cNvSpPr txBox="1"/>
          <p:nvPr/>
        </p:nvSpPr>
        <p:spPr>
          <a:xfrm>
            <a:off x="2803653" y="1984251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5FE03B-A969-CA72-F3E7-CF6AA6D5BCEC}"/>
              </a:ext>
            </a:extLst>
          </p:cNvPr>
          <p:cNvSpPr txBox="1"/>
          <p:nvPr/>
        </p:nvSpPr>
        <p:spPr>
          <a:xfrm>
            <a:off x="2803653" y="2264527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B7FE0-B906-9F10-B6C4-9E507D2CAEA0}"/>
              </a:ext>
            </a:extLst>
          </p:cNvPr>
          <p:cNvSpPr txBox="1"/>
          <p:nvPr/>
        </p:nvSpPr>
        <p:spPr>
          <a:xfrm>
            <a:off x="2803653" y="2544803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E597A-9D3D-1CDE-04C9-BC019DE9AF11}"/>
              </a:ext>
            </a:extLst>
          </p:cNvPr>
          <p:cNvSpPr txBox="1"/>
          <p:nvPr/>
        </p:nvSpPr>
        <p:spPr>
          <a:xfrm>
            <a:off x="2803653" y="2825079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067E2-9B4E-94D4-E4A8-9A894F7F26AE}"/>
              </a:ext>
            </a:extLst>
          </p:cNvPr>
          <p:cNvSpPr txBox="1"/>
          <p:nvPr/>
        </p:nvSpPr>
        <p:spPr>
          <a:xfrm>
            <a:off x="2803653" y="3105355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DE8EC-0CB2-812C-C10F-781E8AA85429}"/>
              </a:ext>
            </a:extLst>
          </p:cNvPr>
          <p:cNvSpPr txBox="1"/>
          <p:nvPr/>
        </p:nvSpPr>
        <p:spPr>
          <a:xfrm>
            <a:off x="2803653" y="3385631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F3F6F8-755E-48FC-5913-2153A7FF6CC0}"/>
              </a:ext>
            </a:extLst>
          </p:cNvPr>
          <p:cNvSpPr txBox="1"/>
          <p:nvPr/>
        </p:nvSpPr>
        <p:spPr>
          <a:xfrm>
            <a:off x="2803653" y="3665907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2A8D5F-2965-56E5-8081-34536C87F012}"/>
              </a:ext>
            </a:extLst>
          </p:cNvPr>
          <p:cNvSpPr txBox="1"/>
          <p:nvPr/>
        </p:nvSpPr>
        <p:spPr>
          <a:xfrm>
            <a:off x="2803653" y="3946183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FED7C6-5CFE-7BDF-4150-F117E145B5DE}"/>
              </a:ext>
            </a:extLst>
          </p:cNvPr>
          <p:cNvSpPr txBox="1"/>
          <p:nvPr/>
        </p:nvSpPr>
        <p:spPr>
          <a:xfrm>
            <a:off x="2803653" y="4226459"/>
            <a:ext cx="235707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A0E3A-3B14-33E4-2955-F383F4F9D443}"/>
              </a:ext>
            </a:extLst>
          </p:cNvPr>
          <p:cNvSpPr txBox="1"/>
          <p:nvPr/>
        </p:nvSpPr>
        <p:spPr>
          <a:xfrm>
            <a:off x="2903040" y="4506732"/>
            <a:ext cx="136320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Rectangle 313">
            <a:extLst>
              <a:ext uri="{FF2B5EF4-FFF2-40B4-BE49-F238E27FC236}">
                <a16:creationId xmlns:a16="http://schemas.microsoft.com/office/drawing/2014/main" id="{46865040-1915-84BC-9FAD-46C37A8633D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243708" y="3057638"/>
            <a:ext cx="2654637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8288" tIns="18288" rIns="18288" bIns="18288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Overall Survival Probability , %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00F5DD-AAEA-DBDF-FD34-E9E0C088D8DF}"/>
              </a:ext>
            </a:extLst>
          </p:cNvPr>
          <p:cNvSpPr txBox="1"/>
          <p:nvPr/>
        </p:nvSpPr>
        <p:spPr>
          <a:xfrm>
            <a:off x="3063227" y="4690428"/>
            <a:ext cx="136319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A2687D-B06E-D541-5452-284B957BA5D7}"/>
              </a:ext>
            </a:extLst>
          </p:cNvPr>
          <p:cNvSpPr txBox="1"/>
          <p:nvPr/>
        </p:nvSpPr>
        <p:spPr>
          <a:xfrm>
            <a:off x="3655337" y="4690428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F23F6-EFEE-C074-1478-F7CD5727E6CC}"/>
              </a:ext>
            </a:extLst>
          </p:cNvPr>
          <p:cNvSpPr txBox="1"/>
          <p:nvPr/>
        </p:nvSpPr>
        <p:spPr>
          <a:xfrm>
            <a:off x="4277637" y="4690428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2FBB19-326E-A546-7DA4-C93E21C4AB3A}"/>
              </a:ext>
            </a:extLst>
          </p:cNvPr>
          <p:cNvSpPr txBox="1"/>
          <p:nvPr/>
        </p:nvSpPr>
        <p:spPr>
          <a:xfrm>
            <a:off x="4893587" y="4690428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4034C9-8B5A-F4A3-9B17-51D99861F0AB}"/>
              </a:ext>
            </a:extLst>
          </p:cNvPr>
          <p:cNvSpPr txBox="1"/>
          <p:nvPr/>
        </p:nvSpPr>
        <p:spPr>
          <a:xfrm>
            <a:off x="5503187" y="4690428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0EEB84-3DEF-0319-0413-625AD811653F}"/>
              </a:ext>
            </a:extLst>
          </p:cNvPr>
          <p:cNvSpPr txBox="1"/>
          <p:nvPr/>
        </p:nvSpPr>
        <p:spPr>
          <a:xfrm>
            <a:off x="6112787" y="4690428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6BE18F-AA3B-FD87-1FA8-F4B498318851}"/>
              </a:ext>
            </a:extLst>
          </p:cNvPr>
          <p:cNvSpPr txBox="1"/>
          <p:nvPr/>
        </p:nvSpPr>
        <p:spPr>
          <a:xfrm>
            <a:off x="6750962" y="4690428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09D348-AFDC-4181-7BF3-C4E7F5E15752}"/>
              </a:ext>
            </a:extLst>
          </p:cNvPr>
          <p:cNvSpPr txBox="1"/>
          <p:nvPr/>
        </p:nvSpPr>
        <p:spPr>
          <a:xfrm>
            <a:off x="7376437" y="4690428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ED514D-2A9F-A006-58E9-4607BF7B0E76}"/>
              </a:ext>
            </a:extLst>
          </p:cNvPr>
          <p:cNvSpPr txBox="1"/>
          <p:nvPr/>
        </p:nvSpPr>
        <p:spPr>
          <a:xfrm>
            <a:off x="7986037" y="4690428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373075-0D33-C2BB-C35E-16CCD957F89A}"/>
              </a:ext>
            </a:extLst>
          </p:cNvPr>
          <p:cNvSpPr txBox="1"/>
          <p:nvPr/>
        </p:nvSpPr>
        <p:spPr>
          <a:xfrm>
            <a:off x="8549118" y="4690428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31" name="Rectangle 323">
            <a:extLst>
              <a:ext uri="{FF2B5EF4-FFF2-40B4-BE49-F238E27FC236}">
                <a16:creationId xmlns:a16="http://schemas.microsoft.com/office/drawing/2014/main" id="{DBC0DF5F-1359-2027-67E3-083501BEA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596" y="4927234"/>
            <a:ext cx="1197444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8288" tIns="18288" rIns="18288" bIns="18288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Time, months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73665F-3798-D3E3-A1A3-EC70B3959D05}"/>
              </a:ext>
            </a:extLst>
          </p:cNvPr>
          <p:cNvSpPr txBox="1"/>
          <p:nvPr/>
        </p:nvSpPr>
        <p:spPr>
          <a:xfrm>
            <a:off x="2963840" y="5200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21DFD9-3F4A-2353-EEEE-9350EF773DB9}"/>
              </a:ext>
            </a:extLst>
          </p:cNvPr>
          <p:cNvSpPr txBox="1"/>
          <p:nvPr/>
        </p:nvSpPr>
        <p:spPr>
          <a:xfrm>
            <a:off x="3605643" y="5200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F44365-FAC6-E8DC-CA72-B159D9D5F8B3}"/>
              </a:ext>
            </a:extLst>
          </p:cNvPr>
          <p:cNvSpPr txBox="1"/>
          <p:nvPr/>
        </p:nvSpPr>
        <p:spPr>
          <a:xfrm>
            <a:off x="4227943" y="5200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775E40-AD48-9442-893B-6886378A8CD8}"/>
              </a:ext>
            </a:extLst>
          </p:cNvPr>
          <p:cNvSpPr txBox="1"/>
          <p:nvPr/>
        </p:nvSpPr>
        <p:spPr>
          <a:xfrm>
            <a:off x="4843893" y="5200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280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868685-2FA0-1BDB-3EFB-9226D990954F}"/>
              </a:ext>
            </a:extLst>
          </p:cNvPr>
          <p:cNvSpPr txBox="1"/>
          <p:nvPr/>
        </p:nvSpPr>
        <p:spPr>
          <a:xfrm>
            <a:off x="5453493" y="5200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570EEC-D548-EA14-8A97-4081308A7A64}"/>
              </a:ext>
            </a:extLst>
          </p:cNvPr>
          <p:cNvSpPr txBox="1"/>
          <p:nvPr/>
        </p:nvSpPr>
        <p:spPr>
          <a:xfrm>
            <a:off x="6063093" y="5200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89AD97-5281-0351-585B-649F441F1AE8}"/>
              </a:ext>
            </a:extLst>
          </p:cNvPr>
          <p:cNvSpPr txBox="1"/>
          <p:nvPr/>
        </p:nvSpPr>
        <p:spPr>
          <a:xfrm>
            <a:off x="6701268" y="5200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1381F6-7E67-C5F0-74DD-B17930CF07B0}"/>
              </a:ext>
            </a:extLst>
          </p:cNvPr>
          <p:cNvSpPr txBox="1"/>
          <p:nvPr/>
        </p:nvSpPr>
        <p:spPr>
          <a:xfrm>
            <a:off x="7326743" y="5200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D07428-2356-0CC9-95EC-35C6611608D6}"/>
              </a:ext>
            </a:extLst>
          </p:cNvPr>
          <p:cNvSpPr txBox="1"/>
          <p:nvPr/>
        </p:nvSpPr>
        <p:spPr>
          <a:xfrm>
            <a:off x="7986037" y="5200259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3DE28E-5143-DD94-0AF2-34327BFD2F3F}"/>
              </a:ext>
            </a:extLst>
          </p:cNvPr>
          <p:cNvSpPr txBox="1"/>
          <p:nvPr/>
        </p:nvSpPr>
        <p:spPr>
          <a:xfrm>
            <a:off x="8648505" y="5200259"/>
            <a:ext cx="136319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42" name="Graphic 144">
            <a:extLst>
              <a:ext uri="{FF2B5EF4-FFF2-40B4-BE49-F238E27FC236}">
                <a16:creationId xmlns:a16="http://schemas.microsoft.com/office/drawing/2014/main" id="{0903BB09-0A3A-0D56-05AB-F2C232ADC80F}"/>
              </a:ext>
            </a:extLst>
          </p:cNvPr>
          <p:cNvGrpSpPr/>
          <p:nvPr/>
        </p:nvGrpSpPr>
        <p:grpSpPr>
          <a:xfrm>
            <a:off x="3071085" y="1793468"/>
            <a:ext cx="5734962" cy="2875611"/>
            <a:chOff x="3603786" y="2432138"/>
            <a:chExt cx="5734962" cy="2860102"/>
          </a:xfrm>
          <a:noFill/>
        </p:grpSpPr>
        <p:sp>
          <p:nvSpPr>
            <p:cNvPr id="68" name="Freeform 186">
              <a:extLst>
                <a:ext uri="{FF2B5EF4-FFF2-40B4-BE49-F238E27FC236}">
                  <a16:creationId xmlns:a16="http://schemas.microsoft.com/office/drawing/2014/main" id="{077E40B1-E450-4AE4-0AD1-2C4D9EEA73B6}"/>
                </a:ext>
              </a:extLst>
            </p:cNvPr>
            <p:cNvSpPr/>
            <p:nvPr/>
          </p:nvSpPr>
          <p:spPr>
            <a:xfrm>
              <a:off x="3660942" y="2432138"/>
              <a:ext cx="5677806" cy="2809117"/>
            </a:xfrm>
            <a:custGeom>
              <a:avLst/>
              <a:gdLst>
                <a:gd name="connsiteX0" fmla="*/ 0 w 5677806"/>
                <a:gd name="connsiteY0" fmla="*/ 0 h 2809117"/>
                <a:gd name="connsiteX1" fmla="*/ 0 w 5677806"/>
                <a:gd name="connsiteY1" fmla="*/ 2809118 h 2809117"/>
                <a:gd name="connsiteX2" fmla="*/ 5677807 w 5677806"/>
                <a:gd name="connsiteY2" fmla="*/ 2809118 h 280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7806" h="2809117">
                  <a:moveTo>
                    <a:pt x="0" y="0"/>
                  </a:moveTo>
                  <a:lnTo>
                    <a:pt x="0" y="2809118"/>
                  </a:lnTo>
                  <a:lnTo>
                    <a:pt x="5677807" y="2809118"/>
                  </a:lnTo>
                </a:path>
              </a:pathLst>
            </a:custGeom>
            <a:noFill/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87">
              <a:extLst>
                <a:ext uri="{FF2B5EF4-FFF2-40B4-BE49-F238E27FC236}">
                  <a16:creationId xmlns:a16="http://schemas.microsoft.com/office/drawing/2014/main" id="{B59D6829-D2D6-5AC6-CCFA-93DD03A243E2}"/>
                </a:ext>
              </a:extLst>
            </p:cNvPr>
            <p:cNvSpPr/>
            <p:nvPr/>
          </p:nvSpPr>
          <p:spPr>
            <a:xfrm>
              <a:off x="3660942" y="4471518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88">
              <a:extLst>
                <a:ext uri="{FF2B5EF4-FFF2-40B4-BE49-F238E27FC236}">
                  <a16:creationId xmlns:a16="http://schemas.microsoft.com/office/drawing/2014/main" id="{7412077E-228E-24C8-1362-FCC72E132F9C}"/>
                </a:ext>
              </a:extLst>
            </p:cNvPr>
            <p:cNvSpPr/>
            <p:nvPr/>
          </p:nvSpPr>
          <p:spPr>
            <a:xfrm>
              <a:off x="3660942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89">
              <a:extLst>
                <a:ext uri="{FF2B5EF4-FFF2-40B4-BE49-F238E27FC236}">
                  <a16:creationId xmlns:a16="http://schemas.microsoft.com/office/drawing/2014/main" id="{1B4662AC-04A7-554B-2B6A-A69EDC464A19}"/>
                </a:ext>
              </a:extLst>
            </p:cNvPr>
            <p:cNvSpPr/>
            <p:nvPr/>
          </p:nvSpPr>
          <p:spPr>
            <a:xfrm>
              <a:off x="4305922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90">
              <a:extLst>
                <a:ext uri="{FF2B5EF4-FFF2-40B4-BE49-F238E27FC236}">
                  <a16:creationId xmlns:a16="http://schemas.microsoft.com/office/drawing/2014/main" id="{103CA988-2146-9715-641A-AB3C18F21025}"/>
                </a:ext>
              </a:extLst>
            </p:cNvPr>
            <p:cNvSpPr/>
            <p:nvPr/>
          </p:nvSpPr>
          <p:spPr>
            <a:xfrm>
              <a:off x="4924737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91">
              <a:extLst>
                <a:ext uri="{FF2B5EF4-FFF2-40B4-BE49-F238E27FC236}">
                  <a16:creationId xmlns:a16="http://schemas.microsoft.com/office/drawing/2014/main" id="{FE0C5F2E-4042-E06F-3B57-97157C01942D}"/>
                </a:ext>
              </a:extLst>
            </p:cNvPr>
            <p:cNvSpPr/>
            <p:nvPr/>
          </p:nvSpPr>
          <p:spPr>
            <a:xfrm>
              <a:off x="5543298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92">
              <a:extLst>
                <a:ext uri="{FF2B5EF4-FFF2-40B4-BE49-F238E27FC236}">
                  <a16:creationId xmlns:a16="http://schemas.microsoft.com/office/drawing/2014/main" id="{41E6100B-9517-28C0-63B4-BB8BE04B2E28}"/>
                </a:ext>
              </a:extLst>
            </p:cNvPr>
            <p:cNvSpPr/>
            <p:nvPr/>
          </p:nvSpPr>
          <p:spPr>
            <a:xfrm>
              <a:off x="6152715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93">
              <a:extLst>
                <a:ext uri="{FF2B5EF4-FFF2-40B4-BE49-F238E27FC236}">
                  <a16:creationId xmlns:a16="http://schemas.microsoft.com/office/drawing/2014/main" id="{9675CFDA-1354-BAA5-4CDC-275F415E3C71}"/>
                </a:ext>
              </a:extLst>
            </p:cNvPr>
            <p:cNvSpPr/>
            <p:nvPr/>
          </p:nvSpPr>
          <p:spPr>
            <a:xfrm>
              <a:off x="6767465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94">
              <a:extLst>
                <a:ext uri="{FF2B5EF4-FFF2-40B4-BE49-F238E27FC236}">
                  <a16:creationId xmlns:a16="http://schemas.microsoft.com/office/drawing/2014/main" id="{F46EFFF7-72DB-3C70-1FB7-B7D3574071BC}"/>
                </a:ext>
              </a:extLst>
            </p:cNvPr>
            <p:cNvSpPr/>
            <p:nvPr/>
          </p:nvSpPr>
          <p:spPr>
            <a:xfrm>
              <a:off x="7394663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95">
              <a:extLst>
                <a:ext uri="{FF2B5EF4-FFF2-40B4-BE49-F238E27FC236}">
                  <a16:creationId xmlns:a16="http://schemas.microsoft.com/office/drawing/2014/main" id="{31799835-FAB8-D3E6-6C1A-C01DAB4A25FC}"/>
                </a:ext>
              </a:extLst>
            </p:cNvPr>
            <p:cNvSpPr/>
            <p:nvPr/>
          </p:nvSpPr>
          <p:spPr>
            <a:xfrm>
              <a:off x="8020210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96">
              <a:extLst>
                <a:ext uri="{FF2B5EF4-FFF2-40B4-BE49-F238E27FC236}">
                  <a16:creationId xmlns:a16="http://schemas.microsoft.com/office/drawing/2014/main" id="{57AA4676-88AE-38C4-3666-165ECA17C9BE}"/>
                </a:ext>
              </a:extLst>
            </p:cNvPr>
            <p:cNvSpPr/>
            <p:nvPr/>
          </p:nvSpPr>
          <p:spPr>
            <a:xfrm>
              <a:off x="8631659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7">
              <a:extLst>
                <a:ext uri="{FF2B5EF4-FFF2-40B4-BE49-F238E27FC236}">
                  <a16:creationId xmlns:a16="http://schemas.microsoft.com/office/drawing/2014/main" id="{E87FA34F-117F-9DD5-7AC5-65DA37816CD7}"/>
                </a:ext>
              </a:extLst>
            </p:cNvPr>
            <p:cNvSpPr/>
            <p:nvPr/>
          </p:nvSpPr>
          <p:spPr>
            <a:xfrm>
              <a:off x="9242980" y="5241256"/>
              <a:ext cx="12701" cy="50984"/>
            </a:xfrm>
            <a:custGeom>
              <a:avLst/>
              <a:gdLst>
                <a:gd name="connsiteX0" fmla="*/ 0 w 12701"/>
                <a:gd name="connsiteY0" fmla="*/ 0 h 50984"/>
                <a:gd name="connsiteX1" fmla="*/ 0 w 12701"/>
                <a:gd name="connsiteY1" fmla="*/ 50984 h 5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01" h="50984">
                  <a:moveTo>
                    <a:pt x="0" y="0"/>
                  </a:moveTo>
                  <a:lnTo>
                    <a:pt x="0" y="50984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98">
              <a:extLst>
                <a:ext uri="{FF2B5EF4-FFF2-40B4-BE49-F238E27FC236}">
                  <a16:creationId xmlns:a16="http://schemas.microsoft.com/office/drawing/2014/main" id="{EE3088EB-EA7D-8A20-5FF1-02F58ABF7299}"/>
                </a:ext>
              </a:extLst>
            </p:cNvPr>
            <p:cNvSpPr/>
            <p:nvPr/>
          </p:nvSpPr>
          <p:spPr>
            <a:xfrm>
              <a:off x="3603786" y="5241256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199">
              <a:extLst>
                <a:ext uri="{FF2B5EF4-FFF2-40B4-BE49-F238E27FC236}">
                  <a16:creationId xmlns:a16="http://schemas.microsoft.com/office/drawing/2014/main" id="{9ACFC748-7824-455E-EE05-BD1229BB7F56}"/>
                </a:ext>
              </a:extLst>
            </p:cNvPr>
            <p:cNvSpPr/>
            <p:nvPr/>
          </p:nvSpPr>
          <p:spPr>
            <a:xfrm>
              <a:off x="3603786" y="4680682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200">
              <a:extLst>
                <a:ext uri="{FF2B5EF4-FFF2-40B4-BE49-F238E27FC236}">
                  <a16:creationId xmlns:a16="http://schemas.microsoft.com/office/drawing/2014/main" id="{3C025C72-2649-A99F-1ABF-F028588A5D61}"/>
                </a:ext>
              </a:extLst>
            </p:cNvPr>
            <p:cNvSpPr/>
            <p:nvPr/>
          </p:nvSpPr>
          <p:spPr>
            <a:xfrm>
              <a:off x="3603786" y="4120235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201">
              <a:extLst>
                <a:ext uri="{FF2B5EF4-FFF2-40B4-BE49-F238E27FC236}">
                  <a16:creationId xmlns:a16="http://schemas.microsoft.com/office/drawing/2014/main" id="{ABA070B9-F05C-3A84-8291-1E525EB7C8BE}"/>
                </a:ext>
              </a:extLst>
            </p:cNvPr>
            <p:cNvSpPr/>
            <p:nvPr/>
          </p:nvSpPr>
          <p:spPr>
            <a:xfrm>
              <a:off x="3603786" y="3559660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202">
              <a:extLst>
                <a:ext uri="{FF2B5EF4-FFF2-40B4-BE49-F238E27FC236}">
                  <a16:creationId xmlns:a16="http://schemas.microsoft.com/office/drawing/2014/main" id="{637C2BAE-1F8C-D13C-98AF-AD3D10CE7359}"/>
                </a:ext>
              </a:extLst>
            </p:cNvPr>
            <p:cNvSpPr/>
            <p:nvPr/>
          </p:nvSpPr>
          <p:spPr>
            <a:xfrm>
              <a:off x="3603786" y="2999086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203">
              <a:extLst>
                <a:ext uri="{FF2B5EF4-FFF2-40B4-BE49-F238E27FC236}">
                  <a16:creationId xmlns:a16="http://schemas.microsoft.com/office/drawing/2014/main" id="{7B225FBA-B0DD-BD04-4FFB-26FB6D729B58}"/>
                </a:ext>
              </a:extLst>
            </p:cNvPr>
            <p:cNvSpPr/>
            <p:nvPr/>
          </p:nvSpPr>
          <p:spPr>
            <a:xfrm>
              <a:off x="3603786" y="2438512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204">
              <a:extLst>
                <a:ext uri="{FF2B5EF4-FFF2-40B4-BE49-F238E27FC236}">
                  <a16:creationId xmlns:a16="http://schemas.microsoft.com/office/drawing/2014/main" id="{F4565C03-DE35-9962-B5BE-F979D2B3D584}"/>
                </a:ext>
              </a:extLst>
            </p:cNvPr>
            <p:cNvSpPr/>
            <p:nvPr/>
          </p:nvSpPr>
          <p:spPr>
            <a:xfrm>
              <a:off x="3603786" y="4960969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205">
              <a:extLst>
                <a:ext uri="{FF2B5EF4-FFF2-40B4-BE49-F238E27FC236}">
                  <a16:creationId xmlns:a16="http://schemas.microsoft.com/office/drawing/2014/main" id="{5E85757D-C8A7-0D7A-1302-A045B9B44BF8}"/>
                </a:ext>
              </a:extLst>
            </p:cNvPr>
            <p:cNvSpPr/>
            <p:nvPr/>
          </p:nvSpPr>
          <p:spPr>
            <a:xfrm>
              <a:off x="3603786" y="4400395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206">
              <a:extLst>
                <a:ext uri="{FF2B5EF4-FFF2-40B4-BE49-F238E27FC236}">
                  <a16:creationId xmlns:a16="http://schemas.microsoft.com/office/drawing/2014/main" id="{AA60642A-CB97-C22F-CD1A-C84129579069}"/>
                </a:ext>
              </a:extLst>
            </p:cNvPr>
            <p:cNvSpPr/>
            <p:nvPr/>
          </p:nvSpPr>
          <p:spPr>
            <a:xfrm>
              <a:off x="3603786" y="3839948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207">
              <a:extLst>
                <a:ext uri="{FF2B5EF4-FFF2-40B4-BE49-F238E27FC236}">
                  <a16:creationId xmlns:a16="http://schemas.microsoft.com/office/drawing/2014/main" id="{3AD7B4E8-B028-AAE8-4449-556FB1AF3369}"/>
                </a:ext>
              </a:extLst>
            </p:cNvPr>
            <p:cNvSpPr/>
            <p:nvPr/>
          </p:nvSpPr>
          <p:spPr>
            <a:xfrm>
              <a:off x="3603786" y="3279373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208">
              <a:extLst>
                <a:ext uri="{FF2B5EF4-FFF2-40B4-BE49-F238E27FC236}">
                  <a16:creationId xmlns:a16="http://schemas.microsoft.com/office/drawing/2014/main" id="{B7845C93-6F03-CC01-9696-25C132811B3E}"/>
                </a:ext>
              </a:extLst>
            </p:cNvPr>
            <p:cNvSpPr/>
            <p:nvPr/>
          </p:nvSpPr>
          <p:spPr>
            <a:xfrm>
              <a:off x="3603786" y="2718799"/>
              <a:ext cx="57156" cy="12746"/>
            </a:xfrm>
            <a:custGeom>
              <a:avLst/>
              <a:gdLst>
                <a:gd name="connsiteX0" fmla="*/ 57157 w 57156"/>
                <a:gd name="connsiteY0" fmla="*/ 0 h 12746"/>
                <a:gd name="connsiteX1" fmla="*/ 0 w 57156"/>
                <a:gd name="connsiteY1" fmla="*/ 0 h 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6" h="12746">
                  <a:moveTo>
                    <a:pt x="57157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231F2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Rectangle 345">
            <a:extLst>
              <a:ext uri="{FF2B5EF4-FFF2-40B4-BE49-F238E27FC236}">
                <a16:creationId xmlns:a16="http://schemas.microsoft.com/office/drawing/2014/main" id="{1FC8D2A4-0F28-CB31-2531-106107A2A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723" y="5020914"/>
            <a:ext cx="902555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8288" tIns="18288" rIns="18288" bIns="18288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No. at risk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6A7805-8909-A754-CC38-E1532C45E7CD}"/>
              </a:ext>
            </a:extLst>
          </p:cNvPr>
          <p:cNvSpPr txBox="1"/>
          <p:nvPr/>
        </p:nvSpPr>
        <p:spPr>
          <a:xfrm>
            <a:off x="2963840" y="5429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222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0F73BB-11C7-9A1A-66D8-FBFF95C2D261}"/>
              </a:ext>
            </a:extLst>
          </p:cNvPr>
          <p:cNvSpPr txBox="1"/>
          <p:nvPr/>
        </p:nvSpPr>
        <p:spPr>
          <a:xfrm>
            <a:off x="3605643" y="5429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E60504-7239-8021-C20C-AB2C969CF2D4}"/>
              </a:ext>
            </a:extLst>
          </p:cNvPr>
          <p:cNvSpPr txBox="1"/>
          <p:nvPr/>
        </p:nvSpPr>
        <p:spPr>
          <a:xfrm>
            <a:off x="4227943" y="5429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168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EDFBE4-8555-C84C-4744-494D855CFEB8}"/>
              </a:ext>
            </a:extLst>
          </p:cNvPr>
          <p:cNvSpPr txBox="1"/>
          <p:nvPr/>
        </p:nvSpPr>
        <p:spPr>
          <a:xfrm>
            <a:off x="4843893" y="5429259"/>
            <a:ext cx="335093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A17FCC-8C15-1855-EB20-BC074C776735}"/>
              </a:ext>
            </a:extLst>
          </p:cNvPr>
          <p:cNvSpPr txBox="1"/>
          <p:nvPr/>
        </p:nvSpPr>
        <p:spPr>
          <a:xfrm>
            <a:off x="5503187" y="5429259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49E636-F486-99E4-D78F-81F441E7C93D}"/>
              </a:ext>
            </a:extLst>
          </p:cNvPr>
          <p:cNvSpPr txBox="1"/>
          <p:nvPr/>
        </p:nvSpPr>
        <p:spPr>
          <a:xfrm>
            <a:off x="6112787" y="5429259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748330-3E69-B9EC-F7AC-EA227FDC2C1E}"/>
              </a:ext>
            </a:extLst>
          </p:cNvPr>
          <p:cNvSpPr txBox="1"/>
          <p:nvPr/>
        </p:nvSpPr>
        <p:spPr>
          <a:xfrm>
            <a:off x="6750962" y="5429259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B554BA-A0C0-7330-CF37-B1DA8C70D5D0}"/>
              </a:ext>
            </a:extLst>
          </p:cNvPr>
          <p:cNvSpPr txBox="1"/>
          <p:nvPr/>
        </p:nvSpPr>
        <p:spPr>
          <a:xfrm>
            <a:off x="7376437" y="5429259"/>
            <a:ext cx="235706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6A7C16-A0E3-FB40-9A39-4F3D9C793F4D}"/>
              </a:ext>
            </a:extLst>
          </p:cNvPr>
          <p:cNvSpPr txBox="1"/>
          <p:nvPr/>
        </p:nvSpPr>
        <p:spPr>
          <a:xfrm>
            <a:off x="8035730" y="5429259"/>
            <a:ext cx="136319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A8E201A-69E2-8708-7D9B-A506EA507CFF}"/>
              </a:ext>
            </a:extLst>
          </p:cNvPr>
          <p:cNvSpPr txBox="1"/>
          <p:nvPr/>
        </p:nvSpPr>
        <p:spPr>
          <a:xfrm>
            <a:off x="8648505" y="5429259"/>
            <a:ext cx="136319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1837A6-B327-FB63-0327-8E2A8056AF8E}"/>
              </a:ext>
            </a:extLst>
          </p:cNvPr>
          <p:cNvSpPr txBox="1"/>
          <p:nvPr/>
        </p:nvSpPr>
        <p:spPr>
          <a:xfrm>
            <a:off x="1367683" y="5429259"/>
            <a:ext cx="1564595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Placebo + letrozole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B24C1F-B192-F1F1-8709-226FB8D40E5F}"/>
              </a:ext>
            </a:extLst>
          </p:cNvPr>
          <p:cNvSpPr txBox="1"/>
          <p:nvPr/>
        </p:nvSpPr>
        <p:spPr>
          <a:xfrm>
            <a:off x="1157689" y="5200259"/>
            <a:ext cx="1774589" cy="252377"/>
          </a:xfrm>
          <a:prstGeom prst="rect">
            <a:avLst/>
          </a:prstGeom>
          <a:noFill/>
        </p:spPr>
        <p:txBody>
          <a:bodyPr wrap="none" lIns="18288" tIns="18288" rIns="18288" bIns="1828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Palbociclib + letrozole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3B0359E6-9C05-3817-751F-ED1D89889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8277" y="3437935"/>
            <a:ext cx="231140" cy="23114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096A5981-49B8-0E57-21EE-7F913C09B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5058" y="3558789"/>
            <a:ext cx="231140" cy="23114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BF7DF201-8EFE-374D-7613-0D9969E0C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9508" y="3558789"/>
            <a:ext cx="231140" cy="23114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9587CFD4-9FC5-A754-7F9E-D8879B045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9061" y="3664027"/>
            <a:ext cx="231140" cy="231140"/>
          </a:xfrm>
          <a:prstGeom prst="rect">
            <a:avLst/>
          </a:prstGeom>
        </p:spPr>
      </p:pic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A48D6552-3FED-C18E-566D-DD2B1A9651EE}"/>
              </a:ext>
            </a:extLst>
          </p:cNvPr>
          <p:cNvGraphicFramePr>
            <a:graphicFrameLocks noGrp="1"/>
          </p:cNvGraphicFramePr>
          <p:nvPr/>
        </p:nvGraphicFramePr>
        <p:xfrm>
          <a:off x="6970612" y="1562662"/>
          <a:ext cx="3754437" cy="1473514"/>
        </p:xfrm>
        <a:graphic>
          <a:graphicData uri="http://schemas.openxmlformats.org/drawingml/2006/table">
            <a:tbl>
              <a:tblPr firstRow="1" bandRow="1"/>
              <a:tblGrid>
                <a:gridCol w="1405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38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GB" sz="1200" b="1" i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GB" sz="1200" b="1" i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Follow-up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GB" sz="1200" b="1" i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months</a:t>
                      </a:r>
                    </a:p>
                  </a:txBody>
                  <a:tcPr marL="36000" marR="36000" marT="45712" marB="45712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i="0" baseline="0" dirty="0">
                          <a:solidFill>
                            <a:schemeClr val="bg1"/>
                          </a:solidFill>
                        </a:rPr>
                        <a:t>Palbociclib + Letrozole</a:t>
                      </a:r>
                    </a:p>
                    <a:p>
                      <a:pPr algn="ctr"/>
                      <a:r>
                        <a:rPr lang="en-US" sz="1200" b="1" i="0" baseline="0" dirty="0">
                          <a:solidFill>
                            <a:schemeClr val="bg1"/>
                          </a:solidFill>
                        </a:rPr>
                        <a:t>(N=444)</a:t>
                      </a:r>
                      <a:endParaRPr lang="en-US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45712" marB="45712" anchor="b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42B90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i="0" baseline="0" dirty="0">
                          <a:solidFill>
                            <a:schemeClr val="bg1"/>
                          </a:solidFill>
                        </a:rPr>
                        <a:t>Placebo + Letrozole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i="0" baseline="0" dirty="0">
                          <a:solidFill>
                            <a:schemeClr val="bg1"/>
                          </a:solidFill>
                        </a:rPr>
                        <a:t>(N=222)</a:t>
                      </a:r>
                      <a:endParaRPr lang="en-US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45712" marB="45712" anchor="b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3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200" baseline="0">
                          <a:solidFill>
                            <a:schemeClr val="tx1"/>
                          </a:solidFill>
                          <a:effectLst/>
                        </a:rPr>
                        <a:t>Median OS, months (95% CI)</a:t>
                      </a:r>
                      <a:endParaRPr lang="en-US" sz="12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60A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baseline="0">
                          <a:solidFill>
                            <a:schemeClr val="tx1"/>
                          </a:solidFill>
                          <a:effectLst/>
                        </a:rPr>
                        <a:t>53.9 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baseline="0">
                          <a:solidFill>
                            <a:schemeClr val="tx1"/>
                          </a:solidFill>
                          <a:effectLst/>
                        </a:rPr>
                        <a:t>(49.8, 60.8)</a:t>
                      </a:r>
                      <a:endParaRPr lang="en-US" sz="1200" b="0" kern="12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60A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baseline="0">
                          <a:solidFill>
                            <a:schemeClr val="tx1"/>
                          </a:solidFill>
                          <a:effectLst/>
                        </a:rPr>
                        <a:t>51.2 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baseline="0">
                          <a:solidFill>
                            <a:schemeClr val="tx1"/>
                          </a:solidFill>
                          <a:effectLst/>
                        </a:rPr>
                        <a:t>(43.7, 58.9)</a:t>
                      </a:r>
                      <a:endParaRPr lang="en-US" sz="1200" b="0" kern="12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60A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17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200" baseline="0">
                          <a:solidFill>
                            <a:schemeClr val="tx1"/>
                          </a:solidFill>
                          <a:effectLst/>
                        </a:rPr>
                        <a:t>Stratified HR</a:t>
                      </a:r>
                    </a:p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200" baseline="0">
                          <a:solidFill>
                            <a:schemeClr val="tx1"/>
                          </a:solidFill>
                          <a:effectLst/>
                        </a:rPr>
                        <a:t>(95% CI)</a:t>
                      </a:r>
                      <a:endParaRPr lang="en-US" sz="12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baseline="0">
                          <a:solidFill>
                            <a:schemeClr val="tx1"/>
                          </a:solidFill>
                          <a:effectLst/>
                        </a:rPr>
                        <a:t>0.956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baseline="0">
                          <a:solidFill>
                            <a:schemeClr val="tx1"/>
                          </a:solidFill>
                          <a:effectLst/>
                        </a:rPr>
                        <a:t>(0.777, 1.177)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(4.5, 8.3)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461069"/>
                  </a:ext>
                </a:extLst>
              </a:tr>
              <a:tr h="16808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8275" algn="l"/>
                        </a:tabLst>
                      </a:pPr>
                      <a:r>
                        <a:rPr lang="en-US" sz="1200" baseline="0">
                          <a:solidFill>
                            <a:schemeClr val="tx1"/>
                          </a:solidFill>
                          <a:effectLst/>
                        </a:rPr>
                        <a:t>1-sided </a:t>
                      </a:r>
                      <a:r>
                        <a:rPr lang="en-US" sz="1200" i="1" baseline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effectLst/>
                        </a:rPr>
                        <a:t> value</a:t>
                      </a:r>
                      <a:endParaRPr lang="en-US" sz="1200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60A9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609585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1219170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82875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243833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3047924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3657509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4267093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4876678" algn="l" defTabSz="1219170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baseline="0" dirty="0">
                          <a:solidFill>
                            <a:schemeClr val="tx1"/>
                          </a:solidFill>
                          <a:effectLst/>
                        </a:rPr>
                        <a:t>0.3378</a:t>
                      </a:r>
                      <a:endParaRPr lang="en-US" sz="12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60A9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62688"/>
                  </a:ext>
                </a:extLst>
              </a:tr>
            </a:tbl>
          </a:graphicData>
        </a:graphic>
      </p:graphicFrame>
      <p:sp>
        <p:nvSpPr>
          <p:cNvPr id="93" name="Footer Placeholder 2">
            <a:extLst>
              <a:ext uri="{FF2B5EF4-FFF2-40B4-BE49-F238E27FC236}">
                <a16:creationId xmlns:a16="http://schemas.microsoft.com/office/drawing/2014/main" id="{75177F3E-7E68-CC47-B768-ABBB7A89D0FB}"/>
              </a:ext>
            </a:extLst>
          </p:cNvPr>
          <p:cNvSpPr txBox="1">
            <a:spLocks/>
          </p:cNvSpPr>
          <p:nvPr/>
        </p:nvSpPr>
        <p:spPr>
          <a:xfrm>
            <a:off x="8568859" y="6431866"/>
            <a:ext cx="3426801" cy="304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000" b="0" i="0" kern="1200" spc="0" baseline="0" dirty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Finn et al, ASCO 2022</a:t>
            </a:r>
          </a:p>
        </p:txBody>
      </p:sp>
    </p:spTree>
    <p:extLst>
      <p:ext uri="{BB962C8B-B14F-4D97-AF65-F5344CB8AC3E}">
        <p14:creationId xmlns:p14="http://schemas.microsoft.com/office/powerpoint/2010/main" val="606165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9CFC2C-9628-0E0C-4AFB-C4317EC8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8" y="311972"/>
            <a:ext cx="10648273" cy="6012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65FD31-9C39-A096-D627-6AF7FD5A3C9C}"/>
              </a:ext>
            </a:extLst>
          </p:cNvPr>
          <p:cNvSpPr txBox="1"/>
          <p:nvPr/>
        </p:nvSpPr>
        <p:spPr>
          <a:xfrm>
            <a:off x="774551" y="6023716"/>
            <a:ext cx="1340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524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984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5FD31-9C39-A096-D627-6AF7FD5A3C9C}"/>
              </a:ext>
            </a:extLst>
          </p:cNvPr>
          <p:cNvSpPr txBox="1"/>
          <p:nvPr/>
        </p:nvSpPr>
        <p:spPr>
          <a:xfrm>
            <a:off x="774551" y="6432506"/>
            <a:ext cx="4182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DeMichelle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et al. ASCO Plenary Series October 2022.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84FE0F-AA92-C572-9F8C-4ECA2FD8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86" y="258184"/>
            <a:ext cx="10638745" cy="602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80D65-8E85-D3E8-ED35-2547801E962E}"/>
              </a:ext>
            </a:extLst>
          </p:cNvPr>
          <p:cNvSpPr/>
          <p:nvPr/>
        </p:nvSpPr>
        <p:spPr bwMode="auto">
          <a:xfrm>
            <a:off x="623392" y="2204864"/>
            <a:ext cx="11168136" cy="550541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60648"/>
            <a:ext cx="10358967" cy="90373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654323"/>
            <a:ext cx="10358967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Pregnancy during adjuvant endocrine therapy; fertility issues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2: Genomic biomarkers in the adjuvant setting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CDK4/6 inhibitors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Adjuvant use of CDK4/6 inhibitors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Novel agents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6: </a:t>
            </a:r>
            <a:r>
              <a:rPr lang="en-US" sz="2500" dirty="0">
                <a:solidFill>
                  <a:schemeClr val="tx1"/>
                </a:solidFill>
              </a:rPr>
              <a:t>Challenging cases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5541E-E765-EDFD-DB6E-AE700B8646FC}"/>
              </a:ext>
            </a:extLst>
          </p:cNvPr>
          <p:cNvSpPr txBox="1"/>
          <p:nvPr/>
        </p:nvSpPr>
        <p:spPr>
          <a:xfrm>
            <a:off x="-241738" y="193390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3EAD-7DFE-C482-516A-105A62EF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Dr Mayer – 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8465-103E-DCAC-92F1-EFC9A97DB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67 year old healthy woman presents with a right mammographic abnormality.</a:t>
            </a:r>
          </a:p>
          <a:p>
            <a:r>
              <a:rPr lang="en-US" dirty="0"/>
              <a:t>A core biopsy shows invasive ductal carcinoma, grade 1, ER &gt; 95% positive, PR &gt; 90% positive, HER2 0.</a:t>
            </a:r>
          </a:p>
          <a:p>
            <a:r>
              <a:rPr lang="en-US" dirty="0"/>
              <a:t>Clinical exam suggests a 4 cm mass with a palpable axillary lymph node. Axillary biopsy is positive.</a:t>
            </a:r>
          </a:p>
          <a:p>
            <a:r>
              <a:rPr lang="en-US" dirty="0"/>
              <a:t>She moves forward with an upfront mastectomy and axillary lymph node dissection. </a:t>
            </a:r>
          </a:p>
          <a:p>
            <a:r>
              <a:rPr lang="en-US" dirty="0"/>
              <a:t>Pathology demonstrates a 4.5 cm tumor with 3 of 11 nodes involved.</a:t>
            </a:r>
          </a:p>
          <a:p>
            <a:r>
              <a:rPr lang="en-US" dirty="0" err="1"/>
              <a:t>OncotypeDx</a:t>
            </a:r>
            <a:r>
              <a:rPr lang="en-US" dirty="0"/>
              <a:t> is sent on the surgical specimen and returns with a score of 6.</a:t>
            </a:r>
          </a:p>
        </p:txBody>
      </p:sp>
    </p:spTree>
    <p:extLst>
      <p:ext uri="{BB962C8B-B14F-4D97-AF65-F5344CB8AC3E}">
        <p14:creationId xmlns:p14="http://schemas.microsoft.com/office/powerpoint/2010/main" val="102107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3EAD-7DFE-C482-516A-105A62EF9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Dr Mayer – 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8465-103E-DCAC-92F1-EFC9A97DB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43 year old premenopausal woman presents with a right mammographic abnormality.</a:t>
            </a:r>
          </a:p>
          <a:p>
            <a:r>
              <a:rPr lang="en-US" dirty="0"/>
              <a:t>A core biopsy shows invasive ductal carcinoma, grade 2, ER &gt; 80% positive, PR &gt; 80% positive, HER2 0.</a:t>
            </a:r>
          </a:p>
          <a:p>
            <a:r>
              <a:rPr lang="en-US" dirty="0"/>
              <a:t>Clinical exam suggests a 2 cm mass with a clinically negative axilla. </a:t>
            </a:r>
          </a:p>
          <a:p>
            <a:r>
              <a:rPr lang="en-US" dirty="0"/>
              <a:t>She moves forward with upfront breast conserving surgery and sentinel lymph node biopsy. </a:t>
            </a:r>
          </a:p>
          <a:p>
            <a:r>
              <a:rPr lang="en-US" dirty="0"/>
              <a:t>Pathology demonstrates a 1.9 cm tumor; 1 of 2 sentinel lymph nodes has a </a:t>
            </a:r>
            <a:r>
              <a:rPr lang="en-US" dirty="0" err="1"/>
              <a:t>macrometastasis</a:t>
            </a:r>
            <a:r>
              <a:rPr lang="en-US" dirty="0"/>
              <a:t>. </a:t>
            </a:r>
          </a:p>
          <a:p>
            <a:r>
              <a:rPr lang="en-US" dirty="0" err="1"/>
              <a:t>OncotypeDx</a:t>
            </a:r>
            <a:r>
              <a:rPr lang="en-US" dirty="0"/>
              <a:t> is sent on the surgical specimen and returns with a score of 11.</a:t>
            </a:r>
          </a:p>
          <a:p>
            <a:r>
              <a:rPr lang="en-US" dirty="0"/>
              <a:t>Adjuvant radiotherapy is planned.</a:t>
            </a:r>
          </a:p>
        </p:txBody>
      </p:sp>
    </p:spTree>
    <p:extLst>
      <p:ext uri="{BB962C8B-B14F-4D97-AF65-F5344CB8AC3E}">
        <p14:creationId xmlns:p14="http://schemas.microsoft.com/office/powerpoint/2010/main" val="3626237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80D65-8E85-D3E8-ED35-2547801E962E}"/>
              </a:ext>
            </a:extLst>
          </p:cNvPr>
          <p:cNvSpPr/>
          <p:nvPr/>
        </p:nvSpPr>
        <p:spPr bwMode="auto">
          <a:xfrm>
            <a:off x="623392" y="2852936"/>
            <a:ext cx="11168136" cy="550541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60648"/>
            <a:ext cx="10358967" cy="90373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654323"/>
            <a:ext cx="10358967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Pregnancy during adjuvant endocrine therapy; fertility issues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Genomic biomarkers in the adjuvant setting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3: CDK4/6 inhibitors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Adjuvant use of CDK4/6 inhibitors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Novel agents in metastatic disease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6: </a:t>
            </a:r>
            <a:r>
              <a:rPr lang="en-US" sz="2500" dirty="0">
                <a:solidFill>
                  <a:schemeClr val="tx1"/>
                </a:solidFill>
              </a:rPr>
              <a:t>Challenging cases</a:t>
            </a: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IPCC_2014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" id="{BA695416-045E-3A41-A0C1-C68C40A8A0C5}" vid="{71EA785A-24F5-3F4B-91F7-C6ABE6601591}"/>
    </a:ext>
  </a:ext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Roche med ed deck - June 2015">
  <a:themeElements>
    <a:clrScheme name="Roche med ed deck - June 2015">
      <a:dk1>
        <a:srgbClr val="000000"/>
      </a:dk1>
      <a:lt1>
        <a:srgbClr val="FFFFFF"/>
      </a:lt1>
      <a:dk2>
        <a:srgbClr val="FFC000"/>
      </a:dk2>
      <a:lt2>
        <a:srgbClr val="0075C5"/>
      </a:lt2>
      <a:accent1>
        <a:srgbClr val="0075C5"/>
      </a:accent1>
      <a:accent2>
        <a:srgbClr val="112966"/>
      </a:accent2>
      <a:accent3>
        <a:srgbClr val="FF6600"/>
      </a:accent3>
      <a:accent4>
        <a:srgbClr val="FF0000"/>
      </a:accent4>
      <a:accent5>
        <a:srgbClr val="2CAE2C"/>
      </a:accent5>
      <a:accent6>
        <a:srgbClr val="00B0F0"/>
      </a:accent6>
      <a:hlink>
        <a:srgbClr val="0075C5"/>
      </a:hlink>
      <a:folHlink>
        <a:srgbClr val="1129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1296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oche med ed template_300715.potx" id="{BD91E030-8D0D-455A-AA89-5A98B1B2956E}" vid="{6A43BC93-3F01-4DEE-BE9D-4A7F02F3680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2_IPCC_2014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" id="{BA695416-045E-3A41-A0C1-C68C40A8A0C5}" vid="{71EA785A-24F5-3F4B-91F7-C6ABE6601591}"/>
    </a:ext>
  </a:extLst>
</a:theme>
</file>

<file path=ppt/theme/theme6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8B5E1"/>
      </a:accent1>
      <a:accent2>
        <a:srgbClr val="53B2F3"/>
      </a:accent2>
      <a:accent3>
        <a:srgbClr val="3383CF"/>
      </a:accent3>
      <a:accent4>
        <a:srgbClr val="6475C8"/>
      </a:accent4>
      <a:accent5>
        <a:srgbClr val="4C9A51"/>
      </a:accent5>
      <a:accent6>
        <a:srgbClr val="D1693E"/>
      </a:accent6>
      <a:hlink>
        <a:srgbClr val="0000FF"/>
      </a:hlink>
      <a:folHlink>
        <a:srgbClr val="FF00FF"/>
      </a:folHlink>
    </a:clrScheme>
    <a:fontScheme name="Loxo Roboto">
      <a:majorFont>
        <a:latin typeface="Roboto"/>
        <a:ea typeface="Helvetica"/>
        <a:cs typeface="Helvetica"/>
      </a:majorFont>
      <a:minorFont>
        <a:latin typeface="Roboto"/>
        <a:ea typeface="Tahoma"/>
        <a:cs typeface="Tahom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E76028"/>
            </a:gs>
            <a:gs pos="100000">
              <a:schemeClr val="accent6">
                <a:hueOff val="-404093"/>
                <a:satOff val="38493"/>
                <a:lumOff val="29837"/>
              </a:schemeClr>
            </a:gs>
          </a:gsLst>
          <a:lin ang="16200000" scaled="0"/>
        </a:gradFill>
        <a:ln w="9525" cap="flat">
          <a:solidFill>
            <a:srgbClr val="73B1DE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3C30EF90-2345-45A1-A67E-6A331F80AED8}" vid="{40AF7D30-B4E8-491D-ABE3-D3850A77E45E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URMC_Template4">
  <a:themeElements>
    <a:clrScheme name="Office Theme 1">
      <a:dk1>
        <a:srgbClr val="000000"/>
      </a:dk1>
      <a:lt1>
        <a:srgbClr val="FFFFFF"/>
      </a:lt1>
      <a:dk2>
        <a:srgbClr val="00467F"/>
      </a:dk2>
      <a:lt2>
        <a:srgbClr val="FFDD00"/>
      </a:lt2>
      <a:accent1>
        <a:srgbClr val="73C167"/>
      </a:accent1>
      <a:accent2>
        <a:srgbClr val="F89828"/>
      </a:accent2>
      <a:accent3>
        <a:srgbClr val="FFFFFF"/>
      </a:accent3>
      <a:accent4>
        <a:srgbClr val="000000"/>
      </a:accent4>
      <a:accent5>
        <a:srgbClr val="BCDDB8"/>
      </a:accent5>
      <a:accent6>
        <a:srgbClr val="E18923"/>
      </a:accent6>
      <a:hlink>
        <a:srgbClr val="EE3224"/>
      </a:hlink>
      <a:folHlink>
        <a:srgbClr val="EC008C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467F"/>
        </a:dk2>
        <a:lt2>
          <a:srgbClr val="FFDD00"/>
        </a:lt2>
        <a:accent1>
          <a:srgbClr val="73C167"/>
        </a:accent1>
        <a:accent2>
          <a:srgbClr val="F89828"/>
        </a:accent2>
        <a:accent3>
          <a:srgbClr val="FFFFFF"/>
        </a:accent3>
        <a:accent4>
          <a:srgbClr val="000000"/>
        </a:accent4>
        <a:accent5>
          <a:srgbClr val="BCDDB8"/>
        </a:accent5>
        <a:accent6>
          <a:srgbClr val="E18923"/>
        </a:accent6>
        <a:hlink>
          <a:srgbClr val="EE3224"/>
        </a:hlink>
        <a:folHlink>
          <a:srgbClr val="EC00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E3E77436-7A80-48D7-B922-09F2745C8B9C}"/>
</file>

<file path=customXml/itemProps2.xml><?xml version="1.0" encoding="utf-8"?>
<ds:datastoreItem xmlns:ds="http://schemas.openxmlformats.org/officeDocument/2006/customXml" ds:itemID="{91154ABB-9C36-4624-910F-C9682B549C5E}"/>
</file>

<file path=customXml/itemProps3.xml><?xml version="1.0" encoding="utf-8"?>
<ds:datastoreItem xmlns:ds="http://schemas.openxmlformats.org/officeDocument/2006/customXml" ds:itemID="{8498C75E-D594-4B1B-9938-2207FA36658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65368</TotalTime>
  <Words>5567</Words>
  <Application>Microsoft Macintosh PowerPoint</Application>
  <PresentationFormat>Widescreen</PresentationFormat>
  <Paragraphs>1362</Paragraphs>
  <Slides>54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54</vt:i4>
      </vt:variant>
    </vt:vector>
  </HeadingPairs>
  <TitlesOfParts>
    <vt:vector size="84" baseType="lpstr">
      <vt:lpstr>Arial</vt:lpstr>
      <vt:lpstr>Arial </vt:lpstr>
      <vt:lpstr>Arial Narrow</vt:lpstr>
      <vt:lpstr>Calibri</vt:lpstr>
      <vt:lpstr>Calibri Light</vt:lpstr>
      <vt:lpstr>Comic Sans MS</vt:lpstr>
      <vt:lpstr>Corbel</vt:lpstr>
      <vt:lpstr>Courier</vt:lpstr>
      <vt:lpstr>Franklin Gothic Book</vt:lpstr>
      <vt:lpstr>Franklin Gothic Medium Cond</vt:lpstr>
      <vt:lpstr>Georgia</vt:lpstr>
      <vt:lpstr>Noto Sans Symbols</vt:lpstr>
      <vt:lpstr>Roboto</vt:lpstr>
      <vt:lpstr>Roboto Regular</vt:lpstr>
      <vt:lpstr>Symbol</vt:lpstr>
      <vt:lpstr>Times New Roman</vt:lpstr>
      <vt:lpstr>Verdana</vt:lpstr>
      <vt:lpstr>Wingdings</vt:lpstr>
      <vt:lpstr>1_Default Design</vt:lpstr>
      <vt:lpstr>4_Roche med ed deck - June 2015</vt:lpstr>
      <vt:lpstr>2_Office Theme</vt:lpstr>
      <vt:lpstr>2017_HTAA_Diabetes</vt:lpstr>
      <vt:lpstr>2_IPCC_2014_Slides</vt:lpstr>
      <vt:lpstr>Custom Design</vt:lpstr>
      <vt:lpstr>Office 佈景主題</vt:lpstr>
      <vt:lpstr>Office</vt:lpstr>
      <vt:lpstr>URMC_Template4</vt:lpstr>
      <vt:lpstr>Office Theme 2013 - 2022</vt:lpstr>
      <vt:lpstr>3_IPCC_2014_Slides</vt:lpstr>
      <vt:lpstr>5_Default Design</vt:lpstr>
      <vt:lpstr>Oncology Today with Dr Neil Love: Special Edition — Management of ER-Positive Breast Cancer</vt:lpstr>
      <vt:lpstr>Faculty</vt:lpstr>
      <vt:lpstr>Agenda</vt:lpstr>
      <vt:lpstr>Agenda</vt:lpstr>
      <vt:lpstr>Dr Mayer – Case 4</vt:lpstr>
      <vt:lpstr>Agenda</vt:lpstr>
      <vt:lpstr>Dr Mayer – Case 1</vt:lpstr>
      <vt:lpstr>Dr Mayer – Case 2</vt:lpstr>
      <vt:lpstr>Agenda</vt:lpstr>
      <vt:lpstr>Differential activity of CDK4/6 inhibitors in the adjuvant and metastatic settings</vt:lpstr>
      <vt:lpstr>CDK4/6 Regulates G1-&gt;S Cell Cycle Progression</vt:lpstr>
      <vt:lpstr>PowerPoint Presentation</vt:lpstr>
      <vt:lpstr>Key AEs With CDK4/6 Inhibitors:  Monitoring and Prevention</vt:lpstr>
      <vt:lpstr>Phase III MONALEESA-2: First-Line AI ± Ribociclib in HR+/HER2- MBC</vt:lpstr>
      <vt:lpstr>MONARCH-3: First-line AI +/- abemaciclib ITT OS at IA2</vt:lpstr>
      <vt:lpstr>PowerPoint Presentation</vt:lpstr>
      <vt:lpstr>Overall Survival in patients treated with CDK4/6i for Metastatic Disease</vt:lpstr>
      <vt:lpstr>CDK4/6 Inhibitors for Advanced HR+ Breast Cancer</vt:lpstr>
      <vt:lpstr>Agenda</vt:lpstr>
      <vt:lpstr>Adjuvant eBC Trials With CDK4/6 Inhibitors</vt:lpstr>
      <vt:lpstr>monarchE Study Design (NCT03155997)</vt:lpstr>
      <vt:lpstr>IDFS Benefit in ITT Persists Beyond Completion of Abemaciclib </vt:lpstr>
      <vt:lpstr>Ki-67 is Prognostic, but Not Predictive of Abemaciclib Benefit</vt:lpstr>
      <vt:lpstr>monarchE: Toxicity</vt:lpstr>
      <vt:lpstr>PowerPoint Presentation</vt:lpstr>
      <vt:lpstr>PENELOPE-B Efficacy</vt:lpstr>
      <vt:lpstr>CDK4/6 Inhibitors for Early HR+ Breast Cancer</vt:lpstr>
      <vt:lpstr>Dr O’Regan – Case history</vt:lpstr>
      <vt:lpstr>Agenda</vt:lpstr>
      <vt:lpstr>Emerging Therapies for ER-positive metastatic cancer: Capivasertib and SERDs</vt:lpstr>
      <vt:lpstr>MAINTAIN </vt:lpstr>
      <vt:lpstr>PowerPoint Presentation</vt:lpstr>
      <vt:lpstr>PowerPoint Presentation</vt:lpstr>
      <vt:lpstr>FAKTION: updated PFS in the ITT population&lt;br /&gt;</vt:lpstr>
      <vt:lpstr>FAKTION: mature OS in the ITT population&lt;br /&gt;</vt:lpstr>
      <vt:lpstr>CAPItello-291: Study overview</vt:lpstr>
      <vt:lpstr>Dual-primary endpoint: Investigator-assessed PFS in the overall population</vt:lpstr>
      <vt:lpstr>Dual-primary endpoint: Investigator-assessed PFS in the AKT pathway-altered population</vt:lpstr>
      <vt:lpstr>Randomized trials with oral SERDs</vt:lpstr>
      <vt:lpstr>EMERALD: PFS by Duration of CDK4/6i</vt:lpstr>
      <vt:lpstr>Patients with ESR1-mut Tumors: PFS by Duration of CDK4/6i</vt:lpstr>
      <vt:lpstr>Dr O’Regan – Case history</vt:lpstr>
      <vt:lpstr>PowerPoint Presentation</vt:lpstr>
      <vt:lpstr>SERENA-2 Phase II Study Design </vt:lpstr>
      <vt:lpstr>SERENA-2 Primary Endpoint: PFS by Investigator Assessment </vt:lpstr>
      <vt:lpstr>Agenda</vt:lpstr>
      <vt:lpstr>Dr Mayer – Case 3</vt:lpstr>
      <vt:lpstr>Dr O’Regan – Case history</vt:lpstr>
      <vt:lpstr>Elacestrant FDA Approval</vt:lpstr>
      <vt:lpstr>Appendix</vt:lpstr>
      <vt:lpstr>Differential activity of CDK4/6 inhibitors in the adjuvant and metastatic settings</vt:lpstr>
      <vt:lpstr>PALOMA-2: AI +/- palbociclib Final ITT OS Analysis </vt:lpstr>
      <vt:lpstr>PowerPoint Presentation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Agents and Strategies in the Management of Acute Myeloid Leukemia</dc:title>
  <dc:subject/>
  <dc:creator>Dr Neil Love</dc:creator>
  <cp:keywords/>
  <dc:description>www.ResearchToPractice.com</dc:description>
  <cp:lastModifiedBy>Silvana Izquierdo</cp:lastModifiedBy>
  <cp:revision>7751</cp:revision>
  <cp:lastPrinted>2020-08-04T16:05:31Z</cp:lastPrinted>
  <dcterms:created xsi:type="dcterms:W3CDTF">2013-03-19T19:50:02Z</dcterms:created>
  <dcterms:modified xsi:type="dcterms:W3CDTF">2023-01-31T15:50:28Z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