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1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Masters/slideMaster32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theme/theme34.xml" ContentType="application/vnd.openxmlformats-officedocument.theme+xml"/>
  <Override PartName="/ppt/theme/theme33.xml" ContentType="application/vnd.openxmlformats-officedocument.theme+xml"/>
  <Override PartName="/ppt/theme/theme32.xml" ContentType="application/vnd.openxmlformats-officedocument.theme+xml"/>
  <Override PartName="/ppt/theme/theme31.xml" ContentType="application/vnd.openxmlformats-officedocument.theme+xml"/>
  <Override PartName="/ppt/theme/theme30.xml" ContentType="application/vnd.openxmlformats-officedocument.theme+xml"/>
  <Override PartName="/ppt/theme/theme29.xml" ContentType="application/vnd.openxmlformats-officedocument.theme+xml"/>
  <Override PartName="/ppt/theme/theme28.xml" ContentType="application/vnd.openxmlformats-officedocument.theme+xml"/>
  <Override PartName="/ppt/theme/theme27.xml" ContentType="application/vnd.openxmlformats-officedocument.theme+xml"/>
  <Override PartName="/ppt/theme/theme26.xml" ContentType="application/vnd.openxmlformats-officedocument.theme+xml"/>
  <Override PartName="/ppt/theme/theme25.xml" ContentType="application/vnd.openxmlformats-officedocument.theme+xml"/>
  <Override PartName="/ppt/theme/theme24.xml" ContentType="application/vnd.openxmlformats-officedocument.theme+xml"/>
  <Override PartName="/ppt/theme/theme23.xml" ContentType="application/vnd.openxmlformats-officedocument.theme+xml"/>
  <Override PartName="/ppt/theme/theme22.xml" ContentType="application/vnd.openxmlformats-officedocument.theme+xml"/>
  <Override PartName="/ppt/theme/theme21.xml" ContentType="application/vnd.openxmlformats-officedocument.theme+xml"/>
  <Override PartName="/ppt/theme/theme20.xml" ContentType="application/vnd.openxmlformats-officedocument.theme+xml"/>
  <Override PartName="/ppt/theme/theme19.xml" ContentType="application/vnd.openxmlformats-officedocument.theme+xml"/>
  <Override PartName="/ppt/theme/theme18.xml" ContentType="application/vnd.openxmlformats-officedocument.theme+xml"/>
  <Override PartName="/ppt/theme/theme17.xml" ContentType="application/vnd.openxmlformats-officedocument.theme+xml"/>
  <Override PartName="/ppt/theme/theme16.xml" ContentType="application/vnd.openxmlformats-officedocument.theme+xml"/>
  <Override PartName="/ppt/theme/theme15.xml" ContentType="application/vnd.openxmlformats-officedocument.theme+xml"/>
  <Override PartName="/ppt/theme/theme14.xml" ContentType="application/vnd.openxmlformats-officedocument.theme+xml"/>
  <Override PartName="/ppt/theme/theme13.xml" ContentType="application/vnd.openxmlformats-officedocument.theme+xml"/>
  <Override PartName="/ppt/theme/theme12.xml" ContentType="application/vnd.openxmlformats-officedocument.theme+xml"/>
  <Override PartName="/ppt/theme/theme11.xml" ContentType="application/vnd.openxmlformats-officedocument.theme+xml"/>
  <Override PartName="/ppt/theme/theme10.xml" ContentType="application/vnd.openxmlformats-officedocument.theme+xml"/>
  <Override PartName="/ppt/theme/theme9.xml" ContentType="application/vnd.openxmlformats-officedocument.theme+xml"/>
  <Override PartName="/ppt/theme/theme8.xml" ContentType="application/vnd.openxmlformats-officedocument.theme+xml"/>
  <Override PartName="/ppt/theme/theme7.xml" ContentType="application/vnd.openxmlformats-officedocument.theme+xml"/>
  <Override PartName="/ppt/theme/theme6.xml" ContentType="application/vnd.openxmlformats-officedocument.theme+xml"/>
  <Override PartName="/ppt/theme/theme5.xml" ContentType="application/vnd.openxmlformats-officedocument.theme+xml"/>
  <Override PartName="/ppt/theme/theme4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4289" r:id="rId2"/>
    <p:sldMasterId id="2147484515" r:id="rId3"/>
    <p:sldMasterId id="2147484774" r:id="rId4"/>
    <p:sldMasterId id="2147484780" r:id="rId5"/>
    <p:sldMasterId id="2147484785" r:id="rId6"/>
    <p:sldMasterId id="2147484796" r:id="rId7"/>
    <p:sldMasterId id="2147484798" r:id="rId8"/>
    <p:sldMasterId id="2147485072" r:id="rId9"/>
    <p:sldMasterId id="2147485076" r:id="rId10"/>
    <p:sldMasterId id="2147485090" r:id="rId11"/>
    <p:sldMasterId id="2147485127" r:id="rId12"/>
    <p:sldMasterId id="2147485704" r:id="rId13"/>
    <p:sldMasterId id="2147486271" r:id="rId14"/>
    <p:sldMasterId id="2147486695" r:id="rId15"/>
    <p:sldMasterId id="2147487125" r:id="rId16"/>
    <p:sldMasterId id="2147487127" r:id="rId17"/>
    <p:sldMasterId id="2147487139" r:id="rId18"/>
    <p:sldMasterId id="2147487943" r:id="rId19"/>
    <p:sldMasterId id="2147490584" r:id="rId20"/>
    <p:sldMasterId id="2147490600" r:id="rId21"/>
    <p:sldMasterId id="2147490621" r:id="rId22"/>
    <p:sldMasterId id="2147490655" r:id="rId23"/>
    <p:sldMasterId id="2147490668" r:id="rId24"/>
    <p:sldMasterId id="2147490950" r:id="rId25"/>
    <p:sldMasterId id="2147490980" r:id="rId26"/>
    <p:sldMasterId id="2147490982" r:id="rId27"/>
    <p:sldMasterId id="2147493324" r:id="rId28"/>
    <p:sldMasterId id="2147493326" r:id="rId29"/>
    <p:sldMasterId id="2147493341" r:id="rId30"/>
    <p:sldMasterId id="2147493353" r:id="rId31"/>
    <p:sldMasterId id="2147493368" r:id="rId32"/>
  </p:sldMasterIdLst>
  <p:notesMasterIdLst>
    <p:notesMasterId r:id="rId63"/>
  </p:notesMasterIdLst>
  <p:handoutMasterIdLst>
    <p:handoutMasterId r:id="rId64"/>
  </p:handoutMasterIdLst>
  <p:sldIdLst>
    <p:sldId id="631" r:id="rId33"/>
    <p:sldId id="4152" r:id="rId34"/>
    <p:sldId id="4144" r:id="rId35"/>
    <p:sldId id="1732" r:id="rId36"/>
    <p:sldId id="4150" r:id="rId37"/>
    <p:sldId id="4151" r:id="rId38"/>
    <p:sldId id="1749" r:id="rId39"/>
    <p:sldId id="1703" r:id="rId40"/>
    <p:sldId id="1705" r:id="rId41"/>
    <p:sldId id="1748" r:id="rId42"/>
    <p:sldId id="1706" r:id="rId43"/>
    <p:sldId id="1170" r:id="rId44"/>
    <p:sldId id="1309" r:id="rId45"/>
    <p:sldId id="308" r:id="rId46"/>
    <p:sldId id="387" r:id="rId47"/>
    <p:sldId id="4146" r:id="rId48"/>
    <p:sldId id="340" r:id="rId49"/>
    <p:sldId id="354" r:id="rId50"/>
    <p:sldId id="298" r:id="rId51"/>
    <p:sldId id="421" r:id="rId52"/>
    <p:sldId id="4143" r:id="rId53"/>
    <p:sldId id="430" r:id="rId54"/>
    <p:sldId id="1650" r:id="rId55"/>
    <p:sldId id="358" r:id="rId56"/>
    <p:sldId id="4153" r:id="rId57"/>
    <p:sldId id="1304" r:id="rId58"/>
    <p:sldId id="1136" r:id="rId59"/>
    <p:sldId id="338" r:id="rId60"/>
    <p:sldId id="342" r:id="rId61"/>
    <p:sldId id="345" r:id="rId62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" userDrawn="1">
          <p15:clr>
            <a:srgbClr val="A4A3A4"/>
          </p15:clr>
        </p15:guide>
        <p15:guide id="2" orient="horz" pos="1104" userDrawn="1">
          <p15:clr>
            <a:srgbClr val="A4A3A4"/>
          </p15:clr>
        </p15:guide>
        <p15:guide id="3" orient="horz" pos="720" userDrawn="1">
          <p15:clr>
            <a:srgbClr val="A4A3A4"/>
          </p15:clr>
        </p15:guide>
        <p15:guide id="4" pos="768" userDrawn="1">
          <p15:clr>
            <a:srgbClr val="A4A3A4"/>
          </p15:clr>
        </p15:guide>
        <p15:guide id="5" pos="3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lson, David H./Medicine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9937"/>
    <p:restoredTop sz="94626"/>
  </p:normalViewPr>
  <p:slideViewPr>
    <p:cSldViewPr>
      <p:cViewPr varScale="1">
        <p:scale>
          <a:sx n="112" d="100"/>
          <a:sy n="112" d="100"/>
        </p:scale>
        <p:origin x="200" y="376"/>
      </p:cViewPr>
      <p:guideLst>
        <p:guide orient="horz" pos="288"/>
        <p:guide orient="horz" pos="1104"/>
        <p:guide orient="horz" pos="720"/>
        <p:guide pos="768"/>
        <p:guide pos="3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45" d="100"/>
          <a:sy n="45" d="100"/>
        </p:scale>
        <p:origin x="-846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Master" Target="slideMasters/slideMaster26.xml"/><Relationship Id="rId21" Type="http://schemas.openxmlformats.org/officeDocument/2006/relationships/slideMaster" Target="slideMasters/slideMaster21.xml"/><Relationship Id="rId42" Type="http://schemas.openxmlformats.org/officeDocument/2006/relationships/slide" Target="slides/slide10.xml"/><Relationship Id="rId47" Type="http://schemas.openxmlformats.org/officeDocument/2006/relationships/slide" Target="slides/slide15.xml"/><Relationship Id="rId63" Type="http://schemas.openxmlformats.org/officeDocument/2006/relationships/notesMaster" Target="notesMasters/notesMaster1.xml"/><Relationship Id="rId68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71" Type="http://schemas.openxmlformats.org/officeDocument/2006/relationships/customXml" Target="../customXml/item2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Master" Target="slideMasters/slideMaster29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Master" Target="slideMasters/slideMaster32.xml"/><Relationship Id="rId37" Type="http://schemas.openxmlformats.org/officeDocument/2006/relationships/slide" Target="slides/slide5.xml"/><Relationship Id="rId40" Type="http://schemas.openxmlformats.org/officeDocument/2006/relationships/slide" Target="slides/slide8.xml"/><Relationship Id="rId45" Type="http://schemas.openxmlformats.org/officeDocument/2006/relationships/slide" Target="slides/slide13.xml"/><Relationship Id="rId53" Type="http://schemas.openxmlformats.org/officeDocument/2006/relationships/slide" Target="slides/slide21.xml"/><Relationship Id="rId58" Type="http://schemas.openxmlformats.org/officeDocument/2006/relationships/slide" Target="slides/slide26.xml"/><Relationship Id="rId66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29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Master" Target="slideMasters/slideMaster30.xml"/><Relationship Id="rId35" Type="http://schemas.openxmlformats.org/officeDocument/2006/relationships/slide" Target="slides/slide3.xml"/><Relationship Id="rId43" Type="http://schemas.openxmlformats.org/officeDocument/2006/relationships/slide" Target="slides/slide11.xml"/><Relationship Id="rId48" Type="http://schemas.openxmlformats.org/officeDocument/2006/relationships/slide" Target="slides/slide16.xml"/><Relationship Id="rId56" Type="http://schemas.openxmlformats.org/officeDocument/2006/relationships/slide" Target="slides/slide24.xml"/><Relationship Id="rId64" Type="http://schemas.openxmlformats.org/officeDocument/2006/relationships/handoutMaster" Target="handoutMasters/handoutMaster1.xml"/><Relationship Id="rId69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19.xml"/><Relationship Id="rId72" Type="http://schemas.openxmlformats.org/officeDocument/2006/relationships/customXml" Target="../customXml/item3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" Target="slides/slide1.xml"/><Relationship Id="rId38" Type="http://schemas.openxmlformats.org/officeDocument/2006/relationships/slide" Target="slides/slide6.xml"/><Relationship Id="rId46" Type="http://schemas.openxmlformats.org/officeDocument/2006/relationships/slide" Target="slides/slide14.xml"/><Relationship Id="rId59" Type="http://schemas.openxmlformats.org/officeDocument/2006/relationships/slide" Target="slides/slide27.xml"/><Relationship Id="rId67" Type="http://schemas.openxmlformats.org/officeDocument/2006/relationships/viewProps" Target="viewProps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9.xml"/><Relationship Id="rId54" Type="http://schemas.openxmlformats.org/officeDocument/2006/relationships/slide" Target="slides/slide22.xml"/><Relationship Id="rId62" Type="http://schemas.openxmlformats.org/officeDocument/2006/relationships/slide" Target="slides/slide30.xml"/><Relationship Id="rId70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" Target="slides/slide4.xml"/><Relationship Id="rId49" Type="http://schemas.openxmlformats.org/officeDocument/2006/relationships/slide" Target="slides/slide17.xml"/><Relationship Id="rId57" Type="http://schemas.openxmlformats.org/officeDocument/2006/relationships/slide" Target="slides/slide25.xml"/><Relationship Id="rId10" Type="http://schemas.openxmlformats.org/officeDocument/2006/relationships/slideMaster" Target="slideMasters/slideMaster10.xml"/><Relationship Id="rId31" Type="http://schemas.openxmlformats.org/officeDocument/2006/relationships/slideMaster" Target="slideMasters/slideMaster31.xml"/><Relationship Id="rId44" Type="http://schemas.openxmlformats.org/officeDocument/2006/relationships/slide" Target="slides/slide12.xml"/><Relationship Id="rId52" Type="http://schemas.openxmlformats.org/officeDocument/2006/relationships/slide" Target="slides/slide20.xml"/><Relationship Id="rId60" Type="http://schemas.openxmlformats.org/officeDocument/2006/relationships/slide" Target="slides/slide28.xml"/><Relationship Id="rId65" Type="http://schemas.openxmlformats.org/officeDocument/2006/relationships/commentAuthors" Target="commentAuthor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" Target="slides/slide7.xml"/><Relationship Id="rId34" Type="http://schemas.openxmlformats.org/officeDocument/2006/relationships/slide" Target="slides/slide2.xml"/><Relationship Id="rId50" Type="http://schemas.openxmlformats.org/officeDocument/2006/relationships/slide" Target="slides/slide18.xml"/><Relationship Id="rId55" Type="http://schemas.openxmlformats.org/officeDocument/2006/relationships/slide" Target="slides/slide2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>
            <a:extLst>
              <a:ext uri="{FF2B5EF4-FFF2-40B4-BE49-F238E27FC236}">
                <a16:creationId xmlns:a16="http://schemas.microsoft.com/office/drawing/2014/main" id="{C1A4105E-D6CB-414F-A538-607A86CD30D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2947" name="Rectangle 3">
            <a:extLst>
              <a:ext uri="{FF2B5EF4-FFF2-40B4-BE49-F238E27FC236}">
                <a16:creationId xmlns:a16="http://schemas.microsoft.com/office/drawing/2014/main" id="{B528BFAD-2831-304F-B59B-63DFF8C8A4C9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2948" name="Rectangle 4">
            <a:extLst>
              <a:ext uri="{FF2B5EF4-FFF2-40B4-BE49-F238E27FC236}">
                <a16:creationId xmlns:a16="http://schemas.microsoft.com/office/drawing/2014/main" id="{D3DE3EF2-FF75-144A-AE51-0D72C156955C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2949" name="Rectangle 5">
            <a:extLst>
              <a:ext uri="{FF2B5EF4-FFF2-40B4-BE49-F238E27FC236}">
                <a16:creationId xmlns:a16="http://schemas.microsoft.com/office/drawing/2014/main" id="{9201C0FB-481B-5D45-90C3-DE8F169BF68D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204D3E1-CD7F-0B40-AF42-1E3A1B8BCE8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2">
            <a:extLst>
              <a:ext uri="{FF2B5EF4-FFF2-40B4-BE49-F238E27FC236}">
                <a16:creationId xmlns:a16="http://schemas.microsoft.com/office/drawing/2014/main" id="{E2012EAC-CB8C-5249-BD60-F879A99FBE9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3299" name="Rectangle 3">
            <a:extLst>
              <a:ext uri="{FF2B5EF4-FFF2-40B4-BE49-F238E27FC236}">
                <a16:creationId xmlns:a16="http://schemas.microsoft.com/office/drawing/2014/main" id="{19BDDAC7-BB15-254D-A509-F6A3D502C24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5716" name="Rectangle 4">
            <a:extLst>
              <a:ext uri="{FF2B5EF4-FFF2-40B4-BE49-F238E27FC236}">
                <a16:creationId xmlns:a16="http://schemas.microsoft.com/office/drawing/2014/main" id="{30E91C85-8A9D-C34B-A21A-D24C53936BBF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3301" name="Rectangle 5">
            <a:extLst>
              <a:ext uri="{FF2B5EF4-FFF2-40B4-BE49-F238E27FC236}">
                <a16:creationId xmlns:a16="http://schemas.microsoft.com/office/drawing/2014/main" id="{A6BC4AF5-9DD6-0C42-9CBF-F3BC951C4CD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83302" name="Rectangle 6">
            <a:extLst>
              <a:ext uri="{FF2B5EF4-FFF2-40B4-BE49-F238E27FC236}">
                <a16:creationId xmlns:a16="http://schemas.microsoft.com/office/drawing/2014/main" id="{CE598C71-67DF-6A4F-8C66-297C39A7F98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3303" name="Rectangle 7">
            <a:extLst>
              <a:ext uri="{FF2B5EF4-FFF2-40B4-BE49-F238E27FC236}">
                <a16:creationId xmlns:a16="http://schemas.microsoft.com/office/drawing/2014/main" id="{B9FF5038-2DB5-A849-8776-25E71E5F06F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9DF21DA9-B1F0-BF4C-AEE2-68AD4954B9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5763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15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68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220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>
            <a:extLst>
              <a:ext uri="{FF2B5EF4-FFF2-40B4-BE49-F238E27FC236}">
                <a16:creationId xmlns:a16="http://schemas.microsoft.com/office/drawing/2014/main" id="{7A8EAE1E-C809-1044-8AE8-94C7930664E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C70A95F0-9094-9849-AA2F-A2C4B9545730}" type="slidenum">
              <a:rPr lang="en-US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  <p:sp>
        <p:nvSpPr>
          <p:cNvPr id="118787" name="Rectangle 2">
            <a:extLst>
              <a:ext uri="{FF2B5EF4-FFF2-40B4-BE49-F238E27FC236}">
                <a16:creationId xmlns:a16="http://schemas.microsoft.com/office/drawing/2014/main" id="{C76911FC-A621-3145-92CC-9B1171B9ACC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18788" name="Rectangle 3">
            <a:extLst>
              <a:ext uri="{FF2B5EF4-FFF2-40B4-BE49-F238E27FC236}">
                <a16:creationId xmlns:a16="http://schemas.microsoft.com/office/drawing/2014/main" id="{F364D16F-99A4-AD40-B8B1-78A7A2D86C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>
            <a:extLst>
              <a:ext uri="{FF2B5EF4-FFF2-40B4-BE49-F238E27FC236}">
                <a16:creationId xmlns:a16="http://schemas.microsoft.com/office/drawing/2014/main" id="{6737B488-CFA7-284C-ACCF-7CBDA9C86DF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28003" name="Notes Placeholder 2">
            <a:extLst>
              <a:ext uri="{FF2B5EF4-FFF2-40B4-BE49-F238E27FC236}">
                <a16:creationId xmlns:a16="http://schemas.microsoft.com/office/drawing/2014/main" id="{25A6DCB5-8963-C949-8042-211824EC737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28004" name="Slide Number Placeholder 3">
            <a:extLst>
              <a:ext uri="{FF2B5EF4-FFF2-40B4-BE49-F238E27FC236}">
                <a16:creationId xmlns:a16="http://schemas.microsoft.com/office/drawing/2014/main" id="{2ED32120-15D3-BE49-8FC3-1B2B17285B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E7183358-1E9F-3F4B-980A-2A3154B0157C}" type="slidenum">
              <a:rPr lang="en-US" altLang="en-US" smtClean="0">
                <a:solidFill>
                  <a:srgbClr val="000000"/>
                </a:solidFill>
              </a:rPr>
              <a:pPr/>
              <a:t>7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Slide Image Placeholder 1">
            <a:extLst>
              <a:ext uri="{FF2B5EF4-FFF2-40B4-BE49-F238E27FC236}">
                <a16:creationId xmlns:a16="http://schemas.microsoft.com/office/drawing/2014/main" id="{FAFF9D38-21AE-5B42-970E-3101E7BF25A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37219" name="Notes Placeholder 2">
            <a:extLst>
              <a:ext uri="{FF2B5EF4-FFF2-40B4-BE49-F238E27FC236}">
                <a16:creationId xmlns:a16="http://schemas.microsoft.com/office/drawing/2014/main" id="{1546CEF5-DA95-7545-9830-258D006C276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37220" name="Slide Number Placeholder 3">
            <a:extLst>
              <a:ext uri="{FF2B5EF4-FFF2-40B4-BE49-F238E27FC236}">
                <a16:creationId xmlns:a16="http://schemas.microsoft.com/office/drawing/2014/main" id="{E511CDFF-850F-EF4A-AD48-123AA15B188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CF37AD3A-4D44-F54E-A99B-CECAF49C4CA9}" type="slidenum">
              <a:rPr lang="en-US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pPr eaLnBrk="1" hangingPunct="1"/>
              <a:t>15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Slide Image Placeholder 1">
            <a:extLst>
              <a:ext uri="{FF2B5EF4-FFF2-40B4-BE49-F238E27FC236}">
                <a16:creationId xmlns:a16="http://schemas.microsoft.com/office/drawing/2014/main" id="{FD9C23A4-8285-374A-A6E9-9C416983F38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39267" name="Notes Placeholder 2">
            <a:extLst>
              <a:ext uri="{FF2B5EF4-FFF2-40B4-BE49-F238E27FC236}">
                <a16:creationId xmlns:a16="http://schemas.microsoft.com/office/drawing/2014/main" id="{9084077E-646F-5E4C-B2B9-EBA3A32D86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A699CD-052B-9041-973A-23475C8264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88E43896-6EE4-5946-AEB1-0B9B7BBD10ED}" type="slidenum">
              <a:rPr lang="en-US" smtClean="0">
                <a:solidFill>
                  <a:prstClr val="black"/>
                </a:solidFill>
                <a:latin typeface="Calibri" panose="020F0502020204030204"/>
                <a:ea typeface="+mn-ea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16</a:t>
            </a:fld>
            <a:endParaRPr lang="en-US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Slide Image Placeholder 1">
            <a:extLst>
              <a:ext uri="{FF2B5EF4-FFF2-40B4-BE49-F238E27FC236}">
                <a16:creationId xmlns:a16="http://schemas.microsoft.com/office/drawing/2014/main" id="{AE66F016-FCB3-F64B-AE10-D559CD5EC66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42339" name="Notes Placeholder 2">
            <a:extLst>
              <a:ext uri="{FF2B5EF4-FFF2-40B4-BE49-F238E27FC236}">
                <a16:creationId xmlns:a16="http://schemas.microsoft.com/office/drawing/2014/main" id="{8682185E-3963-1D4A-9FD1-9F54148A796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F0C860-E052-9943-99DA-1B8CCD43E80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743F64E2-ACEA-4941-B596-1521DBE6A520}" type="slidenum">
              <a:rPr lang="en-US" smtClean="0">
                <a:solidFill>
                  <a:prstClr val="black"/>
                </a:solidFill>
                <a:latin typeface="Calibri"/>
                <a:ea typeface="+mn-ea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18</a:t>
            </a:fld>
            <a:endParaRPr lang="en-US">
              <a:solidFill>
                <a:prstClr val="black"/>
              </a:solidFill>
              <a:latin typeface="Calibri"/>
              <a:ea typeface="+mn-ea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Slide Image Placeholder 1">
            <a:extLst>
              <a:ext uri="{FF2B5EF4-FFF2-40B4-BE49-F238E27FC236}">
                <a16:creationId xmlns:a16="http://schemas.microsoft.com/office/drawing/2014/main" id="{42E82F96-DB3A-9049-8A76-88E520B55F5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45411" name="Notes Placeholder 2">
            <a:extLst>
              <a:ext uri="{FF2B5EF4-FFF2-40B4-BE49-F238E27FC236}">
                <a16:creationId xmlns:a16="http://schemas.microsoft.com/office/drawing/2014/main" id="{D9A615B6-FF1F-BA45-8EBD-B132E206FA7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45412" name="Slide Number Placeholder 3">
            <a:extLst>
              <a:ext uri="{FF2B5EF4-FFF2-40B4-BE49-F238E27FC236}">
                <a16:creationId xmlns:a16="http://schemas.microsoft.com/office/drawing/2014/main" id="{2DA75FE3-DA96-974F-9B29-7C439D55B2B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341313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defTabSz="341313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defTabSz="341313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defTabSz="341313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defTabSz="341313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284413" indent="1588" defTabSz="3413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741613" indent="1588" defTabSz="3413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198813" indent="1588" defTabSz="3413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656013" indent="1588" defTabSz="3413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F7CCB6B8-658C-CE41-92DC-AA9C596102AD}" type="slidenum">
              <a:rPr lang="en-US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pPr eaLnBrk="1" hangingPunct="1"/>
              <a:t>20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スライド イメージ プレースホルダー 1">
            <a:extLst>
              <a:ext uri="{FF2B5EF4-FFF2-40B4-BE49-F238E27FC236}">
                <a16:creationId xmlns:a16="http://schemas.microsoft.com/office/drawing/2014/main" id="{A997A288-36DE-5449-A541-8E09BA91019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48483" name="ノート プレースホルダー 2">
            <a:extLst>
              <a:ext uri="{FF2B5EF4-FFF2-40B4-BE49-F238E27FC236}">
                <a16:creationId xmlns:a16="http://schemas.microsoft.com/office/drawing/2014/main" id="{DF5075BE-6DA0-AD4A-81B8-5CA41073762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kumimoji="1" lang="ja-JP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48484" name="スライド番号プレースホルダー 3">
            <a:extLst>
              <a:ext uri="{FF2B5EF4-FFF2-40B4-BE49-F238E27FC236}">
                <a16:creationId xmlns:a16="http://schemas.microsoft.com/office/drawing/2014/main" id="{FF821BDB-D8A3-0042-8B98-885918A77A8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fld id="{F9B6F732-CEDF-E142-9E74-A3F9FE782513}" type="slidenum">
              <a:rPr lang="en-US" altLang="ja-JP" smtClean="0">
                <a:solidFill>
                  <a:srgbClr val="000000"/>
                </a:solidFill>
                <a:latin typeface="Calibri" panose="020F0502020204030204" pitchFamily="34" charset="0"/>
              </a:rPr>
              <a:pPr eaLnBrk="1" hangingPunct="1"/>
              <a:t>22</a:t>
            </a:fld>
            <a:endParaRPr lang="en-US" altLang="ja-JP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3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9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0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2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2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2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2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2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2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2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2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2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2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2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2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2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2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2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2.xml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2.xml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0">
            <a:extLst>
              <a:ext uri="{FF2B5EF4-FFF2-40B4-BE49-F238E27FC236}">
                <a16:creationId xmlns:a16="http://schemas.microsoft.com/office/drawing/2014/main" id="{3442A773-EB3F-EC49-B57D-40CCBC9DC06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492251" y="2027238"/>
            <a:ext cx="10693400" cy="18923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endParaRPr lang="en-US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4" name="Rectangle 11">
            <a:extLst>
              <a:ext uri="{FF2B5EF4-FFF2-40B4-BE49-F238E27FC236}">
                <a16:creationId xmlns:a16="http://schemas.microsoft.com/office/drawing/2014/main" id="{4B8C53A1-3CB2-564A-B5CA-59E15DF3DBC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653368" y="3825876"/>
            <a:ext cx="8538633" cy="1863725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endParaRPr lang="en-US" altLang="en-US" sz="2400" dirty="0">
              <a:latin typeface="Times New Roman" panose="02020603050405020304" pitchFamily="18" charset="0"/>
            </a:endParaRPr>
          </a:p>
        </p:txBody>
      </p:sp>
      <p:grpSp>
        <p:nvGrpSpPr>
          <p:cNvPr id="5" name="Group 15">
            <a:extLst>
              <a:ext uri="{FF2B5EF4-FFF2-40B4-BE49-F238E27FC236}">
                <a16:creationId xmlns:a16="http://schemas.microsoft.com/office/drawing/2014/main" id="{11A45C3C-FF74-8D42-A828-1CCCB21D355B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0" y="1676400"/>
            <a:ext cx="12192000" cy="263525"/>
            <a:chOff x="0" y="1056"/>
            <a:chExt cx="5760" cy="166"/>
          </a:xfrm>
        </p:grpSpPr>
        <p:sp>
          <p:nvSpPr>
            <p:cNvPr id="6" name="Line 13">
              <a:extLst>
                <a:ext uri="{FF2B5EF4-FFF2-40B4-BE49-F238E27FC236}">
                  <a16:creationId xmlns:a16="http://schemas.microsoft.com/office/drawing/2014/main" id="{10EED100-86A2-5441-8D65-03E1060C173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0" y="1056"/>
              <a:ext cx="5760" cy="0"/>
            </a:xfrm>
            <a:prstGeom prst="line">
              <a:avLst/>
            </a:prstGeom>
            <a:noFill/>
            <a:ln w="28575">
              <a:solidFill>
                <a:srgbClr val="F1E60D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sz="2000"/>
            </a:p>
          </p:txBody>
        </p:sp>
        <p:sp>
          <p:nvSpPr>
            <p:cNvPr id="7" name="Rectangle 14">
              <a:extLst>
                <a:ext uri="{FF2B5EF4-FFF2-40B4-BE49-F238E27FC236}">
                  <a16:creationId xmlns:a16="http://schemas.microsoft.com/office/drawing/2014/main" id="{54868F1B-5E78-9540-B302-C269D9D5989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 flipV="1">
              <a:off x="0" y="1056"/>
              <a:ext cx="5760" cy="166"/>
            </a:xfrm>
            <a:prstGeom prst="rect">
              <a:avLst/>
            </a:prstGeom>
            <a:gradFill rotWithShape="0">
              <a:gsLst>
                <a:gs pos="0">
                  <a:srgbClr val="006ACA"/>
                </a:gs>
                <a:gs pos="100000">
                  <a:srgbClr val="023784"/>
                </a:gs>
              </a:gsLst>
              <a:lin ang="0" scaled="1"/>
            </a:gradFill>
            <a:ln>
              <a:noFill/>
            </a:ln>
          </p:spPr>
          <p:txBody>
            <a:bodyPr wrap="none" anchor="ctr"/>
            <a:lstStyle>
              <a:lvl1pPr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defRPr/>
              </a:pPr>
              <a:endParaRPr lang="en-US" altLang="en-US" sz="2000" dirty="0"/>
            </a:p>
          </p:txBody>
        </p:sp>
      </p:grpSp>
      <p:sp>
        <p:nvSpPr>
          <p:cNvPr id="54284" name="Rectangle 12"/>
          <p:cNvSpPr>
            <a:spLocks noGrp="1" noChangeArrowheads="1"/>
          </p:cNvSpPr>
          <p:nvPr>
            <p:ph type="ctrTitle" sz="quarter"/>
          </p:nvPr>
        </p:nvSpPr>
        <p:spPr>
          <a:xfrm>
            <a:off x="1502835" y="1676400"/>
            <a:ext cx="10384367" cy="1892300"/>
          </a:xfrm>
          <a:ln>
            <a:headEnd type="none" w="sm" len="sm"/>
            <a:tailEnd type="none" w="sm" len="sm"/>
          </a:ln>
        </p:spPr>
        <p:txBody>
          <a:bodyPr lIns="91430" tIns="45715" rIns="91430" bIns="45715" anchor="ctr"/>
          <a:lstStyle>
            <a:lvl1pPr>
              <a:defRPr/>
            </a:lvl1pPr>
          </a:lstStyle>
          <a:p>
            <a:r>
              <a:rPr lang="en-US" altLang="en-US"/>
              <a:t>Click to edit Master title style</a:t>
            </a:r>
            <a:br>
              <a:rPr lang="en-US" altLang="en-US"/>
            </a:b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196666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11A7342-0E39-F54D-82DB-DF8F922E280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3144B95-9372-BC4E-BBCA-9F303DBED0D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AF7547F-2AE4-1B4F-AD10-41A3712F6F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FEC8A0-28FA-FF45-9F8A-0B2A8B42A6C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91451664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nD_Them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Myeloma">
            <a:extLst>
              <a:ext uri="{FF2B5EF4-FFF2-40B4-BE49-F238E27FC236}">
                <a16:creationId xmlns:a16="http://schemas.microsoft.com/office/drawing/2014/main" id="{43587C98-233F-5641-ACFC-4A21642D1C7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30" t="-153" r="20718" b="-307"/>
          <a:stretch>
            <a:fillRect/>
          </a:stretch>
        </p:blipFill>
        <p:spPr bwMode="auto">
          <a:xfrm>
            <a:off x="9120718" y="-12700"/>
            <a:ext cx="3094567" cy="691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D45C0F6-5ED4-7A4D-8C92-11AD043D4747}"/>
              </a:ext>
            </a:extLst>
          </p:cNvPr>
          <p:cNvSpPr/>
          <p:nvPr userDrawn="1"/>
        </p:nvSpPr>
        <p:spPr>
          <a:xfrm>
            <a:off x="0" y="-9525"/>
            <a:ext cx="9448800" cy="690086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0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37462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closure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4E06165-9DB7-E648-98AE-72D04ABECF45}"/>
              </a:ext>
            </a:extLst>
          </p:cNvPr>
          <p:cNvSpPr/>
          <p:nvPr userDrawn="1"/>
        </p:nvSpPr>
        <p:spPr>
          <a:xfrm>
            <a:off x="0" y="-9525"/>
            <a:ext cx="12192000" cy="690086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000" dirty="0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371601"/>
            <a:ext cx="5608320" cy="4754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78880" y="1371601"/>
            <a:ext cx="5608320" cy="4754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43840" y="57151"/>
            <a:ext cx="11704320" cy="99060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6">
            <a:extLst>
              <a:ext uri="{FF2B5EF4-FFF2-40B4-BE49-F238E27FC236}">
                <a16:creationId xmlns:a16="http://schemas.microsoft.com/office/drawing/2014/main" id="{63BEF4DC-B08A-E54C-A7C0-32E3BE7B813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43417" y="6356351"/>
            <a:ext cx="9997016" cy="365125"/>
          </a:xfrm>
        </p:spPr>
        <p:txBody>
          <a:bodyPr bIns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758378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A025AB5-0FD8-124F-A416-445D583323DA}"/>
              </a:ext>
            </a:extLst>
          </p:cNvPr>
          <p:cNvSpPr/>
          <p:nvPr userDrawn="1"/>
        </p:nvSpPr>
        <p:spPr>
          <a:xfrm>
            <a:off x="0" y="-9525"/>
            <a:ext cx="12192000" cy="68770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000" dirty="0">
              <a:solidFill>
                <a:prstClr val="white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48768A9-ACAF-254C-AD55-1147ED8DE31E}"/>
              </a:ext>
            </a:extLst>
          </p:cNvPr>
          <p:cNvSpPr/>
          <p:nvPr userDrawn="1"/>
        </p:nvSpPr>
        <p:spPr>
          <a:xfrm>
            <a:off x="0" y="3176"/>
            <a:ext cx="12192000" cy="690086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000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4272" y="914400"/>
            <a:ext cx="9363456" cy="40386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none"/>
        </p:style>
        <p:txBody>
          <a:bodyPr anchor="t">
            <a:noAutofit/>
          </a:bodyPr>
          <a:lstStyle>
            <a:lvl1pPr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6448635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presentation/Subsection Title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E05FF32-B6C5-3E4B-B92F-E003EEC81CAB}"/>
              </a:ext>
            </a:extLst>
          </p:cNvPr>
          <p:cNvSpPr/>
          <p:nvPr userDrawn="1"/>
        </p:nvSpPr>
        <p:spPr>
          <a:xfrm>
            <a:off x="0" y="-9525"/>
            <a:ext cx="12192000" cy="68770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000" dirty="0">
              <a:solidFill>
                <a:prstClr val="white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7609A-9BEF-B247-A4A9-BE3B1ED8F2DD}"/>
              </a:ext>
            </a:extLst>
          </p:cNvPr>
          <p:cNvSpPr/>
          <p:nvPr userDrawn="1"/>
        </p:nvSpPr>
        <p:spPr>
          <a:xfrm>
            <a:off x="0" y="3176"/>
            <a:ext cx="12192000" cy="690086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000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7600" y="2362201"/>
            <a:ext cx="7416800" cy="56673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7600" y="3140871"/>
            <a:ext cx="74168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bg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1109401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usekeep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C943C0E-8072-894F-87C6-A0434401E8F1}"/>
              </a:ext>
            </a:extLst>
          </p:cNvPr>
          <p:cNvSpPr/>
          <p:nvPr userDrawn="1"/>
        </p:nvSpPr>
        <p:spPr>
          <a:xfrm>
            <a:off x="0" y="-9525"/>
            <a:ext cx="12192000" cy="690086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000" dirty="0">
              <a:solidFill>
                <a:prstClr val="white"/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1625600" y="1371600"/>
            <a:ext cx="9245600" cy="2971800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  <a:lvl2pPr marL="0" indent="0">
              <a:buNone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3382961656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2570" y="60325"/>
            <a:ext cx="11129433" cy="1219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107017" y="1677989"/>
            <a:ext cx="4834467" cy="41132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44684" y="1677989"/>
            <a:ext cx="4834467" cy="41132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31BDD6-EBED-DB43-9094-23036D48893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869951" y="5857876"/>
            <a:ext cx="2419349" cy="4286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EA6893-1C23-4648-832E-86CCD59B18F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966633" y="5857876"/>
            <a:ext cx="3676651" cy="428625"/>
          </a:xfrm>
        </p:spPr>
        <p:txBody>
          <a:bodyPr/>
          <a:lstStyle>
            <a:lvl1pPr>
              <a:defRPr>
                <a:solidFill>
                  <a:srgbClr val="FFFFFF"/>
                </a:solidFill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547521-08FA-1C4E-B677-EF9EF90565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8320618" y="5857876"/>
            <a:ext cx="2419349" cy="4286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12FB4562-858F-3441-901F-4A01397088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81657554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74D1AC2-EEB3-2C4F-A1CD-D5DEE7073B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FCE5B5C-3617-7D48-BF1E-B4510C44BE6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0F18C26-35AD-4E42-8811-AAB54DCA512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FC9E20-0273-1B42-BD58-36CA192676F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6985765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0">
            <a:extLst>
              <a:ext uri="{FF2B5EF4-FFF2-40B4-BE49-F238E27FC236}">
                <a16:creationId xmlns:a16="http://schemas.microsoft.com/office/drawing/2014/main" id="{D2AD2B3C-7332-0348-AA0E-27D16904C18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492251" y="2027238"/>
            <a:ext cx="10693400" cy="1892300"/>
          </a:xfrm>
          <a:prstGeom prst="rect">
            <a:avLst/>
          </a:prstGeom>
          <a:noFill/>
          <a:ln>
            <a:noFill/>
          </a:ln>
        </p:spPr>
        <p:txBody>
          <a:bodyPr lIns="68573" tIns="34286" rIns="68573" bIns="34286"/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endParaRPr lang="en-US" altLang="en-US" sz="1800" dirty="0">
              <a:latin typeface="Times New Roman" charset="0"/>
            </a:endParaRPr>
          </a:p>
        </p:txBody>
      </p:sp>
      <p:sp>
        <p:nvSpPr>
          <p:cNvPr id="4" name="Rectangle 11">
            <a:extLst>
              <a:ext uri="{FF2B5EF4-FFF2-40B4-BE49-F238E27FC236}">
                <a16:creationId xmlns:a16="http://schemas.microsoft.com/office/drawing/2014/main" id="{3BACD4BE-CDC1-204B-8803-916487C32F6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653368" y="3825876"/>
            <a:ext cx="8538633" cy="1863725"/>
          </a:xfrm>
          <a:prstGeom prst="rect">
            <a:avLst/>
          </a:prstGeom>
          <a:noFill/>
          <a:ln>
            <a:noFill/>
          </a:ln>
        </p:spPr>
        <p:txBody>
          <a:bodyPr lIns="68573" tIns="34286" rIns="68573" bIns="34286"/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endParaRPr lang="en-US" altLang="en-US" sz="1800" dirty="0">
              <a:latin typeface="Times New Roman" charset="0"/>
            </a:endParaRPr>
          </a:p>
        </p:txBody>
      </p:sp>
      <p:grpSp>
        <p:nvGrpSpPr>
          <p:cNvPr id="5" name="Group 15">
            <a:extLst>
              <a:ext uri="{FF2B5EF4-FFF2-40B4-BE49-F238E27FC236}">
                <a16:creationId xmlns:a16="http://schemas.microsoft.com/office/drawing/2014/main" id="{C972732F-00F6-7D43-A002-6133CAAD7421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0" y="1676400"/>
            <a:ext cx="12192000" cy="263525"/>
            <a:chOff x="0" y="1056"/>
            <a:chExt cx="5760" cy="166"/>
          </a:xfrm>
        </p:grpSpPr>
        <p:sp>
          <p:nvSpPr>
            <p:cNvPr id="6" name="Line 13">
              <a:extLst>
                <a:ext uri="{FF2B5EF4-FFF2-40B4-BE49-F238E27FC236}">
                  <a16:creationId xmlns:a16="http://schemas.microsoft.com/office/drawing/2014/main" id="{042F89AB-7D80-9C43-9DC6-3D771714864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0" y="1056"/>
              <a:ext cx="5760" cy="0"/>
            </a:xfrm>
            <a:prstGeom prst="line">
              <a:avLst/>
            </a:prstGeom>
            <a:noFill/>
            <a:ln w="28575">
              <a:solidFill>
                <a:srgbClr val="F1E60D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sz="2000"/>
            </a:p>
          </p:txBody>
        </p:sp>
        <p:sp>
          <p:nvSpPr>
            <p:cNvPr id="7" name="Rectangle 14">
              <a:extLst>
                <a:ext uri="{FF2B5EF4-FFF2-40B4-BE49-F238E27FC236}">
                  <a16:creationId xmlns:a16="http://schemas.microsoft.com/office/drawing/2014/main" id="{4C023C24-BFFF-2043-A036-8D385584729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 flipV="1">
              <a:off x="0" y="1056"/>
              <a:ext cx="5760" cy="166"/>
            </a:xfrm>
            <a:prstGeom prst="rect">
              <a:avLst/>
            </a:prstGeom>
            <a:gradFill rotWithShape="0">
              <a:gsLst>
                <a:gs pos="0">
                  <a:srgbClr val="006ACA"/>
                </a:gs>
                <a:gs pos="100000">
                  <a:srgbClr val="023784"/>
                </a:gs>
              </a:gsLst>
              <a:lin ang="0" scaled="1"/>
            </a:gradFill>
            <a:ln>
              <a:noFill/>
            </a:ln>
          </p:spPr>
          <p:txBody>
            <a:bodyPr wrap="none" anchor="ctr"/>
            <a:lstStyle>
              <a:lvl1pPr>
                <a:defRPr sz="20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>
                <a:defRPr/>
              </a:pPr>
              <a:endParaRPr lang="en-US" altLang="en-US" sz="1500" dirty="0"/>
            </a:p>
          </p:txBody>
        </p:sp>
      </p:grpSp>
      <p:sp>
        <p:nvSpPr>
          <p:cNvPr id="54284" name="Rectangle 12"/>
          <p:cNvSpPr>
            <a:spLocks noGrp="1" noChangeArrowheads="1"/>
          </p:cNvSpPr>
          <p:nvPr>
            <p:ph type="ctrTitle" sz="quarter"/>
          </p:nvPr>
        </p:nvSpPr>
        <p:spPr>
          <a:xfrm>
            <a:off x="1502837" y="1676400"/>
            <a:ext cx="10384367" cy="1892300"/>
          </a:xfrm>
          <a:ln>
            <a:headEnd type="none" w="sm" len="sm"/>
            <a:tailEnd type="none" w="sm" len="sm"/>
          </a:ln>
        </p:spPr>
        <p:txBody>
          <a:bodyPr lIns="91430" tIns="45715" rIns="91430" bIns="45715" anchor="ctr"/>
          <a:lstStyle>
            <a:lvl1pPr>
              <a:defRPr/>
            </a:lvl1pPr>
          </a:lstStyle>
          <a:p>
            <a:r>
              <a:rPr lang="en-US" altLang="en-US"/>
              <a:t>Click to edit Master title style</a:t>
            </a:r>
            <a:br>
              <a:rPr lang="en-US" altLang="en-US"/>
            </a:b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63670964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BCDFAC7-FAD7-AA49-9468-99862CC557A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711019F-FA07-CB4C-9F92-DAE893D8F56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E94825A-90A6-E948-A9D0-CA9D9AE9EE8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53974E-411A-0B4C-A419-BC8EF835D2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21947124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4"/>
            <a:ext cx="103632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7"/>
            <a:ext cx="103632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865" indent="0">
              <a:buNone/>
              <a:defRPr sz="1350"/>
            </a:lvl2pPr>
            <a:lvl3pPr marL="685729" indent="0">
              <a:buNone/>
              <a:defRPr sz="1200"/>
            </a:lvl3pPr>
            <a:lvl4pPr marL="1028594" indent="0">
              <a:buNone/>
              <a:defRPr sz="1050"/>
            </a:lvl4pPr>
            <a:lvl5pPr marL="1371458" indent="0">
              <a:buNone/>
              <a:defRPr sz="1050"/>
            </a:lvl5pPr>
            <a:lvl6pPr marL="1714322" indent="0">
              <a:buNone/>
              <a:defRPr sz="1050"/>
            </a:lvl6pPr>
            <a:lvl7pPr marL="2057186" indent="0">
              <a:buNone/>
              <a:defRPr sz="1050"/>
            </a:lvl7pPr>
            <a:lvl8pPr marL="2400051" indent="0">
              <a:buNone/>
              <a:defRPr sz="1050"/>
            </a:lvl8pPr>
            <a:lvl9pPr marL="2742915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E7AC90B-8C57-4C43-83CB-B1984E556C2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4AA24DF-647C-EF4B-B881-48858D45791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5582DDA-AF5F-BB43-9EF6-3E0180DC2C9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8E154A-4EC1-FE4C-ADFB-503B2CE8538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044348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10702" y="60327"/>
            <a:ext cx="2781300" cy="57308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2567" y="60327"/>
            <a:ext cx="8144933" cy="57308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FEE14D4-12BE-8241-9162-19877E2E315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D68FA1B-F7DE-AD42-A248-2F789D45C3E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CF21428-B010-4447-8B50-200D12AB523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599D6A-28F6-264B-8076-07009C8FF8C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9652057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7017" y="1677989"/>
            <a:ext cx="4834467" cy="411321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44685" y="1677989"/>
            <a:ext cx="4834467" cy="411321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029124F-094C-6440-BF85-EC1ED730FAE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471A93F-0245-7044-8296-9A7ED118854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DB8EE20-29AC-A54F-82CE-2E9A198DEEB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89E4E7-C18F-0249-9474-2FA673CE96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1354171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65" indent="0">
              <a:buNone/>
              <a:defRPr sz="1500" b="1"/>
            </a:lvl2pPr>
            <a:lvl3pPr marL="685729" indent="0">
              <a:buNone/>
              <a:defRPr sz="1350" b="1"/>
            </a:lvl3pPr>
            <a:lvl4pPr marL="1028594" indent="0">
              <a:buNone/>
              <a:defRPr sz="1200" b="1"/>
            </a:lvl4pPr>
            <a:lvl5pPr marL="1371458" indent="0">
              <a:buNone/>
              <a:defRPr sz="1200" b="1"/>
            </a:lvl5pPr>
            <a:lvl6pPr marL="1714322" indent="0">
              <a:buNone/>
              <a:defRPr sz="1200" b="1"/>
            </a:lvl6pPr>
            <a:lvl7pPr marL="2057186" indent="0">
              <a:buNone/>
              <a:defRPr sz="1200" b="1"/>
            </a:lvl7pPr>
            <a:lvl8pPr marL="2400051" indent="0">
              <a:buNone/>
              <a:defRPr sz="1200" b="1"/>
            </a:lvl8pPr>
            <a:lvl9pPr marL="2742915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4"/>
            <a:ext cx="5389033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65" indent="0">
              <a:buNone/>
              <a:defRPr sz="1500" b="1"/>
            </a:lvl2pPr>
            <a:lvl3pPr marL="685729" indent="0">
              <a:buNone/>
              <a:defRPr sz="1350" b="1"/>
            </a:lvl3pPr>
            <a:lvl4pPr marL="1028594" indent="0">
              <a:buNone/>
              <a:defRPr sz="1200" b="1"/>
            </a:lvl4pPr>
            <a:lvl5pPr marL="1371458" indent="0">
              <a:buNone/>
              <a:defRPr sz="1200" b="1"/>
            </a:lvl5pPr>
            <a:lvl6pPr marL="1714322" indent="0">
              <a:buNone/>
              <a:defRPr sz="1200" b="1"/>
            </a:lvl6pPr>
            <a:lvl7pPr marL="2057186" indent="0">
              <a:buNone/>
              <a:defRPr sz="1200" b="1"/>
            </a:lvl7pPr>
            <a:lvl8pPr marL="2400051" indent="0">
              <a:buNone/>
              <a:defRPr sz="1200" b="1"/>
            </a:lvl8pPr>
            <a:lvl9pPr marL="2742915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519FDBD7-BC58-5A4A-B676-8C2E21E64CB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F3B51E5A-16C3-3646-BDDC-E993903DE35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606A288D-24C1-8646-BCA7-DEC3534A457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F95778-F8F3-5845-B5BD-20DC2FA217C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2034290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F0960A21-8731-7045-8191-332AF2C1AC6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1448764B-F6F8-DE42-B08F-3A4B52B3552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309E647-B747-174D-9A4A-7E44DF2DAE8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A51CD3-C489-D440-92B4-E479FDE8C69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5601183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1AB71F82-81C0-1F47-AE78-414363CF89E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E16D61AA-0A8F-334D-9B37-223BD32EB37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B9E94CE8-D240-8D45-962E-A1275E792BE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CF1DB2-624B-E04B-B988-C2EA44345E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52136332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6" y="273054"/>
            <a:ext cx="6815667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865" indent="0">
              <a:buNone/>
              <a:defRPr sz="900"/>
            </a:lvl2pPr>
            <a:lvl3pPr marL="685729" indent="0">
              <a:buNone/>
              <a:defRPr sz="750"/>
            </a:lvl3pPr>
            <a:lvl4pPr marL="1028594" indent="0">
              <a:buNone/>
              <a:defRPr sz="675"/>
            </a:lvl4pPr>
            <a:lvl5pPr marL="1371458" indent="0">
              <a:buNone/>
              <a:defRPr sz="675"/>
            </a:lvl5pPr>
            <a:lvl6pPr marL="1714322" indent="0">
              <a:buNone/>
              <a:defRPr sz="675"/>
            </a:lvl6pPr>
            <a:lvl7pPr marL="2057186" indent="0">
              <a:buNone/>
              <a:defRPr sz="675"/>
            </a:lvl7pPr>
            <a:lvl8pPr marL="2400051" indent="0">
              <a:buNone/>
              <a:defRPr sz="675"/>
            </a:lvl8pPr>
            <a:lvl9pPr marL="2742915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D869E38-6BE9-D246-BAEC-C6E41793A9B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99F3EC7-2C2C-5347-B8C1-079A045A0A3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17B5B1A-4380-A844-BD58-BEA1D19439C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883AC0-30C9-4548-BA5E-6D6BABC777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62309206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865" indent="0">
              <a:buNone/>
              <a:defRPr sz="2100"/>
            </a:lvl2pPr>
            <a:lvl3pPr marL="685729" indent="0">
              <a:buNone/>
              <a:defRPr sz="1800"/>
            </a:lvl3pPr>
            <a:lvl4pPr marL="1028594" indent="0">
              <a:buNone/>
              <a:defRPr sz="1500"/>
            </a:lvl4pPr>
            <a:lvl5pPr marL="1371458" indent="0">
              <a:buNone/>
              <a:defRPr sz="1500"/>
            </a:lvl5pPr>
            <a:lvl6pPr marL="1714322" indent="0">
              <a:buNone/>
              <a:defRPr sz="1500"/>
            </a:lvl6pPr>
            <a:lvl7pPr marL="2057186" indent="0">
              <a:buNone/>
              <a:defRPr sz="1500"/>
            </a:lvl7pPr>
            <a:lvl8pPr marL="2400051" indent="0">
              <a:buNone/>
              <a:defRPr sz="1500"/>
            </a:lvl8pPr>
            <a:lvl9pPr marL="2742915" indent="0">
              <a:buNone/>
              <a:defRPr sz="15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865" indent="0">
              <a:buNone/>
              <a:defRPr sz="900"/>
            </a:lvl2pPr>
            <a:lvl3pPr marL="685729" indent="0">
              <a:buNone/>
              <a:defRPr sz="750"/>
            </a:lvl3pPr>
            <a:lvl4pPr marL="1028594" indent="0">
              <a:buNone/>
              <a:defRPr sz="675"/>
            </a:lvl4pPr>
            <a:lvl5pPr marL="1371458" indent="0">
              <a:buNone/>
              <a:defRPr sz="675"/>
            </a:lvl5pPr>
            <a:lvl6pPr marL="1714322" indent="0">
              <a:buNone/>
              <a:defRPr sz="675"/>
            </a:lvl6pPr>
            <a:lvl7pPr marL="2057186" indent="0">
              <a:buNone/>
              <a:defRPr sz="675"/>
            </a:lvl7pPr>
            <a:lvl8pPr marL="2400051" indent="0">
              <a:buNone/>
              <a:defRPr sz="675"/>
            </a:lvl8pPr>
            <a:lvl9pPr marL="2742915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5892FF9-638B-A04D-84D3-CAF5E6574CA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D4B78A0-8EA9-154D-B73F-389D806A31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2C7357F-4A56-B848-BB0D-D87FE791C8C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613556-C10B-424E-8580-5067D23E3A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94393426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8D24A0F-1D95-F748-BC25-31E3B4E0B45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913509D-8730-8845-88F4-FDD868E5B8B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180F1FA-FF54-BD4B-9864-828ACDE8CB7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BED256-EBB4-F349-8F25-8E8214B19F1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5768593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10702" y="60329"/>
            <a:ext cx="2781300" cy="57308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2568" y="60329"/>
            <a:ext cx="8144933" cy="57308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09A2B2A-7B80-7343-AFC3-1D8E7F83BA2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790FA90-D016-0942-974C-0961DD5FFD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919BC5F-5456-9041-A8BC-125782D2180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AE02CE-6C76-774E-9DF4-C315B50FD58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36188674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2570" y="60325"/>
            <a:ext cx="11129433" cy="1219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107017" y="1677989"/>
            <a:ext cx="4834467" cy="41132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44685" y="1677989"/>
            <a:ext cx="4834467" cy="41132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FD523AE-8E51-D149-AD48-F31581459B4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25F0AAC-E586-9742-8467-A2D14D29111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F4A4431-2C48-B749-AE8C-87EBD54881C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838C83-20C1-BC4C-9BD6-662F6632877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49382419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2570" y="60325"/>
            <a:ext cx="11129433" cy="1219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107019" y="1677989"/>
            <a:ext cx="9872133" cy="4113212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F5392C9-5E70-5147-94FC-2B333BC9BF8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EDDE46C-7ABD-A043-AF95-2D3E8E7C676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2CCBCD8-02DA-8C45-8E4E-4E31DBF2681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D8D2C4-737B-414C-AFC2-269E06711AF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523069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2569" y="60325"/>
            <a:ext cx="11129433" cy="1219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107017" y="1677989"/>
            <a:ext cx="4834467" cy="41132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44684" y="1677989"/>
            <a:ext cx="4834467" cy="41132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10D9B8B-8E7F-E54E-AB8F-E5E0B0F84B2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927AD4D-A02B-BB46-BB3D-85C3E77FB9D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0C4FD9B-A749-CF4C-8967-1C444DA7592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B93629-E318-6F48-AA31-F1F72F6E85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0667311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2570" y="60325"/>
            <a:ext cx="11129433" cy="1219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7017" y="1677989"/>
            <a:ext cx="4834467" cy="41132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44685" y="1677989"/>
            <a:ext cx="4834467" cy="41132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A5B391B-5E76-4649-866E-FF56AF934F0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E7FA411-35DF-334B-A3DC-D58F054B51D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2BC5FA7-64B7-C949-A450-1FAD2B0D706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D669CB-A7BE-A44F-8D69-EC34015014F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97458127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1625600" y="381000"/>
            <a:ext cx="8636000" cy="6858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aseline="0">
                <a:solidFill>
                  <a:srgbClr val="98012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1625600" y="1600200"/>
            <a:ext cx="94488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51515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Clr>
                <a:srgbClr val="98012E"/>
              </a:buClr>
              <a:buFont typeface="Arial" panose="020B0604020202020204" pitchFamily="34" charset="0"/>
              <a:buChar char="•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buChar char="−"/>
              <a:defRPr>
                <a:solidFill>
                  <a:srgbClr val="51515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buChar char="•"/>
              <a:defRPr>
                <a:solidFill>
                  <a:srgbClr val="51515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0189099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DA054F7-F443-7442-9313-8AFFF17836A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2D9A206-8C53-684D-B003-B005D40AB85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8DFB441-9920-F645-BBF9-EC8D32EB862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97ABB5-D014-3443-BFE6-6B16C263A761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35166031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599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DC4CA7D-5906-6C43-BD7F-05557AEB6CB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01C4137-DF80-184B-9F70-C38954DF29E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FE18EB2-17A4-524F-80DA-1178256955F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67D2E4-774B-0748-A0D0-57587ED4C8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491380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287B22D-590C-6043-AF23-946C2804164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CF1F443-AE42-FE44-8B0A-73604DEA666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4E86F34-0AF7-8049-AB21-BF79C726361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F89A52-CC21-AB42-B94C-8D2022D7D9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267019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4"/>
            <a:ext cx="103632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9791143-E7CE-874C-89C2-D73A4726139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93E9017-8905-5D43-B5F3-CE4149F5B78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282714E-8541-4C45-A85A-BDDF6345E52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93BF-B8DD-B142-B3D5-73A0672651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166254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4"/>
            <a:ext cx="53848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4"/>
            <a:ext cx="53848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E8F34B0-919E-034D-9371-173DE69DE6B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9285A52-DD15-CE4C-897F-3B42B7F3787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CCA7E27-4F0C-E24B-8B10-CE67309327D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77F784-F77D-8D43-BC0F-A6F747061E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079868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6"/>
            <a:ext cx="5386917" cy="63976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80" y="1535116"/>
            <a:ext cx="5389033" cy="63976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80" y="2174875"/>
            <a:ext cx="5389033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0BD41EA1-EF21-E84D-A103-84EE7B64056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00B32DC8-E4DF-3B4A-A0A9-5250D9931B2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438B86ED-15AC-9F43-A9B7-B0E1C078A7D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AE25FA-F833-3749-80B1-76BF8BDBF6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752435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9718C77C-2730-3648-8C19-6EFF8890EB4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AA73831C-98A8-1D4E-A1A0-243A38CB86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E07AE1BD-70D6-EF45-B07F-2C58F763F19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7E5A1A-59A6-0447-825A-CF5A659189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742361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8753DD54-87C2-7A48-876B-69F20EEB12A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D3924B41-1BF9-3843-8019-B9A6C8F79BE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E66A43A1-91D1-274A-A6E1-4E069238DCB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AADE8E-78B2-104A-A691-7CAD2A3BA6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7754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2569" y="60325"/>
            <a:ext cx="11129433" cy="1219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107018" y="1677989"/>
            <a:ext cx="9872133" cy="4113212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4CFF9C8-4F70-7641-8780-FFC1DFA01BF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5F96C5B-003E-B24A-98DC-58D37E69695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87F794F-04AF-B748-8C30-030CAA8C3F3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67D046-5C1E-FE48-89DC-D132CE53910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44610022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26" y="273052"/>
            <a:ext cx="4011084" cy="1162051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209"/>
            <a:ext cx="6815667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26" y="1435104"/>
            <a:ext cx="4011084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12BBC85-DB4D-254C-B991-C5F4B63B229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B61F34E-35EE-434F-A8BC-9EBF404A64B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7421E07-B894-374D-87F8-2D551109986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19E5C8-143E-4042-872B-0A76C5AE60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2035587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4"/>
            <a:ext cx="7315200" cy="566739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510"/>
            <a:ext cx="7315200" cy="8048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0B3E8D9-B848-6548-9763-D0160FBB282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D115D62-973F-7242-82DB-3D969D3C4E9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5B6784D-0365-A841-8B30-73FBA8918B5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4577A8-EF4F-ED43-AEC7-E44DADC1A9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230806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E22DD6E-10A5-314E-BA91-AF1CE8A9201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F65BE4F-BC22-C04D-B50D-9D5FF62B456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9D89248-666A-6B44-A8CD-2C3E679D3A3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C86919-3807-6544-905D-1262866B0F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47651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3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3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AF19213-E835-0248-B69B-92C8867B98A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F52C5AB-8591-2A49-BF49-7C240DFD73B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8C46254-FE8F-AF4B-B960-AE94496E17C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3ACF33-D23D-D744-8642-21BF145969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638205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43"/>
            <a:ext cx="109728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25C1F079-D437-314E-9DA1-D2889681570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6DE79D66-3995-D642-8625-5CB86C843D2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9D56E1B8-E544-E94F-A5F3-F7FFC92E5C3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8D49A6-AD07-6E45-8FB0-CD097DD934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286675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4"/>
            <a:ext cx="109728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E69317E-D6DC-0E40-9498-F53CDFA5070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3913C84-FEF6-F344-9261-7E8AEA59220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F9AF84E-AEDC-554A-9AF4-3FD3851501D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5EEAD3-FFFD-014B-A427-8E2F07E47B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642876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D456D6E-B705-8244-B57F-0EC024FEC0A7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0" y="1062038"/>
            <a:ext cx="12192000" cy="0"/>
          </a:xfrm>
          <a:prstGeom prst="line">
            <a:avLst/>
          </a:prstGeom>
          <a:noFill/>
          <a:ln w="25400">
            <a:solidFill>
              <a:srgbClr val="09345A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21920" y="35787"/>
            <a:ext cx="11948160" cy="990600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>
              <a:defRPr sz="1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Footer Placeholder 6">
            <a:extLst>
              <a:ext uri="{FF2B5EF4-FFF2-40B4-BE49-F238E27FC236}">
                <a16:creationId xmlns:a16="http://schemas.microsoft.com/office/drawing/2014/main" id="{4BC34EEA-9561-3941-ABB9-73B8261045B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27001" y="6418264"/>
            <a:ext cx="10265833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3194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2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302504" indent="0" algn="ctr">
              <a:buNone/>
              <a:defRPr/>
            </a:lvl2pPr>
            <a:lvl3pPr marL="605009" indent="0" algn="ctr">
              <a:buNone/>
              <a:defRPr/>
            </a:lvl3pPr>
            <a:lvl4pPr marL="907513" indent="0" algn="ctr">
              <a:buNone/>
              <a:defRPr/>
            </a:lvl4pPr>
            <a:lvl5pPr marL="1210016" indent="0" algn="ctr">
              <a:buNone/>
              <a:defRPr/>
            </a:lvl5pPr>
            <a:lvl6pPr marL="1512521" indent="0" algn="ctr">
              <a:buNone/>
              <a:defRPr/>
            </a:lvl6pPr>
            <a:lvl7pPr marL="1815026" indent="0" algn="ctr">
              <a:buNone/>
              <a:defRPr/>
            </a:lvl7pPr>
            <a:lvl8pPr marL="2117529" indent="0" algn="ctr">
              <a:buNone/>
              <a:defRPr/>
            </a:lvl8pPr>
            <a:lvl9pPr marL="242003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869514526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9976589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4"/>
            <a:ext cx="10363200" cy="1362075"/>
          </a:xfrm>
        </p:spPr>
        <p:txBody>
          <a:bodyPr anchor="t"/>
          <a:lstStyle>
            <a:lvl1pPr algn="l">
              <a:defRPr sz="2648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1324"/>
            </a:lvl1pPr>
            <a:lvl2pPr marL="302504" indent="0">
              <a:buNone/>
              <a:defRPr sz="1191"/>
            </a:lvl2pPr>
            <a:lvl3pPr marL="605009" indent="0">
              <a:buNone/>
              <a:defRPr sz="1059"/>
            </a:lvl3pPr>
            <a:lvl4pPr marL="907513" indent="0">
              <a:buNone/>
              <a:defRPr sz="926"/>
            </a:lvl4pPr>
            <a:lvl5pPr marL="1210016" indent="0">
              <a:buNone/>
              <a:defRPr sz="926"/>
            </a:lvl5pPr>
            <a:lvl6pPr marL="1512521" indent="0">
              <a:buNone/>
              <a:defRPr sz="926"/>
            </a:lvl6pPr>
            <a:lvl7pPr marL="1815026" indent="0">
              <a:buNone/>
              <a:defRPr sz="926"/>
            </a:lvl7pPr>
            <a:lvl8pPr marL="2117529" indent="0">
              <a:buNone/>
              <a:defRPr sz="926"/>
            </a:lvl8pPr>
            <a:lvl9pPr marL="2420033" indent="0">
              <a:buNone/>
              <a:defRPr sz="926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01262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2569" y="60325"/>
            <a:ext cx="11129433" cy="1219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7017" y="1677989"/>
            <a:ext cx="4834467" cy="41132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44684" y="1677989"/>
            <a:ext cx="4834467" cy="41132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6E7FA2-99B3-3D40-8851-FDED7E4B24F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7BDF41A-7C5D-8445-BA21-6620F97D035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EDFDCC7-41CC-A741-91FA-0BFCD125B5A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88F235-4777-824E-8844-41D95743E1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7041614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5366" y="1906588"/>
            <a:ext cx="5101167" cy="4316412"/>
          </a:xfrm>
        </p:spPr>
        <p:txBody>
          <a:bodyPr/>
          <a:lstStyle>
            <a:lvl1pPr>
              <a:defRPr sz="1853"/>
            </a:lvl1pPr>
            <a:lvl2pPr>
              <a:defRPr sz="1655"/>
            </a:lvl2pPr>
            <a:lvl3pPr>
              <a:defRPr sz="1324"/>
            </a:lvl3pPr>
            <a:lvl4pPr>
              <a:defRPr sz="1191"/>
            </a:lvl4pPr>
            <a:lvl5pPr>
              <a:defRPr sz="1191"/>
            </a:lvl5pPr>
            <a:lvl6pPr>
              <a:defRPr sz="1191"/>
            </a:lvl6pPr>
            <a:lvl7pPr>
              <a:defRPr sz="1191"/>
            </a:lvl7pPr>
            <a:lvl8pPr>
              <a:defRPr sz="1191"/>
            </a:lvl8pPr>
            <a:lvl9pPr>
              <a:defRPr sz="119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9717" y="1906588"/>
            <a:ext cx="5103283" cy="4316412"/>
          </a:xfrm>
        </p:spPr>
        <p:txBody>
          <a:bodyPr/>
          <a:lstStyle>
            <a:lvl1pPr>
              <a:defRPr sz="1853"/>
            </a:lvl1pPr>
            <a:lvl2pPr>
              <a:defRPr sz="1655"/>
            </a:lvl2pPr>
            <a:lvl3pPr>
              <a:defRPr sz="1324"/>
            </a:lvl3pPr>
            <a:lvl4pPr>
              <a:defRPr sz="1191"/>
            </a:lvl4pPr>
            <a:lvl5pPr>
              <a:defRPr sz="1191"/>
            </a:lvl5pPr>
            <a:lvl6pPr>
              <a:defRPr sz="1191"/>
            </a:lvl6pPr>
            <a:lvl7pPr>
              <a:defRPr sz="1191"/>
            </a:lvl7pPr>
            <a:lvl8pPr>
              <a:defRPr sz="1191"/>
            </a:lvl8pPr>
            <a:lvl9pPr>
              <a:defRPr sz="119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29672934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5" y="1535113"/>
            <a:ext cx="5386919" cy="639762"/>
          </a:xfrm>
        </p:spPr>
        <p:txBody>
          <a:bodyPr anchor="b"/>
          <a:lstStyle>
            <a:lvl1pPr marL="0" indent="0">
              <a:buNone/>
              <a:defRPr sz="1655" b="1"/>
            </a:lvl1pPr>
            <a:lvl2pPr marL="302504" indent="0">
              <a:buNone/>
              <a:defRPr sz="1324" b="1"/>
            </a:lvl2pPr>
            <a:lvl3pPr marL="605009" indent="0">
              <a:buNone/>
              <a:defRPr sz="1191" b="1"/>
            </a:lvl3pPr>
            <a:lvl4pPr marL="907513" indent="0">
              <a:buNone/>
              <a:defRPr sz="1059" b="1"/>
            </a:lvl4pPr>
            <a:lvl5pPr marL="1210016" indent="0">
              <a:buNone/>
              <a:defRPr sz="1059" b="1"/>
            </a:lvl5pPr>
            <a:lvl6pPr marL="1512521" indent="0">
              <a:buNone/>
              <a:defRPr sz="1059" b="1"/>
            </a:lvl6pPr>
            <a:lvl7pPr marL="1815026" indent="0">
              <a:buNone/>
              <a:defRPr sz="1059" b="1"/>
            </a:lvl7pPr>
            <a:lvl8pPr marL="2117529" indent="0">
              <a:buNone/>
              <a:defRPr sz="1059" b="1"/>
            </a:lvl8pPr>
            <a:lvl9pPr marL="2420033" indent="0">
              <a:buNone/>
              <a:defRPr sz="1059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5" y="2174875"/>
            <a:ext cx="5386919" cy="3951288"/>
          </a:xfrm>
        </p:spPr>
        <p:txBody>
          <a:bodyPr/>
          <a:lstStyle>
            <a:lvl1pPr>
              <a:defRPr sz="1655"/>
            </a:lvl1pPr>
            <a:lvl2pPr>
              <a:defRPr sz="1324"/>
            </a:lvl2pPr>
            <a:lvl3pPr>
              <a:defRPr sz="1191"/>
            </a:lvl3pPr>
            <a:lvl4pPr>
              <a:defRPr sz="1059"/>
            </a:lvl4pPr>
            <a:lvl5pPr>
              <a:defRPr sz="1059"/>
            </a:lvl5pPr>
            <a:lvl6pPr>
              <a:defRPr sz="1059"/>
            </a:lvl6pPr>
            <a:lvl7pPr>
              <a:defRPr sz="1059"/>
            </a:lvl7pPr>
            <a:lvl8pPr>
              <a:defRPr sz="1059"/>
            </a:lvl8pPr>
            <a:lvl9pPr>
              <a:defRPr sz="105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5" cy="639762"/>
          </a:xfrm>
        </p:spPr>
        <p:txBody>
          <a:bodyPr anchor="b"/>
          <a:lstStyle>
            <a:lvl1pPr marL="0" indent="0">
              <a:buNone/>
              <a:defRPr sz="1655" b="1"/>
            </a:lvl1pPr>
            <a:lvl2pPr marL="302504" indent="0">
              <a:buNone/>
              <a:defRPr sz="1324" b="1"/>
            </a:lvl2pPr>
            <a:lvl3pPr marL="605009" indent="0">
              <a:buNone/>
              <a:defRPr sz="1191" b="1"/>
            </a:lvl3pPr>
            <a:lvl4pPr marL="907513" indent="0">
              <a:buNone/>
              <a:defRPr sz="1059" b="1"/>
            </a:lvl4pPr>
            <a:lvl5pPr marL="1210016" indent="0">
              <a:buNone/>
              <a:defRPr sz="1059" b="1"/>
            </a:lvl5pPr>
            <a:lvl6pPr marL="1512521" indent="0">
              <a:buNone/>
              <a:defRPr sz="1059" b="1"/>
            </a:lvl6pPr>
            <a:lvl7pPr marL="1815026" indent="0">
              <a:buNone/>
              <a:defRPr sz="1059" b="1"/>
            </a:lvl7pPr>
            <a:lvl8pPr marL="2117529" indent="0">
              <a:buNone/>
              <a:defRPr sz="1059" b="1"/>
            </a:lvl8pPr>
            <a:lvl9pPr marL="2420033" indent="0">
              <a:buNone/>
              <a:defRPr sz="1059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5" cy="3951288"/>
          </a:xfrm>
        </p:spPr>
        <p:txBody>
          <a:bodyPr/>
          <a:lstStyle>
            <a:lvl1pPr>
              <a:defRPr sz="1655"/>
            </a:lvl1pPr>
            <a:lvl2pPr>
              <a:defRPr sz="1324"/>
            </a:lvl2pPr>
            <a:lvl3pPr>
              <a:defRPr sz="1191"/>
            </a:lvl3pPr>
            <a:lvl4pPr>
              <a:defRPr sz="1059"/>
            </a:lvl4pPr>
            <a:lvl5pPr>
              <a:defRPr sz="1059"/>
            </a:lvl5pPr>
            <a:lvl6pPr>
              <a:defRPr sz="1059"/>
            </a:lvl6pPr>
            <a:lvl7pPr>
              <a:defRPr sz="1059"/>
            </a:lvl7pPr>
            <a:lvl8pPr>
              <a:defRPr sz="1059"/>
            </a:lvl8pPr>
            <a:lvl9pPr>
              <a:defRPr sz="105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74423261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57597649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306233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1324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44" y="273053"/>
            <a:ext cx="6815667" cy="5853113"/>
          </a:xfrm>
        </p:spPr>
        <p:txBody>
          <a:bodyPr/>
          <a:lstStyle>
            <a:lvl1pPr>
              <a:defRPr sz="2118"/>
            </a:lvl1pPr>
            <a:lvl2pPr>
              <a:defRPr sz="1853"/>
            </a:lvl2pPr>
            <a:lvl3pPr>
              <a:defRPr sz="1655"/>
            </a:lvl3pPr>
            <a:lvl4pPr>
              <a:defRPr sz="1324"/>
            </a:lvl4pPr>
            <a:lvl5pPr>
              <a:defRPr sz="1324"/>
            </a:lvl5pPr>
            <a:lvl6pPr>
              <a:defRPr sz="1324"/>
            </a:lvl6pPr>
            <a:lvl7pPr>
              <a:defRPr sz="1324"/>
            </a:lvl7pPr>
            <a:lvl8pPr>
              <a:defRPr sz="1324"/>
            </a:lvl8pPr>
            <a:lvl9pPr>
              <a:defRPr sz="132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926"/>
            </a:lvl1pPr>
            <a:lvl2pPr marL="302504" indent="0">
              <a:buNone/>
              <a:defRPr sz="794"/>
            </a:lvl2pPr>
            <a:lvl3pPr marL="605009" indent="0">
              <a:buNone/>
              <a:defRPr sz="662"/>
            </a:lvl3pPr>
            <a:lvl4pPr marL="907513" indent="0">
              <a:buNone/>
              <a:defRPr sz="596"/>
            </a:lvl4pPr>
            <a:lvl5pPr marL="1210016" indent="0">
              <a:buNone/>
              <a:defRPr sz="596"/>
            </a:lvl5pPr>
            <a:lvl6pPr marL="1512521" indent="0">
              <a:buNone/>
              <a:defRPr sz="596"/>
            </a:lvl6pPr>
            <a:lvl7pPr marL="1815026" indent="0">
              <a:buNone/>
              <a:defRPr sz="596"/>
            </a:lvl7pPr>
            <a:lvl8pPr marL="2117529" indent="0">
              <a:buNone/>
              <a:defRPr sz="596"/>
            </a:lvl8pPr>
            <a:lvl9pPr marL="2420033" indent="0">
              <a:buNone/>
              <a:defRPr sz="596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63115629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9" y="4800600"/>
            <a:ext cx="7315200" cy="566738"/>
          </a:xfrm>
        </p:spPr>
        <p:txBody>
          <a:bodyPr anchor="b"/>
          <a:lstStyle>
            <a:lvl1pPr algn="l">
              <a:defRPr sz="1324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9" y="612775"/>
            <a:ext cx="7315200" cy="4114800"/>
          </a:xfrm>
        </p:spPr>
        <p:txBody>
          <a:bodyPr/>
          <a:lstStyle>
            <a:lvl1pPr marL="0" indent="0">
              <a:buNone/>
              <a:defRPr sz="2118"/>
            </a:lvl1pPr>
            <a:lvl2pPr marL="302504" indent="0">
              <a:buNone/>
              <a:defRPr sz="1853"/>
            </a:lvl2pPr>
            <a:lvl3pPr marL="605009" indent="0">
              <a:buNone/>
              <a:defRPr sz="1655"/>
            </a:lvl3pPr>
            <a:lvl4pPr marL="907513" indent="0">
              <a:buNone/>
              <a:defRPr sz="1324"/>
            </a:lvl4pPr>
            <a:lvl5pPr marL="1210016" indent="0">
              <a:buNone/>
              <a:defRPr sz="1324"/>
            </a:lvl5pPr>
            <a:lvl6pPr marL="1512521" indent="0">
              <a:buNone/>
              <a:defRPr sz="1324"/>
            </a:lvl6pPr>
            <a:lvl7pPr marL="1815026" indent="0">
              <a:buNone/>
              <a:defRPr sz="1324"/>
            </a:lvl7pPr>
            <a:lvl8pPr marL="2117529" indent="0">
              <a:buNone/>
              <a:defRPr sz="1324"/>
            </a:lvl8pPr>
            <a:lvl9pPr marL="2420033" indent="0">
              <a:buNone/>
              <a:defRPr sz="1324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9" y="5367338"/>
            <a:ext cx="7315200" cy="804862"/>
          </a:xfrm>
        </p:spPr>
        <p:txBody>
          <a:bodyPr/>
          <a:lstStyle>
            <a:lvl1pPr marL="0" indent="0">
              <a:buNone/>
              <a:defRPr sz="926"/>
            </a:lvl1pPr>
            <a:lvl2pPr marL="302504" indent="0">
              <a:buNone/>
              <a:defRPr sz="794"/>
            </a:lvl2pPr>
            <a:lvl3pPr marL="605009" indent="0">
              <a:buNone/>
              <a:defRPr sz="662"/>
            </a:lvl3pPr>
            <a:lvl4pPr marL="907513" indent="0">
              <a:buNone/>
              <a:defRPr sz="596"/>
            </a:lvl4pPr>
            <a:lvl5pPr marL="1210016" indent="0">
              <a:buNone/>
              <a:defRPr sz="596"/>
            </a:lvl5pPr>
            <a:lvl6pPr marL="1512521" indent="0">
              <a:buNone/>
              <a:defRPr sz="596"/>
            </a:lvl6pPr>
            <a:lvl7pPr marL="1815026" indent="0">
              <a:buNone/>
              <a:defRPr sz="596"/>
            </a:lvl7pPr>
            <a:lvl8pPr marL="2117529" indent="0">
              <a:buNone/>
              <a:defRPr sz="596"/>
            </a:lvl8pPr>
            <a:lvl9pPr marL="2420033" indent="0">
              <a:buNone/>
              <a:defRPr sz="596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19798024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7412974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01633" y="569916"/>
            <a:ext cx="2601383" cy="565308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5352" y="569916"/>
            <a:ext cx="7603067" cy="565308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44633712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1" y="2130427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342874" indent="0" algn="ctr">
              <a:buNone/>
              <a:defRPr/>
            </a:lvl2pPr>
            <a:lvl3pPr marL="685748" indent="0" algn="ctr">
              <a:buNone/>
              <a:defRPr/>
            </a:lvl3pPr>
            <a:lvl4pPr marL="1028622" indent="0" algn="ctr">
              <a:buNone/>
              <a:defRPr/>
            </a:lvl4pPr>
            <a:lvl5pPr marL="1371496" indent="0" algn="ctr">
              <a:buNone/>
              <a:defRPr/>
            </a:lvl5pPr>
            <a:lvl6pPr marL="1714371" indent="0" algn="ctr">
              <a:buNone/>
              <a:defRPr/>
            </a:lvl6pPr>
            <a:lvl7pPr marL="2057244" indent="0" algn="ctr">
              <a:buNone/>
              <a:defRPr/>
            </a:lvl7pPr>
            <a:lvl8pPr marL="2400119" indent="0" algn="ctr">
              <a:buNone/>
              <a:defRPr/>
            </a:lvl8pPr>
            <a:lvl9pPr marL="274299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865722181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209010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FE9179C-B7B7-2B4B-93B8-809155FA3BE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1ACE859-E0B3-C440-8AD9-8F7530121D7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 eaLnBrk="1" hangingPunct="1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EFAB997-C804-FA44-99F9-51F0BB85AB7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34CF981C-FC5A-BA40-A2F6-680573CCBD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12289455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5" y="4406903"/>
            <a:ext cx="103632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5" y="2906713"/>
            <a:ext cx="103632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874" indent="0">
              <a:buNone/>
              <a:defRPr sz="1350"/>
            </a:lvl2pPr>
            <a:lvl3pPr marL="685748" indent="0">
              <a:buNone/>
              <a:defRPr sz="1200"/>
            </a:lvl3pPr>
            <a:lvl4pPr marL="1028622" indent="0">
              <a:buNone/>
              <a:defRPr sz="1050"/>
            </a:lvl4pPr>
            <a:lvl5pPr marL="1371496" indent="0">
              <a:buNone/>
              <a:defRPr sz="1050"/>
            </a:lvl5pPr>
            <a:lvl6pPr marL="1714371" indent="0">
              <a:buNone/>
              <a:defRPr sz="1050"/>
            </a:lvl6pPr>
            <a:lvl7pPr marL="2057244" indent="0">
              <a:buNone/>
              <a:defRPr sz="1050"/>
            </a:lvl7pPr>
            <a:lvl8pPr marL="2400119" indent="0">
              <a:buNone/>
              <a:defRPr sz="1050"/>
            </a:lvl8pPr>
            <a:lvl9pPr marL="2742993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21888666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5352" y="1906589"/>
            <a:ext cx="5101167" cy="431641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9720" y="1906589"/>
            <a:ext cx="5103283" cy="431641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66795117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2" y="1535114"/>
            <a:ext cx="5386917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74" indent="0">
              <a:buNone/>
              <a:defRPr sz="1500" b="1"/>
            </a:lvl2pPr>
            <a:lvl3pPr marL="685748" indent="0">
              <a:buNone/>
              <a:defRPr sz="1350" b="1"/>
            </a:lvl3pPr>
            <a:lvl4pPr marL="1028622" indent="0">
              <a:buNone/>
              <a:defRPr sz="1200" b="1"/>
            </a:lvl4pPr>
            <a:lvl5pPr marL="1371496" indent="0">
              <a:buNone/>
              <a:defRPr sz="1200" b="1"/>
            </a:lvl5pPr>
            <a:lvl6pPr marL="1714371" indent="0">
              <a:buNone/>
              <a:defRPr sz="1200" b="1"/>
            </a:lvl6pPr>
            <a:lvl7pPr marL="2057244" indent="0">
              <a:buNone/>
              <a:defRPr sz="1200" b="1"/>
            </a:lvl7pPr>
            <a:lvl8pPr marL="2400119" indent="0">
              <a:buNone/>
              <a:defRPr sz="1200" b="1"/>
            </a:lvl8pPr>
            <a:lvl9pPr marL="2742993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2" y="2174876"/>
            <a:ext cx="5386917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2" y="1535114"/>
            <a:ext cx="5389033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74" indent="0">
              <a:buNone/>
              <a:defRPr sz="1500" b="1"/>
            </a:lvl2pPr>
            <a:lvl3pPr marL="685748" indent="0">
              <a:buNone/>
              <a:defRPr sz="1350" b="1"/>
            </a:lvl3pPr>
            <a:lvl4pPr marL="1028622" indent="0">
              <a:buNone/>
              <a:defRPr sz="1200" b="1"/>
            </a:lvl4pPr>
            <a:lvl5pPr marL="1371496" indent="0">
              <a:buNone/>
              <a:defRPr sz="1200" b="1"/>
            </a:lvl5pPr>
            <a:lvl6pPr marL="1714371" indent="0">
              <a:buNone/>
              <a:defRPr sz="1200" b="1"/>
            </a:lvl6pPr>
            <a:lvl7pPr marL="2057244" indent="0">
              <a:buNone/>
              <a:defRPr sz="1200" b="1"/>
            </a:lvl7pPr>
            <a:lvl8pPr marL="2400119" indent="0">
              <a:buNone/>
              <a:defRPr sz="1200" b="1"/>
            </a:lvl8pPr>
            <a:lvl9pPr marL="2742993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2" y="2174876"/>
            <a:ext cx="5389033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11486425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33764512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8417086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5" y="273050"/>
            <a:ext cx="4011084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5" y="1435102"/>
            <a:ext cx="4011084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874" indent="0">
              <a:buNone/>
              <a:defRPr sz="900"/>
            </a:lvl2pPr>
            <a:lvl3pPr marL="685748" indent="0">
              <a:buNone/>
              <a:defRPr sz="750"/>
            </a:lvl3pPr>
            <a:lvl4pPr marL="1028622" indent="0">
              <a:buNone/>
              <a:defRPr sz="675"/>
            </a:lvl4pPr>
            <a:lvl5pPr marL="1371496" indent="0">
              <a:buNone/>
              <a:defRPr sz="675"/>
            </a:lvl5pPr>
            <a:lvl6pPr marL="1714371" indent="0">
              <a:buNone/>
              <a:defRPr sz="675"/>
            </a:lvl6pPr>
            <a:lvl7pPr marL="2057244" indent="0">
              <a:buNone/>
              <a:defRPr sz="675"/>
            </a:lvl7pPr>
            <a:lvl8pPr marL="2400119" indent="0">
              <a:buNone/>
              <a:defRPr sz="675"/>
            </a:lvl8pPr>
            <a:lvl9pPr marL="2742993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18564713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9" y="4800601"/>
            <a:ext cx="73152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9" y="612775"/>
            <a:ext cx="73152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874" indent="0">
              <a:buNone/>
              <a:defRPr sz="2100"/>
            </a:lvl2pPr>
            <a:lvl3pPr marL="685748" indent="0">
              <a:buNone/>
              <a:defRPr sz="1800"/>
            </a:lvl3pPr>
            <a:lvl4pPr marL="1028622" indent="0">
              <a:buNone/>
              <a:defRPr sz="1500"/>
            </a:lvl4pPr>
            <a:lvl5pPr marL="1371496" indent="0">
              <a:buNone/>
              <a:defRPr sz="1500"/>
            </a:lvl5pPr>
            <a:lvl6pPr marL="1714371" indent="0">
              <a:buNone/>
              <a:defRPr sz="1500"/>
            </a:lvl6pPr>
            <a:lvl7pPr marL="2057244" indent="0">
              <a:buNone/>
              <a:defRPr sz="1500"/>
            </a:lvl7pPr>
            <a:lvl8pPr marL="2400119" indent="0">
              <a:buNone/>
              <a:defRPr sz="1500"/>
            </a:lvl8pPr>
            <a:lvl9pPr marL="2742993" indent="0">
              <a:buNone/>
              <a:defRPr sz="1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9" y="5367339"/>
            <a:ext cx="73152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874" indent="0">
              <a:buNone/>
              <a:defRPr sz="900"/>
            </a:lvl2pPr>
            <a:lvl3pPr marL="685748" indent="0">
              <a:buNone/>
              <a:defRPr sz="750"/>
            </a:lvl3pPr>
            <a:lvl4pPr marL="1028622" indent="0">
              <a:buNone/>
              <a:defRPr sz="675"/>
            </a:lvl4pPr>
            <a:lvl5pPr marL="1371496" indent="0">
              <a:buNone/>
              <a:defRPr sz="675"/>
            </a:lvl5pPr>
            <a:lvl6pPr marL="1714371" indent="0">
              <a:buNone/>
              <a:defRPr sz="675"/>
            </a:lvl6pPr>
            <a:lvl7pPr marL="2057244" indent="0">
              <a:buNone/>
              <a:defRPr sz="675"/>
            </a:lvl7pPr>
            <a:lvl8pPr marL="2400119" indent="0">
              <a:buNone/>
              <a:defRPr sz="675"/>
            </a:lvl8pPr>
            <a:lvl9pPr marL="2742993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7046946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41497712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01622" y="569916"/>
            <a:ext cx="2601383" cy="565308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5352" y="569916"/>
            <a:ext cx="7603067" cy="565308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78634695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/ Cover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719" y="786384"/>
            <a:ext cx="10979149" cy="2239920"/>
          </a:xfrm>
        </p:spPr>
        <p:txBody>
          <a:bodyPr lIns="91440" tIns="45720" rIns="91440" bIns="45720">
            <a:normAutofit/>
          </a:bodyPr>
          <a:lstStyle>
            <a:lvl1pPr>
              <a:lnSpc>
                <a:spcPct val="90000"/>
              </a:lnSpc>
              <a:defRPr sz="4001" b="1" cap="none" spc="98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1720" y="4647765"/>
            <a:ext cx="9382611" cy="924363"/>
          </a:xfrm>
          <a:prstGeom prst="rect">
            <a:avLst/>
          </a:prstGeom>
        </p:spPr>
        <p:txBody>
          <a:bodyPr lIns="91440" tIns="45720" rIns="91440" bIns="45720">
            <a:normAutofit/>
          </a:bodyPr>
          <a:lstStyle>
            <a:lvl1pPr marL="0" indent="0" algn="l">
              <a:lnSpc>
                <a:spcPct val="90000"/>
              </a:lnSpc>
              <a:spcBef>
                <a:spcPts val="900"/>
              </a:spcBef>
              <a:buNone/>
              <a:defRPr sz="1800" spc="23" baseline="0">
                <a:solidFill>
                  <a:schemeClr val="tx1"/>
                </a:solidFill>
              </a:defRPr>
            </a:lvl1pPr>
            <a:lvl2pPr marL="3429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611717" y="3409277"/>
            <a:ext cx="9392139" cy="1227813"/>
          </a:xfrm>
          <a:prstGeom prst="rect">
            <a:avLst/>
          </a:prstGeom>
        </p:spPr>
        <p:txBody>
          <a:bodyPr lIns="91440" tIns="45720" rIns="91440" bIns="45720">
            <a:noAutofit/>
          </a:bodyPr>
          <a:lstStyle>
            <a:lvl1pPr marL="0" indent="0">
              <a:buNone/>
              <a:defRPr sz="2400" b="0" spc="2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108904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29396993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719" y="313267"/>
            <a:ext cx="10979149" cy="1155700"/>
          </a:xfrm>
        </p:spPr>
        <p:txBody>
          <a:bodyPr>
            <a:normAutofit/>
          </a:bodyPr>
          <a:lstStyle>
            <a:lvl1pPr>
              <a:defRPr sz="3201" b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719" y="1598085"/>
            <a:ext cx="10979149" cy="448204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21870" indent="-164613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 Narrow" panose="020B0606020202030204" pitchFamily="34" charset="0"/>
              <a:buChar char="–"/>
              <a:defRPr sz="200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33401" indent="-118887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771" indent="-117489">
              <a:lnSpc>
                <a:spcPct val="100000"/>
              </a:lnSpc>
              <a:spcBef>
                <a:spcPts val="0"/>
              </a:spcBef>
              <a:buSzPct val="100000"/>
              <a:tabLst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9029">
              <a:lnSpc>
                <a:spcPct val="100000"/>
              </a:lnSpc>
              <a:spcBef>
                <a:spcPts val="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0" y="6608840"/>
            <a:ext cx="12192000" cy="249161"/>
          </a:xfrm>
        </p:spPr>
        <p:txBody>
          <a:bodyPr lIns="91440" bIns="45720" anchor="b">
            <a:noAutofit/>
          </a:bodyPr>
          <a:lstStyle>
            <a:lvl1pPr marL="0" indent="0">
              <a:spcBef>
                <a:spcPts val="0"/>
              </a:spcBef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0303" indent="0">
              <a:spcBef>
                <a:spcPts val="0"/>
              </a:spcBef>
              <a:buNone/>
              <a:defRPr sz="900"/>
            </a:lvl2pPr>
            <a:lvl3pPr marL="345370" indent="0">
              <a:spcBef>
                <a:spcPts val="0"/>
              </a:spcBef>
              <a:buNone/>
              <a:defRPr sz="900"/>
            </a:lvl3pPr>
            <a:lvl4pPr marL="515673" indent="0">
              <a:spcBef>
                <a:spcPts val="0"/>
              </a:spcBef>
              <a:buNone/>
              <a:defRPr sz="900"/>
            </a:lvl4pPr>
            <a:lvl5pPr marL="685976" indent="0">
              <a:spcBef>
                <a:spcPts val="0"/>
              </a:spcBef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10469641" y="3"/>
            <a:ext cx="1722361" cy="309639"/>
          </a:xfrm>
        </p:spPr>
        <p:txBody>
          <a:bodyPr lIns="91440" bIns="45720">
            <a:noAutofit/>
          </a:bodyPr>
          <a:lstStyle>
            <a:lvl1pPr marL="0" indent="0" algn="r">
              <a:spcBef>
                <a:spcPts val="0"/>
              </a:spcBef>
              <a:buNone/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0303" indent="0">
              <a:spcBef>
                <a:spcPts val="0"/>
              </a:spcBef>
              <a:buNone/>
              <a:defRPr sz="900"/>
            </a:lvl2pPr>
            <a:lvl3pPr marL="345370" indent="0">
              <a:spcBef>
                <a:spcPts val="0"/>
              </a:spcBef>
              <a:buNone/>
              <a:defRPr sz="900"/>
            </a:lvl3pPr>
            <a:lvl4pPr marL="515673" indent="0">
              <a:spcBef>
                <a:spcPts val="0"/>
              </a:spcBef>
              <a:buNone/>
              <a:defRPr sz="900"/>
            </a:lvl4pPr>
            <a:lvl5pPr marL="685976" indent="0">
              <a:spcBef>
                <a:spcPts val="0"/>
              </a:spcBef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58188886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9665821" y="2"/>
            <a:ext cx="2526183" cy="249283"/>
          </a:xfrm>
        </p:spPr>
        <p:txBody>
          <a:bodyPr/>
          <a:lstStyle>
            <a:lvl1pPr algn="r">
              <a:defRPr sz="6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0E9C930-2204-134F-9185-67EBC0877D3A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11334751" y="6413501"/>
            <a:ext cx="6625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en-US" sz="525"/>
            </a:lvl1pPr>
          </a:lstStyle>
          <a:p>
            <a:pPr>
              <a:defRPr/>
            </a:pPr>
            <a:fld id="{39EEE387-A6EC-FC44-AC87-2B3CE86A6284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58807271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8FD4B4E-ACC1-7E47-AFA3-46338BE66B8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E53E473-76C3-1941-9E24-B13379006D2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64267F1-C93D-E242-8310-04000F18BF5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DCE379-1148-8141-BDD0-0CCD76D3145F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902344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407305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653564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5351" y="1906588"/>
            <a:ext cx="5101167" cy="43164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9717" y="1906588"/>
            <a:ext cx="5103283" cy="43164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77614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7897CCB-1237-674C-A6C6-FDF241FDEA4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2F0B42B-E00C-1B4F-8163-DA53819E6F4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6295DEB-F5DF-134A-AE8F-BE005B90782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FAC909-7FF8-C64E-AE9D-C00F3E6B1C3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282942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210883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0512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69296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540475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4547815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2316187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01618" y="569914"/>
            <a:ext cx="2601383" cy="565308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5351" y="569914"/>
            <a:ext cx="7603067" cy="565308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6838886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4815620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7B08008-A5DF-E545-BE07-A5F8092965EA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0" y="1062038"/>
            <a:ext cx="12192000" cy="0"/>
          </a:xfrm>
          <a:prstGeom prst="line">
            <a:avLst/>
          </a:prstGeom>
          <a:noFill/>
          <a:ln w="25400">
            <a:solidFill>
              <a:srgbClr val="09345A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sp>
        <p:nvSpPr>
          <p:cNvPr id="15" name="Content Placeholder 2"/>
          <p:cNvSpPr>
            <a:spLocks noGrp="1"/>
          </p:cNvSpPr>
          <p:nvPr>
            <p:ph idx="1"/>
          </p:nvPr>
        </p:nvSpPr>
        <p:spPr>
          <a:xfrm>
            <a:off x="304800" y="1253038"/>
            <a:ext cx="11582400" cy="4830763"/>
          </a:xfrm>
          <a:prstGeom prst="rect">
            <a:avLst/>
          </a:prstGeom>
        </p:spPr>
        <p:txBody>
          <a:bodyPr>
            <a:noAutofit/>
          </a:bodyPr>
          <a:lstStyle>
            <a:lvl1pPr marL="236538" indent="-236538">
              <a:lnSpc>
                <a:spcPct val="100000"/>
              </a:lnSpc>
              <a:buFont typeface="Arial" panose="020B0604020202020204" pitchFamily="34" charset="0"/>
              <a:buChar char="•"/>
              <a:defRPr sz="2400" baseline="0"/>
            </a:lvl1pPr>
            <a:lvl2pPr marL="690563" indent="-233363">
              <a:lnSpc>
                <a:spcPct val="100000"/>
              </a:lnSpc>
              <a:buFont typeface="Arial" panose="020B0604020202020204" pitchFamily="34" charset="0"/>
              <a:buChar char="–"/>
              <a:defRPr sz="2400"/>
            </a:lvl2pPr>
            <a:lvl3pPr marL="1147763" indent="-233363">
              <a:lnSpc>
                <a:spcPct val="100000"/>
              </a:lnSpc>
              <a:buSzPct val="70000"/>
              <a:buFont typeface="Wingdings" panose="05000000000000000000" pitchFamily="2" charset="2"/>
              <a:buChar char="Ø"/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21920" y="35787"/>
            <a:ext cx="11948160" cy="990600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6">
            <a:extLst>
              <a:ext uri="{FF2B5EF4-FFF2-40B4-BE49-F238E27FC236}">
                <a16:creationId xmlns:a16="http://schemas.microsoft.com/office/drawing/2014/main" id="{24CF4D16-A534-D94D-907B-237AD074407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27001" y="6418264"/>
            <a:ext cx="1026583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82964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932D416-5B92-C44F-85A5-B9171D354780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0" y="1062038"/>
            <a:ext cx="12192000" cy="0"/>
          </a:xfrm>
          <a:prstGeom prst="line">
            <a:avLst/>
          </a:prstGeom>
          <a:noFill/>
          <a:ln w="25400">
            <a:solidFill>
              <a:srgbClr val="09345A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21920" y="35787"/>
            <a:ext cx="11948160" cy="990600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Footer Placeholder 6">
            <a:extLst>
              <a:ext uri="{FF2B5EF4-FFF2-40B4-BE49-F238E27FC236}">
                <a16:creationId xmlns:a16="http://schemas.microsoft.com/office/drawing/2014/main" id="{191245E6-5F36-B244-8924-C7350894DC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27001" y="6418264"/>
            <a:ext cx="1026583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1285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5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53" indent="0">
              <a:buNone/>
              <a:defRPr sz="1800"/>
            </a:lvl2pPr>
            <a:lvl3pPr marL="914305" indent="0">
              <a:buNone/>
              <a:defRPr sz="1600"/>
            </a:lvl3pPr>
            <a:lvl4pPr marL="1371458" indent="0">
              <a:buNone/>
              <a:defRPr sz="1400"/>
            </a:lvl4pPr>
            <a:lvl5pPr marL="1828610" indent="0">
              <a:buNone/>
              <a:defRPr sz="1400"/>
            </a:lvl5pPr>
            <a:lvl6pPr marL="2285763" indent="0">
              <a:buNone/>
              <a:defRPr sz="1400"/>
            </a:lvl6pPr>
            <a:lvl7pPr marL="2742915" indent="0">
              <a:buNone/>
              <a:defRPr sz="1400"/>
            </a:lvl7pPr>
            <a:lvl8pPr marL="3200068" indent="0">
              <a:buNone/>
              <a:defRPr sz="1400"/>
            </a:lvl8pPr>
            <a:lvl9pPr marL="365722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34D05AB-5262-3C49-B49D-02635682682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5B37F6C-42AE-B946-8FA9-AFF12FDD2BB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0EB9B14-FF3E-0648-B5F5-66FE3FFADB0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12A819-C77A-D148-80B6-27178983760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3142595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B243126-0B48-6045-9F70-2DE3BA994C90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0" y="1062038"/>
            <a:ext cx="12192000" cy="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260768"/>
            <a:ext cx="5608320" cy="4754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78880" y="1260768"/>
            <a:ext cx="5608320" cy="4754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21920" y="35787"/>
            <a:ext cx="11948160" cy="990600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6">
            <a:extLst>
              <a:ext uri="{FF2B5EF4-FFF2-40B4-BE49-F238E27FC236}">
                <a16:creationId xmlns:a16="http://schemas.microsoft.com/office/drawing/2014/main" id="{F9A113B7-8CBF-E841-A299-F27E638EEA9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27001" y="6418264"/>
            <a:ext cx="1026583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73393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3BFECE6-EC7A-DE4A-9C3B-FEA9F193976B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0" y="1062038"/>
            <a:ext cx="12192000" cy="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345114"/>
            <a:ext cx="5608320" cy="6397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984875"/>
            <a:ext cx="5608320" cy="3951288"/>
          </a:xfrm>
          <a:prstGeom prst="rect">
            <a:avLst/>
          </a:prstGeom>
        </p:spPr>
        <p:txBody>
          <a:bodyPr>
            <a:noAutofit/>
          </a:bodyPr>
          <a:lstStyle>
            <a:lvl1pPr marL="233363" indent="-233363">
              <a:buFont typeface="Arial" panose="020B0604020202020204" pitchFamily="34" charset="0"/>
              <a:buChar char="•"/>
              <a:defRPr sz="2000"/>
            </a:lvl1pPr>
            <a:lvl2pPr marL="690563" indent="-233363">
              <a:defRPr sz="1800"/>
            </a:lvl2pPr>
            <a:lvl3pPr marL="1147763" indent="-233363">
              <a:buFont typeface="Wingdings" panose="05000000000000000000" pitchFamily="2" charset="2"/>
              <a:buChar char="Ø"/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78880" y="1345114"/>
            <a:ext cx="5608320" cy="6397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78880" y="1984875"/>
            <a:ext cx="5608320" cy="3951288"/>
          </a:xfrm>
          <a:prstGeom prst="rect">
            <a:avLst/>
          </a:prstGeom>
        </p:spPr>
        <p:txBody>
          <a:bodyPr>
            <a:noAutofit/>
          </a:bodyPr>
          <a:lstStyle>
            <a:lvl1pPr marL="233363" indent="-233363">
              <a:buFont typeface="Arial" panose="020B0604020202020204" pitchFamily="34" charset="0"/>
              <a:buChar char="•"/>
              <a:defRPr sz="2000"/>
            </a:lvl1pPr>
            <a:lvl2pPr marL="690563" indent="-233363">
              <a:defRPr sz="1800"/>
            </a:lvl2pPr>
            <a:lvl3pPr marL="1147763" indent="-233363">
              <a:buFont typeface="Wingdings" panose="05000000000000000000" pitchFamily="2" charset="2"/>
              <a:buChar char="Ø"/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21920" y="35787"/>
            <a:ext cx="11948160" cy="990600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>
              <a:defRPr sz="2400">
                <a:solidFill>
                  <a:srgbClr val="09345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Footer Placeholder 6">
            <a:extLst>
              <a:ext uri="{FF2B5EF4-FFF2-40B4-BE49-F238E27FC236}">
                <a16:creationId xmlns:a16="http://schemas.microsoft.com/office/drawing/2014/main" id="{D2C506C2-7A88-7940-9B46-ABF613DE935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27001" y="6418264"/>
            <a:ext cx="1026583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92363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6">
            <a:extLst>
              <a:ext uri="{FF2B5EF4-FFF2-40B4-BE49-F238E27FC236}">
                <a16:creationId xmlns:a16="http://schemas.microsoft.com/office/drawing/2014/main" id="{1D53940A-52D6-2849-9A7C-A4479C014FF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27001" y="6418264"/>
            <a:ext cx="1026583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12139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m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DF2BE9F-F1F6-924A-B6C5-475C164ACFEA}"/>
              </a:ext>
            </a:extLst>
          </p:cNvPr>
          <p:cNvSpPr/>
          <p:nvPr userDrawn="1"/>
        </p:nvSpPr>
        <p:spPr>
          <a:xfrm>
            <a:off x="0" y="-9525"/>
            <a:ext cx="12192000" cy="690086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000" dirty="0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709617" y="533402"/>
            <a:ext cx="8029575" cy="5101815"/>
          </a:xfrm>
          <a:prstGeom prst="rect">
            <a:avLst/>
          </a:prstGeom>
        </p:spPr>
        <p:txBody>
          <a:bodyPr anchor="ctr"/>
          <a:lstStyle>
            <a:lvl1pPr algn="ctr">
              <a:spcBef>
                <a:spcPts val="0"/>
              </a:spcBef>
              <a:spcAft>
                <a:spcPts val="600"/>
              </a:spcAft>
              <a:defRPr lang="en-US" sz="1600" b="1" i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74162828"/>
      </p:ext>
    </p:extLst>
  </p:cSld>
  <p:clrMapOvr>
    <a:masterClrMapping/>
  </p:clrMapOvr>
  <p:hf sldNum="0" hd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nD_Them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Myeloma">
            <a:extLst>
              <a:ext uri="{FF2B5EF4-FFF2-40B4-BE49-F238E27FC236}">
                <a16:creationId xmlns:a16="http://schemas.microsoft.com/office/drawing/2014/main" id="{CACB543C-E6DB-494C-83D1-0B807E702DD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30" t="-153" r="20718" b="-307"/>
          <a:stretch>
            <a:fillRect/>
          </a:stretch>
        </p:blipFill>
        <p:spPr bwMode="auto">
          <a:xfrm>
            <a:off x="9120718" y="-12700"/>
            <a:ext cx="3094567" cy="691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7E97891-276E-0B4D-AC54-1633048ACC6C}"/>
              </a:ext>
            </a:extLst>
          </p:cNvPr>
          <p:cNvSpPr/>
          <p:nvPr userDrawn="1"/>
        </p:nvSpPr>
        <p:spPr>
          <a:xfrm>
            <a:off x="0" y="-9525"/>
            <a:ext cx="9448800" cy="690086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0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53100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closure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2805AFD-7D25-A349-BA79-7F734C16A064}"/>
              </a:ext>
            </a:extLst>
          </p:cNvPr>
          <p:cNvSpPr/>
          <p:nvPr userDrawn="1"/>
        </p:nvSpPr>
        <p:spPr>
          <a:xfrm>
            <a:off x="0" y="-9525"/>
            <a:ext cx="12192000" cy="690086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000" dirty="0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371601"/>
            <a:ext cx="5608320" cy="4754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78880" y="1371601"/>
            <a:ext cx="5608320" cy="4754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43840" y="57151"/>
            <a:ext cx="11704320" cy="99060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6">
            <a:extLst>
              <a:ext uri="{FF2B5EF4-FFF2-40B4-BE49-F238E27FC236}">
                <a16:creationId xmlns:a16="http://schemas.microsoft.com/office/drawing/2014/main" id="{6CDE599D-EFCD-0244-8073-6FFD9145C8A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43417" y="6356351"/>
            <a:ext cx="9997016" cy="365125"/>
          </a:xfrm>
        </p:spPr>
        <p:txBody>
          <a:bodyPr bIns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82158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993D65F-26DD-7141-9F52-BF9B72275BC4}"/>
              </a:ext>
            </a:extLst>
          </p:cNvPr>
          <p:cNvSpPr/>
          <p:nvPr userDrawn="1"/>
        </p:nvSpPr>
        <p:spPr>
          <a:xfrm>
            <a:off x="0" y="-9525"/>
            <a:ext cx="12192000" cy="68770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000" dirty="0">
              <a:solidFill>
                <a:prstClr val="white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F3A15E4-1641-0442-8144-EF815DCA6A28}"/>
              </a:ext>
            </a:extLst>
          </p:cNvPr>
          <p:cNvSpPr/>
          <p:nvPr userDrawn="1"/>
        </p:nvSpPr>
        <p:spPr>
          <a:xfrm>
            <a:off x="0" y="3176"/>
            <a:ext cx="12192000" cy="690086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000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4272" y="914400"/>
            <a:ext cx="9363456" cy="40386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none"/>
        </p:style>
        <p:txBody>
          <a:bodyPr anchor="t">
            <a:noAutofit/>
          </a:bodyPr>
          <a:lstStyle>
            <a:lvl1pPr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581382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presentation/Subsection Title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05E1FD0-2D86-BF44-9CE7-628F38AC1773}"/>
              </a:ext>
            </a:extLst>
          </p:cNvPr>
          <p:cNvSpPr/>
          <p:nvPr userDrawn="1"/>
        </p:nvSpPr>
        <p:spPr>
          <a:xfrm>
            <a:off x="0" y="-9525"/>
            <a:ext cx="12192000" cy="68770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000" dirty="0">
              <a:solidFill>
                <a:prstClr val="white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822D209-F114-4E4A-8D55-52CC66AA668E}"/>
              </a:ext>
            </a:extLst>
          </p:cNvPr>
          <p:cNvSpPr/>
          <p:nvPr userDrawn="1"/>
        </p:nvSpPr>
        <p:spPr>
          <a:xfrm>
            <a:off x="0" y="3176"/>
            <a:ext cx="12192000" cy="690086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000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7600" y="2362201"/>
            <a:ext cx="7416800" cy="56673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7600" y="3140871"/>
            <a:ext cx="74168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bg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7257643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usekeep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8E6D2A3-5E9B-4742-BE81-BBCE2FD5A270}"/>
              </a:ext>
            </a:extLst>
          </p:cNvPr>
          <p:cNvSpPr/>
          <p:nvPr userDrawn="1"/>
        </p:nvSpPr>
        <p:spPr>
          <a:xfrm>
            <a:off x="0" y="-9525"/>
            <a:ext cx="12192000" cy="690086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000" dirty="0">
              <a:solidFill>
                <a:prstClr val="white"/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1625600" y="1371600"/>
            <a:ext cx="9245600" cy="2971800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  <a:lvl2pPr marL="0" indent="0">
              <a:buNone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298282545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2570" y="60325"/>
            <a:ext cx="11129433" cy="1219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107017" y="1677989"/>
            <a:ext cx="4834467" cy="41132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44684" y="1677989"/>
            <a:ext cx="4834467" cy="41132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484BEA-8F03-F340-8480-324DF9CB40F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869951" y="5857876"/>
            <a:ext cx="2419349" cy="4286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78E9A1-EF51-7345-A35E-59DC3211A3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966633" y="5857876"/>
            <a:ext cx="3676651" cy="428625"/>
          </a:xfrm>
        </p:spPr>
        <p:txBody>
          <a:bodyPr/>
          <a:lstStyle>
            <a:lvl1pPr>
              <a:defRPr>
                <a:solidFill>
                  <a:srgbClr val="FFFFFF"/>
                </a:solidFill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526382-7B72-AC49-A395-186204EC516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8320618" y="5857876"/>
            <a:ext cx="2419349" cy="4286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50F467E0-AFDB-EA44-8C95-2AE4281DF29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2407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7017" y="1677989"/>
            <a:ext cx="4834467" cy="4113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44684" y="1677989"/>
            <a:ext cx="4834467" cy="4113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90A1791-5B89-8748-994F-0D878846F8F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289BBDB-4E1E-244B-BEAE-8733BE9BB77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7E49A4D-B12B-9748-AD68-EDA55A4235E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D885AC-7A66-5142-B426-63CD86E6A86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675982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*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407BED9-1FB9-C242-933B-711EE784EE1E}"/>
              </a:ext>
            </a:extLst>
          </p:cNvPr>
          <p:cNvSpPr/>
          <p:nvPr userDrawn="1"/>
        </p:nvSpPr>
        <p:spPr>
          <a:xfrm>
            <a:off x="457200" y="1128713"/>
            <a:ext cx="11734800" cy="19050"/>
          </a:xfrm>
          <a:prstGeom prst="rect">
            <a:avLst/>
          </a:prstGeom>
          <a:gradFill flip="none" rotWithShape="1">
            <a:gsLst>
              <a:gs pos="26000">
                <a:schemeClr val="accent1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52E4F7B-315B-9141-8D05-4D8DDCFA755F}"/>
              </a:ext>
            </a:extLst>
          </p:cNvPr>
          <p:cNvSpPr/>
          <p:nvPr userDrawn="1"/>
        </p:nvSpPr>
        <p:spPr>
          <a:xfrm>
            <a:off x="457200" y="1128713"/>
            <a:ext cx="11734800" cy="19050"/>
          </a:xfrm>
          <a:prstGeom prst="rect">
            <a:avLst/>
          </a:prstGeom>
          <a:gradFill flip="none" rotWithShape="1">
            <a:gsLst>
              <a:gs pos="26000">
                <a:schemeClr val="accent1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44500" y="6049556"/>
            <a:ext cx="11303000" cy="558242"/>
          </a:xfrm>
        </p:spPr>
        <p:txBody>
          <a:bodyPr lIns="0" bIns="0" anchor="b"/>
          <a:lstStyle>
            <a:lvl1pPr marL="0" indent="0" algn="l">
              <a:lnSpc>
                <a:spcPct val="95000"/>
              </a:lnSpc>
              <a:spcBef>
                <a:spcPts val="225"/>
              </a:spcBef>
              <a:buFont typeface="Arial" pitchFamily="34" charset="0"/>
              <a:buNone/>
              <a:defRPr sz="750"/>
            </a:lvl1pPr>
            <a:lvl2pPr marL="171450" indent="0">
              <a:buNone/>
              <a:defRPr/>
            </a:lvl2pPr>
            <a:lvl3pPr marL="342900" indent="0">
              <a:buNone/>
              <a:defRPr/>
            </a:lvl3pPr>
            <a:lvl4pPr marL="51435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1872"/>
            <a:ext cx="112776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1AB9C93-348D-6948-9874-0B40961090FE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-12700" y="6591300"/>
            <a:ext cx="366184" cy="2667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8325398D-94CC-0A4B-9C03-8283EFF79B4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1932746"/>
      </p:ext>
    </p:extLst>
  </p:cSld>
  <p:clrMapOvr>
    <a:masterClrMapping/>
  </p:clrMapOvr>
  <p:transition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*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AB1C37D-1FF6-8945-B14D-8AEFA7857036}"/>
              </a:ext>
            </a:extLst>
          </p:cNvPr>
          <p:cNvSpPr/>
          <p:nvPr userDrawn="1"/>
        </p:nvSpPr>
        <p:spPr>
          <a:xfrm>
            <a:off x="457200" y="1128713"/>
            <a:ext cx="11734800" cy="19050"/>
          </a:xfrm>
          <a:prstGeom prst="rect">
            <a:avLst/>
          </a:prstGeom>
          <a:gradFill flip="none" rotWithShape="1">
            <a:gsLst>
              <a:gs pos="26000">
                <a:schemeClr val="accent1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4CC101-9E6C-EC44-A84B-6940FD82EA50}"/>
              </a:ext>
            </a:extLst>
          </p:cNvPr>
          <p:cNvSpPr/>
          <p:nvPr userDrawn="1"/>
        </p:nvSpPr>
        <p:spPr>
          <a:xfrm>
            <a:off x="457200" y="1128713"/>
            <a:ext cx="11734800" cy="19050"/>
          </a:xfrm>
          <a:prstGeom prst="rect">
            <a:avLst/>
          </a:prstGeom>
          <a:gradFill flip="none" rotWithShape="1">
            <a:gsLst>
              <a:gs pos="26000">
                <a:schemeClr val="accent1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44500" y="6049556"/>
            <a:ext cx="11303000" cy="558242"/>
          </a:xfrm>
        </p:spPr>
        <p:txBody>
          <a:bodyPr lIns="0" bIns="0" anchor="b"/>
          <a:lstStyle>
            <a:lvl1pPr marL="0" indent="0">
              <a:lnSpc>
                <a:spcPct val="95000"/>
              </a:lnSpc>
              <a:spcBef>
                <a:spcPts val="225"/>
              </a:spcBef>
              <a:buNone/>
              <a:defRPr sz="750"/>
            </a:lvl1pPr>
            <a:lvl2pPr marL="171450" indent="0">
              <a:buNone/>
              <a:defRPr/>
            </a:lvl2pPr>
            <a:lvl3pPr marL="342900" indent="0">
              <a:buNone/>
              <a:defRPr/>
            </a:lvl3pPr>
            <a:lvl4pPr marL="51435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8BF8B992-0ABF-7F46-9A8B-5078D7D4021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-12700" y="6591300"/>
            <a:ext cx="366184" cy="2667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EF023EEB-8F50-1C4F-A302-5F1AE07E263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8663160"/>
      </p:ext>
    </p:extLst>
  </p:cSld>
  <p:clrMapOvr>
    <a:masterClrMapping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*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444500" y="6049556"/>
            <a:ext cx="11303000" cy="558242"/>
          </a:xfrm>
        </p:spPr>
        <p:txBody>
          <a:bodyPr lIns="0" bIns="0" anchor="b"/>
          <a:lstStyle>
            <a:lvl1pPr marL="171450" indent="-171450">
              <a:lnSpc>
                <a:spcPct val="95000"/>
              </a:lnSpc>
              <a:buNone/>
              <a:defRPr lang="en-US" sz="750" dirty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61872"/>
            <a:ext cx="5638800" cy="455706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0" y="1261872"/>
            <a:ext cx="5638800" cy="455706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974BB55F-FD04-9541-96BF-392A86805CEA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-12700" y="6591300"/>
            <a:ext cx="366184" cy="2667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83C44010-5D72-C54F-A4B0-4E111564F2E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1207320"/>
      </p:ext>
    </p:extLst>
  </p:cSld>
  <p:clrMapOvr>
    <a:masterClrMapping/>
  </p:clrMapOvr>
  <p:transition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*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64718"/>
            <a:ext cx="5638800" cy="428283"/>
          </a:xfrm>
        </p:spPr>
        <p:txBody>
          <a:bodyPr anchor="b">
            <a:normAutofit/>
          </a:bodyPr>
          <a:lstStyle>
            <a:lvl1pPr marL="0" indent="0">
              <a:buNone/>
              <a:defRPr sz="15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0" y="1264718"/>
            <a:ext cx="5638800" cy="428283"/>
          </a:xfrm>
        </p:spPr>
        <p:txBody>
          <a:bodyPr anchor="b">
            <a:normAutofit/>
          </a:bodyPr>
          <a:lstStyle>
            <a:lvl1pPr marL="0" indent="0">
              <a:buNone/>
              <a:defRPr sz="15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444500" y="6049556"/>
            <a:ext cx="11303000" cy="558242"/>
          </a:xfrm>
        </p:spPr>
        <p:txBody>
          <a:bodyPr lIns="0" bIns="0" anchor="b"/>
          <a:lstStyle>
            <a:lvl1pPr marL="171450" indent="-171450">
              <a:lnSpc>
                <a:spcPct val="95000"/>
              </a:lnSpc>
              <a:buNone/>
              <a:defRPr lang="en-US" sz="750" dirty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92998"/>
            <a:ext cx="5638800" cy="413630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96000" y="1692998"/>
            <a:ext cx="5638800" cy="413630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415E150-C7A7-8E4C-9196-0A9691D71B17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-12700" y="6591300"/>
            <a:ext cx="366184" cy="2667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88462442-E281-D344-80BF-BC2B0399884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9840914"/>
      </p:ext>
    </p:extLst>
  </p:cSld>
  <p:clrMapOvr>
    <a:masterClrMapping/>
  </p:clrMapOvr>
  <p:transition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D7EEA1E-62CB-664B-A267-07B1E5CB0CBC}"/>
              </a:ext>
            </a:extLst>
          </p:cNvPr>
          <p:cNvSpPr/>
          <p:nvPr userDrawn="1"/>
        </p:nvSpPr>
        <p:spPr>
          <a:xfrm>
            <a:off x="457200" y="1128713"/>
            <a:ext cx="11734800" cy="19050"/>
          </a:xfrm>
          <a:prstGeom prst="rect">
            <a:avLst/>
          </a:prstGeom>
          <a:gradFill flip="none" rotWithShape="1">
            <a:gsLst>
              <a:gs pos="26000">
                <a:schemeClr val="accent1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97B4F6F-5C72-F348-AE8C-E521E502555E}"/>
              </a:ext>
            </a:extLst>
          </p:cNvPr>
          <p:cNvSpPr/>
          <p:nvPr userDrawn="1"/>
        </p:nvSpPr>
        <p:spPr>
          <a:xfrm>
            <a:off x="457200" y="1128713"/>
            <a:ext cx="11734800" cy="19050"/>
          </a:xfrm>
          <a:prstGeom prst="rect">
            <a:avLst/>
          </a:prstGeom>
          <a:gradFill flip="none" rotWithShape="1">
            <a:gsLst>
              <a:gs pos="26000">
                <a:schemeClr val="accent1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 dirty="0"/>
          </a:p>
        </p:txBody>
      </p:sp>
      <p:sp>
        <p:nvSpPr>
          <p:cNvPr id="6" name="Title 8"/>
          <p:cNvSpPr>
            <a:spLocks noGrp="1"/>
          </p:cNvSpPr>
          <p:nvPr>
            <p:ph type="title"/>
          </p:nvPr>
        </p:nvSpPr>
        <p:spPr>
          <a:xfrm>
            <a:off x="316086" y="192000"/>
            <a:ext cx="11687535" cy="672000"/>
          </a:xfrm>
          <a:prstGeom prst="rect">
            <a:avLst/>
          </a:prstGeom>
        </p:spPr>
        <p:txBody>
          <a:bodyPr/>
          <a:lstStyle>
            <a:lvl1pPr algn="l" defTabSz="457178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GB" sz="2400" b="1" kern="1200" baseline="0" noProof="0" dirty="0">
                <a:solidFill>
                  <a:srgbClr val="83005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54901320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70301B0-E36A-CF4B-8971-6777B6CEAE0A}"/>
              </a:ext>
            </a:extLst>
          </p:cNvPr>
          <p:cNvSpPr/>
          <p:nvPr userDrawn="1"/>
        </p:nvSpPr>
        <p:spPr>
          <a:xfrm>
            <a:off x="457200" y="1128713"/>
            <a:ext cx="11734800" cy="19050"/>
          </a:xfrm>
          <a:prstGeom prst="rect">
            <a:avLst/>
          </a:prstGeom>
          <a:gradFill flip="none" rotWithShape="1">
            <a:gsLst>
              <a:gs pos="26000">
                <a:schemeClr val="accent1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BDC64BD-FD1A-E247-8F5A-561747DCCEDB}"/>
              </a:ext>
            </a:extLst>
          </p:cNvPr>
          <p:cNvSpPr/>
          <p:nvPr userDrawn="1"/>
        </p:nvSpPr>
        <p:spPr>
          <a:xfrm>
            <a:off x="457200" y="1128713"/>
            <a:ext cx="11734800" cy="19050"/>
          </a:xfrm>
          <a:prstGeom prst="rect">
            <a:avLst/>
          </a:prstGeom>
          <a:gradFill flip="none" rotWithShape="1">
            <a:gsLst>
              <a:gs pos="26000">
                <a:schemeClr val="accent1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 dirty="0"/>
          </a:p>
        </p:txBody>
      </p:sp>
      <p:sp>
        <p:nvSpPr>
          <p:cNvPr id="6" name="Title 8"/>
          <p:cNvSpPr>
            <a:spLocks noGrp="1"/>
          </p:cNvSpPr>
          <p:nvPr>
            <p:ph type="title"/>
          </p:nvPr>
        </p:nvSpPr>
        <p:spPr>
          <a:xfrm>
            <a:off x="316085" y="192000"/>
            <a:ext cx="11687535" cy="672000"/>
          </a:xfrm>
          <a:prstGeom prst="rect">
            <a:avLst/>
          </a:prstGeom>
        </p:spPr>
        <p:txBody>
          <a:bodyPr/>
          <a:lstStyle>
            <a:lvl1pPr algn="l" defTabSz="45718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GB" sz="2400" b="1" kern="1200" baseline="0" noProof="0" dirty="0">
                <a:solidFill>
                  <a:srgbClr val="83005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20925162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55DA567-68F6-8444-A982-6DA623C2A5C3}"/>
              </a:ext>
            </a:extLst>
          </p:cNvPr>
          <p:cNvSpPr/>
          <p:nvPr userDrawn="1"/>
        </p:nvSpPr>
        <p:spPr>
          <a:xfrm>
            <a:off x="457200" y="1128713"/>
            <a:ext cx="11734800" cy="19050"/>
          </a:xfrm>
          <a:prstGeom prst="rect">
            <a:avLst/>
          </a:prstGeom>
          <a:gradFill flip="none" rotWithShape="1">
            <a:gsLst>
              <a:gs pos="26000">
                <a:schemeClr val="accent1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B9F73D-D5CC-9247-91A4-00559FEE2F63}"/>
              </a:ext>
            </a:extLst>
          </p:cNvPr>
          <p:cNvSpPr/>
          <p:nvPr userDrawn="1"/>
        </p:nvSpPr>
        <p:spPr>
          <a:xfrm>
            <a:off x="457200" y="1128713"/>
            <a:ext cx="11734800" cy="19050"/>
          </a:xfrm>
          <a:prstGeom prst="rect">
            <a:avLst/>
          </a:prstGeom>
          <a:gradFill flip="none" rotWithShape="1">
            <a:gsLst>
              <a:gs pos="26000">
                <a:schemeClr val="accent1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 dirty="0"/>
          </a:p>
        </p:txBody>
      </p:sp>
      <p:sp>
        <p:nvSpPr>
          <p:cNvPr id="6" name="Title 8"/>
          <p:cNvSpPr>
            <a:spLocks noGrp="1"/>
          </p:cNvSpPr>
          <p:nvPr>
            <p:ph type="title"/>
          </p:nvPr>
        </p:nvSpPr>
        <p:spPr>
          <a:xfrm>
            <a:off x="316085" y="192000"/>
            <a:ext cx="11687535" cy="672000"/>
          </a:xfrm>
          <a:prstGeom prst="rect">
            <a:avLst/>
          </a:prstGeom>
        </p:spPr>
        <p:txBody>
          <a:bodyPr/>
          <a:lstStyle>
            <a:lvl1pPr algn="l" defTabSz="45718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GB" sz="2400" b="1" kern="1200" baseline="0" noProof="0" dirty="0">
                <a:solidFill>
                  <a:srgbClr val="83005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52368053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EC16947-87CC-0845-B904-9E9B8CC74D02}"/>
              </a:ext>
            </a:extLst>
          </p:cNvPr>
          <p:cNvSpPr/>
          <p:nvPr userDrawn="1"/>
        </p:nvSpPr>
        <p:spPr>
          <a:xfrm>
            <a:off x="457200" y="1128713"/>
            <a:ext cx="11734800" cy="19050"/>
          </a:xfrm>
          <a:prstGeom prst="rect">
            <a:avLst/>
          </a:prstGeom>
          <a:gradFill flip="none" rotWithShape="1">
            <a:gsLst>
              <a:gs pos="26000">
                <a:schemeClr val="accent1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F1A221-5BB1-6A46-8338-0D1B8C5DD722}"/>
              </a:ext>
            </a:extLst>
          </p:cNvPr>
          <p:cNvSpPr/>
          <p:nvPr userDrawn="1"/>
        </p:nvSpPr>
        <p:spPr>
          <a:xfrm>
            <a:off x="457200" y="1128713"/>
            <a:ext cx="11734800" cy="19050"/>
          </a:xfrm>
          <a:prstGeom prst="rect">
            <a:avLst/>
          </a:prstGeom>
          <a:gradFill flip="none" rotWithShape="1">
            <a:gsLst>
              <a:gs pos="26000">
                <a:schemeClr val="accent1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 dirty="0"/>
          </a:p>
        </p:txBody>
      </p:sp>
      <p:sp>
        <p:nvSpPr>
          <p:cNvPr id="6" name="Title 8"/>
          <p:cNvSpPr>
            <a:spLocks noGrp="1"/>
          </p:cNvSpPr>
          <p:nvPr>
            <p:ph type="title"/>
          </p:nvPr>
        </p:nvSpPr>
        <p:spPr>
          <a:xfrm>
            <a:off x="316085" y="192000"/>
            <a:ext cx="11687535" cy="672000"/>
          </a:xfrm>
          <a:prstGeom prst="rect">
            <a:avLst/>
          </a:prstGeom>
        </p:spPr>
        <p:txBody>
          <a:bodyPr/>
          <a:lstStyle>
            <a:lvl1pPr algn="l" defTabSz="45718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GB" sz="2400" b="1" kern="1200" baseline="0" noProof="0" dirty="0">
                <a:solidFill>
                  <a:srgbClr val="83005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01609396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ntents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A6DEAB9-D772-AF4F-BA68-73DFB7C3AB2A}"/>
              </a:ext>
            </a:extLst>
          </p:cNvPr>
          <p:cNvSpPr/>
          <p:nvPr userDrawn="1"/>
        </p:nvSpPr>
        <p:spPr>
          <a:xfrm>
            <a:off x="457200" y="1128713"/>
            <a:ext cx="11734800" cy="19050"/>
          </a:xfrm>
          <a:prstGeom prst="rect">
            <a:avLst/>
          </a:prstGeom>
          <a:gradFill flip="none" rotWithShape="1">
            <a:gsLst>
              <a:gs pos="26000">
                <a:schemeClr val="accent1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9F3E4A3-0E6E-CC42-96EE-4733350436EE}"/>
              </a:ext>
            </a:extLst>
          </p:cNvPr>
          <p:cNvSpPr/>
          <p:nvPr userDrawn="1"/>
        </p:nvSpPr>
        <p:spPr>
          <a:xfrm>
            <a:off x="457200" y="1128713"/>
            <a:ext cx="11734800" cy="19050"/>
          </a:xfrm>
          <a:prstGeom prst="rect">
            <a:avLst/>
          </a:prstGeom>
          <a:gradFill flip="none" rotWithShape="1">
            <a:gsLst>
              <a:gs pos="26000">
                <a:schemeClr val="accent1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15383" y="1644095"/>
            <a:ext cx="11688232" cy="4230000"/>
          </a:xfrm>
          <a:prstGeom prst="rect">
            <a:avLst/>
          </a:prstGeom>
        </p:spPr>
        <p:txBody>
          <a:bodyPr/>
          <a:lstStyle>
            <a:lvl1pPr marL="269868" indent="-269868">
              <a:lnSpc>
                <a:spcPct val="100000"/>
              </a:lnSpc>
              <a:spcBef>
                <a:spcPts val="0"/>
              </a:spcBef>
              <a:buClrTx/>
              <a:buFont typeface="+mj-lt"/>
              <a:buAutoNum type="arabicPeriod"/>
              <a:defRPr sz="18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72488" indent="-134997">
              <a:lnSpc>
                <a:spcPct val="100000"/>
              </a:lnSpc>
              <a:spcBef>
                <a:spcPts val="0"/>
              </a:spcBef>
              <a:buClrTx/>
              <a:buFont typeface="Arial" pitchFamily="34" charset="0"/>
              <a:buChar char="•"/>
              <a:defRPr sz="16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050" baseline="0">
                <a:latin typeface="Arial" pitchFamily="34" charset="0"/>
                <a:cs typeface="Arial" pitchFamily="34" charset="0"/>
              </a:defRPr>
            </a:lvl3pPr>
            <a:lvl4pPr marL="467088" indent="-134997">
              <a:defRPr sz="1050">
                <a:latin typeface="Arial" pitchFamily="34" charset="0"/>
                <a:cs typeface="Arial" pitchFamily="34" charset="0"/>
              </a:defRPr>
            </a:lvl4pPr>
            <a:lvl5pPr marL="467088">
              <a:defRPr sz="1050">
                <a:latin typeface="Arial" pitchFamily="34" charset="0"/>
                <a:cs typeface="Arial" pitchFamily="34" charset="0"/>
              </a:defRPr>
            </a:lvl5pPr>
            <a:lvl6pPr>
              <a:defRPr>
                <a:latin typeface="Arial" pitchFamily="34" charset="0"/>
                <a:cs typeface="Arial" pitchFamily="34" charset="0"/>
              </a:defRPr>
            </a:lvl6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16085" y="192000"/>
            <a:ext cx="11687535" cy="672000"/>
          </a:xfrm>
          <a:prstGeom prst="rect">
            <a:avLst/>
          </a:prstGeom>
        </p:spPr>
        <p:txBody>
          <a:bodyPr/>
          <a:lstStyle>
            <a:lvl1pPr algn="l" defTabSz="45718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GB" sz="2400" b="1" kern="1200" baseline="0" noProof="0" dirty="0">
                <a:solidFill>
                  <a:srgbClr val="83005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40753679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24C111-038A-FB48-8614-C3E1F3FB3D5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CD1397-FAD5-DE4C-B71B-8E468F904B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D5E9BD-CCED-274F-911C-34AA716F0A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B4275513-A5F2-A94A-AD5B-A3DEF09474B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22038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3" indent="0">
              <a:buNone/>
              <a:defRPr sz="2000" b="1"/>
            </a:lvl2pPr>
            <a:lvl3pPr marL="914305" indent="0">
              <a:buNone/>
              <a:defRPr sz="1800" b="1"/>
            </a:lvl3pPr>
            <a:lvl4pPr marL="1371458" indent="0">
              <a:buNone/>
              <a:defRPr sz="1600" b="1"/>
            </a:lvl4pPr>
            <a:lvl5pPr marL="1828610" indent="0">
              <a:buNone/>
              <a:defRPr sz="1600" b="1"/>
            </a:lvl5pPr>
            <a:lvl6pPr marL="2285763" indent="0">
              <a:buNone/>
              <a:defRPr sz="1600" b="1"/>
            </a:lvl6pPr>
            <a:lvl7pPr marL="2742915" indent="0">
              <a:buNone/>
              <a:defRPr sz="1600" b="1"/>
            </a:lvl7pPr>
            <a:lvl8pPr marL="3200068" indent="0">
              <a:buNone/>
              <a:defRPr sz="1600" b="1"/>
            </a:lvl8pPr>
            <a:lvl9pPr marL="365722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4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3" indent="0">
              <a:buNone/>
              <a:defRPr sz="2000" b="1"/>
            </a:lvl2pPr>
            <a:lvl3pPr marL="914305" indent="0">
              <a:buNone/>
              <a:defRPr sz="1800" b="1"/>
            </a:lvl3pPr>
            <a:lvl4pPr marL="1371458" indent="0">
              <a:buNone/>
              <a:defRPr sz="1600" b="1"/>
            </a:lvl4pPr>
            <a:lvl5pPr marL="1828610" indent="0">
              <a:buNone/>
              <a:defRPr sz="1600" b="1"/>
            </a:lvl5pPr>
            <a:lvl6pPr marL="2285763" indent="0">
              <a:buNone/>
              <a:defRPr sz="1600" b="1"/>
            </a:lvl6pPr>
            <a:lvl7pPr marL="2742915" indent="0">
              <a:buNone/>
              <a:defRPr sz="1600" b="1"/>
            </a:lvl7pPr>
            <a:lvl8pPr marL="3200068" indent="0">
              <a:buNone/>
              <a:defRPr sz="1600" b="1"/>
            </a:lvl8pPr>
            <a:lvl9pPr marL="365722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B4062873-84A0-304E-ACEE-285CB273734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472846B1-F41D-B443-B32B-A3DBE724ED2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A7B382D5-C082-A546-8ECC-2B61698A49A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43B2DF-5A3C-164A-930A-802A4380E0F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1816825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F0C0724-6C97-4549-A80D-754B404DC50C}"/>
              </a:ext>
            </a:extLst>
          </p:cNvPr>
          <p:cNvCxnSpPr/>
          <p:nvPr userDrawn="1"/>
        </p:nvCxnSpPr>
        <p:spPr>
          <a:xfrm>
            <a:off x="0" y="1214438"/>
            <a:ext cx="12192000" cy="0"/>
          </a:xfrm>
          <a:prstGeom prst="line">
            <a:avLst/>
          </a:prstGeom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21920" y="101600"/>
            <a:ext cx="11948160" cy="990600"/>
          </a:xfrm>
        </p:spPr>
        <p:txBody>
          <a:bodyPr>
            <a:noAutofit/>
          </a:bodyPr>
          <a:lstStyle>
            <a:lvl1pPr>
              <a:defRPr sz="21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Footer Placeholder 6">
            <a:extLst>
              <a:ext uri="{FF2B5EF4-FFF2-40B4-BE49-F238E27FC236}">
                <a16:creationId xmlns:a16="http://schemas.microsoft.com/office/drawing/2014/main" id="{6A20AF89-7763-D740-A88F-58FAFA91AF5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27001" y="6418264"/>
            <a:ext cx="10265833" cy="365125"/>
          </a:xfrm>
        </p:spPr>
        <p:txBody>
          <a:bodyPr lIns="45720" tIns="45720" bIns="45720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29967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E97EC9C-2722-5848-BCA2-80AD2D8AC3E1}"/>
              </a:ext>
            </a:extLst>
          </p:cNvPr>
          <p:cNvCxnSpPr/>
          <p:nvPr userDrawn="1"/>
        </p:nvCxnSpPr>
        <p:spPr>
          <a:xfrm>
            <a:off x="0" y="1214438"/>
            <a:ext cx="12192000" cy="0"/>
          </a:xfrm>
          <a:prstGeom prst="line">
            <a:avLst/>
          </a:prstGeom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5" name="Content Placeholder 2"/>
          <p:cNvSpPr>
            <a:spLocks noGrp="1"/>
          </p:cNvSpPr>
          <p:nvPr>
            <p:ph idx="1"/>
          </p:nvPr>
        </p:nvSpPr>
        <p:spPr>
          <a:xfrm>
            <a:off x="304800" y="1443039"/>
            <a:ext cx="11582400" cy="4830763"/>
          </a:xfrm>
          <a:prstGeom prst="rect">
            <a:avLst/>
          </a:prstGeom>
        </p:spPr>
        <p:txBody>
          <a:bodyPr/>
          <a:lstStyle>
            <a:lvl1pPr marL="342892" indent="-342892">
              <a:lnSpc>
                <a:spcPct val="100000"/>
              </a:lnSpc>
              <a:buFont typeface="Arial" panose="020B0604020202020204" pitchFamily="34" charset="0"/>
              <a:buChar char="•"/>
              <a:defRPr sz="2400" baseline="0"/>
            </a:lvl1pPr>
            <a:lvl2pPr marL="800080" indent="-342892">
              <a:lnSpc>
                <a:spcPct val="100000"/>
              </a:lnSpc>
              <a:buFont typeface="Arial" panose="020B0604020202020204" pitchFamily="34" charset="0"/>
              <a:buChar char="–"/>
              <a:defRPr sz="2400"/>
            </a:lvl2pPr>
            <a:lvl3pPr marL="1257269" indent="-342892">
              <a:lnSpc>
                <a:spcPct val="100000"/>
              </a:lnSpc>
              <a:buSzPct val="70000"/>
              <a:buFont typeface="Wingdings" panose="05000000000000000000" pitchFamily="2" charset="2"/>
              <a:buChar char="Ø"/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121920" y="101600"/>
            <a:ext cx="11948160" cy="990600"/>
          </a:xfrm>
        </p:spPr>
        <p:txBody>
          <a:bodyPr>
            <a:noAutofit/>
          </a:bodyPr>
          <a:lstStyle>
            <a:lvl1pPr>
              <a:defRPr sz="28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6">
            <a:extLst>
              <a:ext uri="{FF2B5EF4-FFF2-40B4-BE49-F238E27FC236}">
                <a16:creationId xmlns:a16="http://schemas.microsoft.com/office/drawing/2014/main" id="{889CEEE4-F1F8-634D-B904-E20378CC791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27001" y="6418264"/>
            <a:ext cx="10265833" cy="365125"/>
          </a:xfrm>
        </p:spPr>
        <p:txBody>
          <a:bodyPr lIns="45720" tIns="45720" bIns="45720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03759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jClassifierImageBottom">
            <a:extLst>
              <a:ext uri="{FF2B5EF4-FFF2-40B4-BE49-F238E27FC236}">
                <a16:creationId xmlns:a16="http://schemas.microsoft.com/office/drawing/2014/main" id="{CF658642-2532-2845-9396-663BD29484A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1" y="6469064"/>
            <a:ext cx="808567" cy="325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4">
            <a:extLst>
              <a:ext uri="{FF2B5EF4-FFF2-40B4-BE49-F238E27FC236}">
                <a16:creationId xmlns:a16="http://schemas.microsoft.com/office/drawing/2014/main" id="{8AED3D3C-A7F1-D747-8430-BD61FF7DC0A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F0CA2719-6D2B-5841-BD5F-D7B04815CE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161F7057-03BB-8240-9DAB-983A72E20E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A924C347-ED5D-C54E-9B20-4CBF430F1D9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98772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BD1A0D0-036A-2E4A-991A-675F5A5FFD39}"/>
              </a:ext>
            </a:extLst>
          </p:cNvPr>
          <p:cNvSpPr/>
          <p:nvPr userDrawn="1"/>
        </p:nvSpPr>
        <p:spPr>
          <a:xfrm>
            <a:off x="457200" y="1128713"/>
            <a:ext cx="11734800" cy="19050"/>
          </a:xfrm>
          <a:prstGeom prst="rect">
            <a:avLst/>
          </a:prstGeom>
          <a:gradFill flip="none" rotWithShape="1">
            <a:gsLst>
              <a:gs pos="26000">
                <a:schemeClr val="accent1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E8EB724-F325-AC43-B243-80E9FCBD6A3E}"/>
              </a:ext>
            </a:extLst>
          </p:cNvPr>
          <p:cNvSpPr/>
          <p:nvPr userDrawn="1"/>
        </p:nvSpPr>
        <p:spPr>
          <a:xfrm>
            <a:off x="457200" y="1128713"/>
            <a:ext cx="11734800" cy="19050"/>
          </a:xfrm>
          <a:prstGeom prst="rect">
            <a:avLst/>
          </a:prstGeom>
          <a:gradFill flip="none" rotWithShape="1">
            <a:gsLst>
              <a:gs pos="26000">
                <a:schemeClr val="accent1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57200" y="5851603"/>
            <a:ext cx="9855200" cy="739699"/>
          </a:xfrm>
        </p:spPr>
        <p:txBody>
          <a:bodyPr anchor="b">
            <a:normAutofit/>
          </a:bodyPr>
          <a:lstStyle>
            <a:lvl1pPr marL="0" indent="0">
              <a:spcBef>
                <a:spcPts val="225"/>
              </a:spcBef>
              <a:buNone/>
              <a:defRPr sz="750"/>
            </a:lvl1pPr>
            <a:lvl2pPr marL="171446" indent="0">
              <a:buNone/>
              <a:defRPr/>
            </a:lvl2pPr>
            <a:lvl3pPr marL="342892" indent="0">
              <a:buNone/>
              <a:defRPr/>
            </a:lvl3pPr>
            <a:lvl4pPr marL="514337" indent="0">
              <a:buNone/>
              <a:defRPr/>
            </a:lvl4pPr>
            <a:lvl5pPr marL="68578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1872"/>
            <a:ext cx="112776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2959402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/ Cover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719" y="786384"/>
            <a:ext cx="10979149" cy="2239920"/>
          </a:xfrm>
        </p:spPr>
        <p:txBody>
          <a:bodyPr/>
          <a:lstStyle>
            <a:lvl1pPr>
              <a:lnSpc>
                <a:spcPct val="90000"/>
              </a:lnSpc>
              <a:defRPr sz="4000" b="1" cap="none" spc="98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1720" y="4647766"/>
            <a:ext cx="9382611" cy="92436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0000"/>
              </a:lnSpc>
              <a:spcBef>
                <a:spcPts val="900"/>
              </a:spcBef>
              <a:buNone/>
              <a:defRPr sz="1800" spc="23" baseline="0">
                <a:solidFill>
                  <a:schemeClr val="tx1"/>
                </a:solidFill>
              </a:defRPr>
            </a:lvl1pPr>
            <a:lvl2pPr marL="3429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8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7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6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6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4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611717" y="3409278"/>
            <a:ext cx="9392139" cy="122781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 b="0" spc="2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5980779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719" y="313267"/>
            <a:ext cx="10979149" cy="1155700"/>
          </a:xfrm>
        </p:spPr>
        <p:txBody>
          <a:bodyPr/>
          <a:lstStyle>
            <a:lvl1pPr>
              <a:defRPr sz="3200" b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719" y="1598085"/>
            <a:ext cx="10979149" cy="4482044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21776" indent="-164588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 Narrow" panose="020B060602020203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33247" indent="-118869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566" indent="-117472">
              <a:lnSpc>
                <a:spcPct val="100000"/>
              </a:lnSpc>
              <a:spcBef>
                <a:spcPts val="0"/>
              </a:spcBef>
              <a:buSzPct val="100000"/>
              <a:tabLst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754">
              <a:lnSpc>
                <a:spcPct val="100000"/>
              </a:lnSpc>
              <a:spcBef>
                <a:spcPts val="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0" y="6608840"/>
            <a:ext cx="12192000" cy="249161"/>
          </a:xfrm>
        </p:spPr>
        <p:txBody>
          <a:bodyPr anchor="b" anchorCtr="0">
            <a:noAutofit/>
          </a:bodyPr>
          <a:lstStyle>
            <a:lvl1pPr marL="0" indent="0">
              <a:spcBef>
                <a:spcPts val="0"/>
              </a:spcBef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0278" indent="0">
              <a:spcBef>
                <a:spcPts val="0"/>
              </a:spcBef>
              <a:buNone/>
              <a:defRPr sz="900"/>
            </a:lvl2pPr>
            <a:lvl3pPr marL="345318" indent="0">
              <a:spcBef>
                <a:spcPts val="0"/>
              </a:spcBef>
              <a:buNone/>
              <a:defRPr sz="900"/>
            </a:lvl3pPr>
            <a:lvl4pPr marL="515596" indent="0">
              <a:spcBef>
                <a:spcPts val="0"/>
              </a:spcBef>
              <a:buNone/>
              <a:defRPr sz="900"/>
            </a:lvl4pPr>
            <a:lvl5pPr marL="685874" indent="0">
              <a:spcBef>
                <a:spcPts val="0"/>
              </a:spcBef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10469641" y="3"/>
            <a:ext cx="1722361" cy="309639"/>
          </a:xfrm>
        </p:spPr>
        <p:txBody>
          <a:bodyPr anchor="t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0278" indent="0">
              <a:spcBef>
                <a:spcPts val="0"/>
              </a:spcBef>
              <a:buNone/>
              <a:defRPr sz="900"/>
            </a:lvl2pPr>
            <a:lvl3pPr marL="345318" indent="0">
              <a:spcBef>
                <a:spcPts val="0"/>
              </a:spcBef>
              <a:buNone/>
              <a:defRPr sz="900"/>
            </a:lvl3pPr>
            <a:lvl4pPr marL="515596" indent="0">
              <a:spcBef>
                <a:spcPts val="0"/>
              </a:spcBef>
              <a:buNone/>
              <a:defRPr sz="900"/>
            </a:lvl4pPr>
            <a:lvl5pPr marL="685874" indent="0">
              <a:spcBef>
                <a:spcPts val="0"/>
              </a:spcBef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8394118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719" y="313267"/>
            <a:ext cx="10970524" cy="1155700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0" y="6608840"/>
            <a:ext cx="12192000" cy="249161"/>
          </a:xfrm>
        </p:spPr>
        <p:txBody>
          <a:bodyPr anchor="b" anchorCtr="0">
            <a:noAutofit/>
          </a:bodyPr>
          <a:lstStyle>
            <a:lvl1pPr marL="0" indent="0">
              <a:spcBef>
                <a:spcPts val="0"/>
              </a:spcBef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0278" indent="0">
              <a:spcBef>
                <a:spcPts val="0"/>
              </a:spcBef>
              <a:buNone/>
              <a:defRPr sz="900"/>
            </a:lvl2pPr>
            <a:lvl3pPr marL="345318" indent="0">
              <a:spcBef>
                <a:spcPts val="0"/>
              </a:spcBef>
              <a:buNone/>
              <a:defRPr sz="900"/>
            </a:lvl3pPr>
            <a:lvl4pPr marL="515596" indent="0">
              <a:spcBef>
                <a:spcPts val="0"/>
              </a:spcBef>
              <a:buNone/>
              <a:defRPr sz="900"/>
            </a:lvl4pPr>
            <a:lvl5pPr marL="685874" indent="0">
              <a:spcBef>
                <a:spcPts val="0"/>
              </a:spcBef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10469641" y="3"/>
            <a:ext cx="1722361" cy="309639"/>
          </a:xfrm>
        </p:spPr>
        <p:txBody>
          <a:bodyPr anchor="t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0278" indent="0">
              <a:spcBef>
                <a:spcPts val="0"/>
              </a:spcBef>
              <a:buNone/>
              <a:defRPr sz="900"/>
            </a:lvl2pPr>
            <a:lvl3pPr marL="345318" indent="0">
              <a:spcBef>
                <a:spcPts val="0"/>
              </a:spcBef>
              <a:buNone/>
              <a:defRPr sz="900"/>
            </a:lvl3pPr>
            <a:lvl4pPr marL="515596" indent="0">
              <a:spcBef>
                <a:spcPts val="0"/>
              </a:spcBef>
              <a:buNone/>
              <a:defRPr sz="900"/>
            </a:lvl4pPr>
            <a:lvl5pPr marL="685874" indent="0">
              <a:spcBef>
                <a:spcPts val="0"/>
              </a:spcBef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1836524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545" y="313267"/>
            <a:ext cx="10962696" cy="1155700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3"/>
          </p:nvPr>
        </p:nvSpPr>
        <p:spPr>
          <a:xfrm>
            <a:off x="619545" y="1598085"/>
            <a:ext cx="5276019" cy="4482044"/>
          </a:xfrm>
          <a:prstGeom prst="rect">
            <a:avLst/>
          </a:prstGeom>
        </p:spPr>
        <p:txBody>
          <a:bodyPr/>
          <a:lstStyle>
            <a:lvl1pPr>
              <a:spcBef>
                <a:spcPts val="900"/>
              </a:spcBef>
              <a:defRPr/>
            </a:lvl1pPr>
            <a:lvl2pPr marL="345318" indent="-175042">
              <a:buFont typeface="Arial Narrow" panose="020B0606020202030204" pitchFamily="34" charset="0"/>
              <a:buChar char="–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307017" y="1598085"/>
            <a:ext cx="5276019" cy="4482044"/>
          </a:xfrm>
          <a:prstGeom prst="rect">
            <a:avLst/>
          </a:prstGeom>
        </p:spPr>
        <p:txBody>
          <a:bodyPr/>
          <a:lstStyle>
            <a:lvl1pPr>
              <a:spcBef>
                <a:spcPts val="900"/>
              </a:spcBef>
              <a:defRPr/>
            </a:lvl1pPr>
            <a:lvl2pPr marL="345318" indent="-175042">
              <a:buFont typeface="Arial Narrow" panose="020B0606020202030204" pitchFamily="34" charset="0"/>
              <a:buChar char="–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0" y="6608840"/>
            <a:ext cx="12192000" cy="249161"/>
          </a:xfrm>
        </p:spPr>
        <p:txBody>
          <a:bodyPr anchor="b" anchorCtr="0">
            <a:noAutofit/>
          </a:bodyPr>
          <a:lstStyle>
            <a:lvl1pPr marL="0" indent="0">
              <a:spcBef>
                <a:spcPts val="0"/>
              </a:spcBef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0278" indent="0">
              <a:spcBef>
                <a:spcPts val="0"/>
              </a:spcBef>
              <a:buNone/>
              <a:defRPr sz="900"/>
            </a:lvl2pPr>
            <a:lvl3pPr marL="345318" indent="0">
              <a:spcBef>
                <a:spcPts val="0"/>
              </a:spcBef>
              <a:buNone/>
              <a:defRPr sz="900"/>
            </a:lvl3pPr>
            <a:lvl4pPr marL="515596" indent="0">
              <a:spcBef>
                <a:spcPts val="0"/>
              </a:spcBef>
              <a:buNone/>
              <a:defRPr sz="900"/>
            </a:lvl4pPr>
            <a:lvl5pPr marL="685874" indent="0">
              <a:spcBef>
                <a:spcPts val="0"/>
              </a:spcBef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10469641" y="3"/>
            <a:ext cx="1722361" cy="309639"/>
          </a:xfrm>
        </p:spPr>
        <p:txBody>
          <a:bodyPr anchor="t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0278" indent="0">
              <a:spcBef>
                <a:spcPts val="0"/>
              </a:spcBef>
              <a:buNone/>
              <a:defRPr sz="900"/>
            </a:lvl2pPr>
            <a:lvl3pPr marL="345318" indent="0">
              <a:spcBef>
                <a:spcPts val="0"/>
              </a:spcBef>
              <a:buNone/>
              <a:defRPr sz="900"/>
            </a:lvl3pPr>
            <a:lvl4pPr marL="515596" indent="0">
              <a:spcBef>
                <a:spcPts val="0"/>
              </a:spcBef>
              <a:buNone/>
              <a:defRPr sz="900"/>
            </a:lvl4pPr>
            <a:lvl5pPr marL="685874" indent="0">
              <a:spcBef>
                <a:spcPts val="0"/>
              </a:spcBef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5563677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stacked tex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719" y="313267"/>
            <a:ext cx="10970524" cy="1155700"/>
          </a:xfrm>
        </p:spPr>
        <p:txBody>
          <a:bodyPr/>
          <a:lstStyle>
            <a:lvl1pPr>
              <a:defRPr baseline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5"/>
          </p:nvPr>
        </p:nvSpPr>
        <p:spPr>
          <a:xfrm>
            <a:off x="619545" y="1598084"/>
            <a:ext cx="10963491" cy="2622224"/>
          </a:xfrm>
          <a:prstGeom prst="rect">
            <a:avLst/>
          </a:prstGeom>
        </p:spPr>
        <p:txBody>
          <a:bodyPr/>
          <a:lstStyle>
            <a:lvl1pPr>
              <a:spcBef>
                <a:spcPts val="900"/>
              </a:spcBef>
              <a:defRPr/>
            </a:lvl1pPr>
            <a:lvl2pPr marL="345318" indent="-175042">
              <a:buFont typeface="Arial Narrow" panose="020B0606020202030204" pitchFamily="34" charset="0"/>
              <a:buChar char="–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6"/>
          </p:nvPr>
        </p:nvSpPr>
        <p:spPr>
          <a:xfrm>
            <a:off x="619545" y="4392248"/>
            <a:ext cx="10963491" cy="1727200"/>
          </a:xfrm>
          <a:prstGeom prst="rect">
            <a:avLst/>
          </a:prstGeom>
        </p:spPr>
        <p:txBody>
          <a:bodyPr/>
          <a:lstStyle>
            <a:lvl1pPr>
              <a:spcBef>
                <a:spcPts val="900"/>
              </a:spcBef>
              <a:defRPr/>
            </a:lvl1pPr>
            <a:lvl2pPr marL="345318" indent="-175042">
              <a:buFont typeface="Arial Narrow" panose="020B0606020202030204" pitchFamily="34" charset="0"/>
              <a:buChar char="–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0" y="6608840"/>
            <a:ext cx="12192000" cy="249161"/>
          </a:xfrm>
        </p:spPr>
        <p:txBody>
          <a:bodyPr anchor="b" anchorCtr="0">
            <a:noAutofit/>
          </a:bodyPr>
          <a:lstStyle>
            <a:lvl1pPr marL="0" indent="0">
              <a:spcBef>
                <a:spcPts val="0"/>
              </a:spcBef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0278" indent="0">
              <a:spcBef>
                <a:spcPts val="0"/>
              </a:spcBef>
              <a:buNone/>
              <a:defRPr sz="900"/>
            </a:lvl2pPr>
            <a:lvl3pPr marL="345318" indent="0">
              <a:spcBef>
                <a:spcPts val="0"/>
              </a:spcBef>
              <a:buNone/>
              <a:defRPr sz="900"/>
            </a:lvl3pPr>
            <a:lvl4pPr marL="515596" indent="0">
              <a:spcBef>
                <a:spcPts val="0"/>
              </a:spcBef>
              <a:buNone/>
              <a:defRPr sz="900"/>
            </a:lvl4pPr>
            <a:lvl5pPr marL="685874" indent="0">
              <a:spcBef>
                <a:spcPts val="0"/>
              </a:spcBef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10469641" y="3"/>
            <a:ext cx="1722361" cy="309639"/>
          </a:xfrm>
        </p:spPr>
        <p:txBody>
          <a:bodyPr anchor="t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0278" indent="0">
              <a:spcBef>
                <a:spcPts val="0"/>
              </a:spcBef>
              <a:buNone/>
              <a:defRPr sz="900"/>
            </a:lvl2pPr>
            <a:lvl3pPr marL="345318" indent="0">
              <a:spcBef>
                <a:spcPts val="0"/>
              </a:spcBef>
              <a:buNone/>
              <a:defRPr sz="900"/>
            </a:lvl3pPr>
            <a:lvl4pPr marL="515596" indent="0">
              <a:spcBef>
                <a:spcPts val="0"/>
              </a:spcBef>
              <a:buNone/>
              <a:defRPr sz="900"/>
            </a:lvl4pPr>
            <a:lvl5pPr marL="685874" indent="0">
              <a:spcBef>
                <a:spcPts val="0"/>
              </a:spcBef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0897031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/70 2-column /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545" y="408163"/>
            <a:ext cx="10962696" cy="107615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619547" y="1789902"/>
            <a:ext cx="3530424" cy="4290227"/>
          </a:xfrm>
          <a:prstGeom prst="rect">
            <a:avLst/>
          </a:prstGeom>
        </p:spPr>
        <p:txBody>
          <a:bodyPr/>
          <a:lstStyle>
            <a:lvl1pPr>
              <a:spcBef>
                <a:spcPts val="900"/>
              </a:spcBef>
              <a:defRPr/>
            </a:lvl1pPr>
            <a:lvl2pPr marL="345318" indent="-175042">
              <a:buFont typeface="Arial Narrow" panose="020B0606020202030204" pitchFamily="34" charset="0"/>
              <a:buChar char="–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5"/>
          </p:nvPr>
        </p:nvSpPr>
        <p:spPr>
          <a:xfrm>
            <a:off x="4572001" y="1789902"/>
            <a:ext cx="7011035" cy="4290227"/>
          </a:xfrm>
          <a:prstGeom prst="rect">
            <a:avLst/>
          </a:prstGeom>
        </p:spPr>
        <p:txBody>
          <a:bodyPr/>
          <a:lstStyle>
            <a:lvl1pPr>
              <a:spcBef>
                <a:spcPts val="900"/>
              </a:spcBef>
              <a:defRPr/>
            </a:lvl1pPr>
            <a:lvl2pPr marL="345318" indent="-175042">
              <a:buFont typeface="Arial Narrow" panose="020B0606020202030204" pitchFamily="34" charset="0"/>
              <a:buChar char="–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0" y="6608840"/>
            <a:ext cx="12192000" cy="249161"/>
          </a:xfrm>
        </p:spPr>
        <p:txBody>
          <a:bodyPr anchor="b" anchorCtr="0">
            <a:noAutofit/>
          </a:bodyPr>
          <a:lstStyle>
            <a:lvl1pPr marL="0" indent="0">
              <a:spcBef>
                <a:spcPts val="0"/>
              </a:spcBef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0278" indent="0">
              <a:spcBef>
                <a:spcPts val="0"/>
              </a:spcBef>
              <a:buNone/>
              <a:defRPr sz="900"/>
            </a:lvl2pPr>
            <a:lvl3pPr marL="345318" indent="0">
              <a:spcBef>
                <a:spcPts val="0"/>
              </a:spcBef>
              <a:buNone/>
              <a:defRPr sz="900"/>
            </a:lvl3pPr>
            <a:lvl4pPr marL="515596" indent="0">
              <a:spcBef>
                <a:spcPts val="0"/>
              </a:spcBef>
              <a:buNone/>
              <a:defRPr sz="900"/>
            </a:lvl4pPr>
            <a:lvl5pPr marL="685874" indent="0">
              <a:spcBef>
                <a:spcPts val="0"/>
              </a:spcBef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10469641" y="3"/>
            <a:ext cx="1722361" cy="309639"/>
          </a:xfrm>
        </p:spPr>
        <p:txBody>
          <a:bodyPr anchor="t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0278" indent="0">
              <a:spcBef>
                <a:spcPts val="0"/>
              </a:spcBef>
              <a:buNone/>
              <a:defRPr sz="900"/>
            </a:lvl2pPr>
            <a:lvl3pPr marL="345318" indent="0">
              <a:spcBef>
                <a:spcPts val="0"/>
              </a:spcBef>
              <a:buNone/>
              <a:defRPr sz="900"/>
            </a:lvl3pPr>
            <a:lvl4pPr marL="515596" indent="0">
              <a:spcBef>
                <a:spcPts val="0"/>
              </a:spcBef>
              <a:buNone/>
              <a:defRPr sz="900"/>
            </a:lvl4pPr>
            <a:lvl5pPr marL="685874" indent="0">
              <a:spcBef>
                <a:spcPts val="0"/>
              </a:spcBef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568663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85AF2913-6387-9D40-915C-0F5A50BA695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306862D0-62D5-A441-A133-22C51A9C650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0522023-F2FA-7044-9AC2-FFA4AC44484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03B145-5765-AB46-83A4-5364F4A24CA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236641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Section Slide">
    <p:bg>
      <p:bgPr>
        <a:solidFill>
          <a:srgbClr val="D9D9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>
            <a:lvl1pPr>
              <a:defRPr sz="4000" b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22216" y="3886200"/>
            <a:ext cx="8534400" cy="1752600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53247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_Program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>
            <a:extLst>
              <a:ext uri="{FF2B5EF4-FFF2-40B4-BE49-F238E27FC236}">
                <a16:creationId xmlns:a16="http://schemas.microsoft.com/office/drawing/2014/main" id="{A68CBFC9-4D48-0449-A13B-C46FD36D4F2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1" y="304801"/>
            <a:ext cx="1615016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8680" y="1444752"/>
            <a:ext cx="10451592" cy="1170432"/>
          </a:xfrm>
        </p:spPr>
        <p:txBody>
          <a:bodyPr anchor="ctr">
            <a:noAutofit/>
          </a:bodyPr>
          <a:lstStyle>
            <a:lvl1pPr algn="ctr">
              <a:defRPr sz="3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77824" y="2752344"/>
            <a:ext cx="10442448" cy="649224"/>
          </a:xfrm>
        </p:spPr>
        <p:txBody>
          <a:bodyPr>
            <a:noAutofit/>
          </a:bodyPr>
          <a:lstStyle>
            <a:lvl1pPr marL="0" indent="0" algn="ctr">
              <a:buNone/>
              <a:defRPr sz="2700" i="1">
                <a:solidFill>
                  <a:schemeClr val="accent6"/>
                </a:solidFill>
                <a:latin typeface="+mj-lt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438912" y="3886200"/>
            <a:ext cx="5632704" cy="347472"/>
          </a:xfrm>
        </p:spPr>
        <p:txBody>
          <a:bodyPr>
            <a:noAutofit/>
          </a:bodyPr>
          <a:lstStyle>
            <a:lvl1pPr>
              <a:lnSpc>
                <a:spcPts val="2100"/>
              </a:lnSpc>
              <a:spcBef>
                <a:spcPts val="450"/>
              </a:spcBef>
              <a:defRPr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438912" y="4288536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5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19005012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_Program Title_HemO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>
            <a:extLst>
              <a:ext uri="{FF2B5EF4-FFF2-40B4-BE49-F238E27FC236}">
                <a16:creationId xmlns:a16="http://schemas.microsoft.com/office/drawing/2014/main" id="{7D888B75-C8AE-C945-B601-332739A469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385" y="304800"/>
            <a:ext cx="3323167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8680" y="1444752"/>
            <a:ext cx="10451592" cy="1170432"/>
          </a:xfrm>
        </p:spPr>
        <p:txBody>
          <a:bodyPr anchor="ctr">
            <a:noAutofit/>
          </a:bodyPr>
          <a:lstStyle>
            <a:lvl1pPr algn="ctr">
              <a:defRPr sz="3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77824" y="2752344"/>
            <a:ext cx="10442448" cy="649224"/>
          </a:xfrm>
        </p:spPr>
        <p:txBody>
          <a:bodyPr>
            <a:noAutofit/>
          </a:bodyPr>
          <a:lstStyle>
            <a:lvl1pPr marL="0" indent="0" algn="ctr">
              <a:buNone/>
              <a:defRPr sz="2700" i="1">
                <a:solidFill>
                  <a:schemeClr val="accent6"/>
                </a:solidFill>
                <a:latin typeface="+mj-lt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438912" y="3886200"/>
            <a:ext cx="5632704" cy="347472"/>
          </a:xfrm>
        </p:spPr>
        <p:txBody>
          <a:bodyPr>
            <a:noAutofit/>
          </a:bodyPr>
          <a:lstStyle>
            <a:lvl1pPr>
              <a:lnSpc>
                <a:spcPts val="2100"/>
              </a:lnSpc>
              <a:spcBef>
                <a:spcPts val="450"/>
              </a:spcBef>
              <a:defRPr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438912" y="4288536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5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68770897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_Program Title_HemOnc Glob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>
            <a:extLst>
              <a:ext uri="{FF2B5EF4-FFF2-40B4-BE49-F238E27FC236}">
                <a16:creationId xmlns:a16="http://schemas.microsoft.com/office/drawing/2014/main" id="{7F13C0BE-E6B9-2942-932B-300F211C92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384" y="304801"/>
            <a:ext cx="2497667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8680" y="1444752"/>
            <a:ext cx="10451592" cy="1170432"/>
          </a:xfrm>
        </p:spPr>
        <p:txBody>
          <a:bodyPr anchor="ctr">
            <a:noAutofit/>
          </a:bodyPr>
          <a:lstStyle>
            <a:lvl1pPr algn="ctr">
              <a:defRPr sz="3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77824" y="2752344"/>
            <a:ext cx="10442448" cy="649224"/>
          </a:xfrm>
        </p:spPr>
        <p:txBody>
          <a:bodyPr>
            <a:noAutofit/>
          </a:bodyPr>
          <a:lstStyle>
            <a:lvl1pPr marL="0" indent="0" algn="ctr">
              <a:buNone/>
              <a:defRPr sz="2700" i="1">
                <a:solidFill>
                  <a:schemeClr val="accent6"/>
                </a:solidFill>
                <a:latin typeface="+mj-lt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438912" y="3886200"/>
            <a:ext cx="5632704" cy="347472"/>
          </a:xfrm>
        </p:spPr>
        <p:txBody>
          <a:bodyPr>
            <a:noAutofit/>
          </a:bodyPr>
          <a:lstStyle>
            <a:lvl1pPr>
              <a:lnSpc>
                <a:spcPts val="2100"/>
              </a:lnSpc>
              <a:spcBef>
                <a:spcPts val="450"/>
              </a:spcBef>
              <a:defRPr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438912" y="4288536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5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84553557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ME_Program Title_Glob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>
            <a:extLst>
              <a:ext uri="{FF2B5EF4-FFF2-40B4-BE49-F238E27FC236}">
                <a16:creationId xmlns:a16="http://schemas.microsoft.com/office/drawing/2014/main" id="{DF4D6FEC-784F-3C49-8C72-90B453C5A2E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034" y="303213"/>
            <a:ext cx="2131484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8680" y="1444752"/>
            <a:ext cx="10451592" cy="1170432"/>
          </a:xfrm>
        </p:spPr>
        <p:txBody>
          <a:bodyPr anchor="ctr">
            <a:noAutofit/>
          </a:bodyPr>
          <a:lstStyle>
            <a:lvl1pPr algn="ctr">
              <a:defRPr sz="3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77824" y="2752344"/>
            <a:ext cx="10442448" cy="649224"/>
          </a:xfrm>
        </p:spPr>
        <p:txBody>
          <a:bodyPr>
            <a:noAutofit/>
          </a:bodyPr>
          <a:lstStyle>
            <a:lvl1pPr marL="0" indent="0" algn="ctr">
              <a:buNone/>
              <a:defRPr sz="2700" i="1">
                <a:solidFill>
                  <a:schemeClr val="accent6"/>
                </a:solidFill>
                <a:latin typeface="+mj-lt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438912" y="3886200"/>
            <a:ext cx="5632704" cy="347472"/>
          </a:xfrm>
        </p:spPr>
        <p:txBody>
          <a:bodyPr>
            <a:noAutofit/>
          </a:bodyPr>
          <a:lstStyle>
            <a:lvl1pPr>
              <a:lnSpc>
                <a:spcPts val="2100"/>
              </a:lnSpc>
              <a:spcBef>
                <a:spcPts val="450"/>
              </a:spcBef>
              <a:defRPr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438912" y="4288536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5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88088063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_Program Title TH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>
            <a:extLst>
              <a:ext uri="{FF2B5EF4-FFF2-40B4-BE49-F238E27FC236}">
                <a16:creationId xmlns:a16="http://schemas.microsoft.com/office/drawing/2014/main" id="{F5D752C5-22DF-0645-BCF5-871D4FE2A07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1" y="304801"/>
            <a:ext cx="1615016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8206BCDF-36B2-9244-865D-784E5995074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2251" y="323850"/>
            <a:ext cx="13970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8680" y="1444752"/>
            <a:ext cx="10451592" cy="1170432"/>
          </a:xfrm>
        </p:spPr>
        <p:txBody>
          <a:bodyPr anchor="ctr">
            <a:noAutofit/>
          </a:bodyPr>
          <a:lstStyle>
            <a:lvl1pPr algn="ctr">
              <a:defRPr sz="3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77824" y="2752344"/>
            <a:ext cx="10442448" cy="649224"/>
          </a:xfrm>
        </p:spPr>
        <p:txBody>
          <a:bodyPr>
            <a:noAutofit/>
          </a:bodyPr>
          <a:lstStyle>
            <a:lvl1pPr marL="0" indent="0" algn="ctr">
              <a:buNone/>
              <a:defRPr sz="2700" i="1">
                <a:solidFill>
                  <a:schemeClr val="accent6"/>
                </a:solidFill>
                <a:latin typeface="+mj-lt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438912" y="3886200"/>
            <a:ext cx="5632704" cy="347472"/>
          </a:xfrm>
        </p:spPr>
        <p:txBody>
          <a:bodyPr>
            <a:noAutofit/>
          </a:bodyPr>
          <a:lstStyle>
            <a:lvl1pPr>
              <a:lnSpc>
                <a:spcPts val="2100"/>
              </a:lnSpc>
              <a:spcBef>
                <a:spcPts val="450"/>
              </a:spcBef>
              <a:defRPr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438912" y="4288536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5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7270423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_Pane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>
            <a:extLst>
              <a:ext uri="{FF2B5EF4-FFF2-40B4-BE49-F238E27FC236}">
                <a16:creationId xmlns:a16="http://schemas.microsoft.com/office/drawing/2014/main" id="{12A9FEC0-B03B-EA4B-AAB1-E3FA21FDE91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1" y="304801"/>
            <a:ext cx="1615016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438912" y="1673352"/>
            <a:ext cx="5632704" cy="347472"/>
          </a:xfrm>
        </p:spPr>
        <p:txBody>
          <a:bodyPr>
            <a:noAutofit/>
          </a:bodyPr>
          <a:lstStyle>
            <a:lvl1pPr>
              <a:lnSpc>
                <a:spcPts val="2100"/>
              </a:lnSpc>
              <a:spcBef>
                <a:spcPts val="450"/>
              </a:spcBef>
              <a:defRPr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438912" y="2029968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5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438912" y="4288536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5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14"/>
          <p:cNvSpPr>
            <a:spLocks noGrp="1"/>
          </p:cNvSpPr>
          <p:nvPr>
            <p:ph type="body" sz="quarter" idx="16"/>
          </p:nvPr>
        </p:nvSpPr>
        <p:spPr>
          <a:xfrm>
            <a:off x="6163056" y="2029968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5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14"/>
          <p:cNvSpPr>
            <a:spLocks noGrp="1"/>
          </p:cNvSpPr>
          <p:nvPr>
            <p:ph type="body" sz="quarter" idx="17"/>
          </p:nvPr>
        </p:nvSpPr>
        <p:spPr>
          <a:xfrm>
            <a:off x="6163056" y="4288536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5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05575083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_Panelist_HemO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>
            <a:extLst>
              <a:ext uri="{FF2B5EF4-FFF2-40B4-BE49-F238E27FC236}">
                <a16:creationId xmlns:a16="http://schemas.microsoft.com/office/drawing/2014/main" id="{DA8282D0-496A-8447-93B2-BF48CF114AE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385" y="304800"/>
            <a:ext cx="3323167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438912" y="1673352"/>
            <a:ext cx="5632704" cy="347472"/>
          </a:xfrm>
        </p:spPr>
        <p:txBody>
          <a:bodyPr>
            <a:noAutofit/>
          </a:bodyPr>
          <a:lstStyle>
            <a:lvl1pPr>
              <a:lnSpc>
                <a:spcPts val="2100"/>
              </a:lnSpc>
              <a:spcBef>
                <a:spcPts val="450"/>
              </a:spcBef>
              <a:defRPr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438912" y="2029968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5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438912" y="4288536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5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14"/>
          <p:cNvSpPr>
            <a:spLocks noGrp="1"/>
          </p:cNvSpPr>
          <p:nvPr>
            <p:ph type="body" sz="quarter" idx="16"/>
          </p:nvPr>
        </p:nvSpPr>
        <p:spPr>
          <a:xfrm>
            <a:off x="6163056" y="2029968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5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14"/>
          <p:cNvSpPr>
            <a:spLocks noGrp="1"/>
          </p:cNvSpPr>
          <p:nvPr>
            <p:ph type="body" sz="quarter" idx="17"/>
          </p:nvPr>
        </p:nvSpPr>
        <p:spPr>
          <a:xfrm>
            <a:off x="6163056" y="4288536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5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07543763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_Panelist_HemOnc Glob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>
            <a:extLst>
              <a:ext uri="{FF2B5EF4-FFF2-40B4-BE49-F238E27FC236}">
                <a16:creationId xmlns:a16="http://schemas.microsoft.com/office/drawing/2014/main" id="{CB1BEBD3-62BC-D245-A1FC-4EE14CE8790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384" y="304801"/>
            <a:ext cx="2497667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438912" y="1673352"/>
            <a:ext cx="5632704" cy="347472"/>
          </a:xfrm>
        </p:spPr>
        <p:txBody>
          <a:bodyPr>
            <a:noAutofit/>
          </a:bodyPr>
          <a:lstStyle>
            <a:lvl1pPr>
              <a:lnSpc>
                <a:spcPts val="2100"/>
              </a:lnSpc>
              <a:spcBef>
                <a:spcPts val="450"/>
              </a:spcBef>
              <a:defRPr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438912" y="2029968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5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438912" y="4288536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5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14"/>
          <p:cNvSpPr>
            <a:spLocks noGrp="1"/>
          </p:cNvSpPr>
          <p:nvPr>
            <p:ph type="body" sz="quarter" idx="16"/>
          </p:nvPr>
        </p:nvSpPr>
        <p:spPr>
          <a:xfrm>
            <a:off x="6163056" y="2029968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5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14"/>
          <p:cNvSpPr>
            <a:spLocks noGrp="1"/>
          </p:cNvSpPr>
          <p:nvPr>
            <p:ph type="body" sz="quarter" idx="17"/>
          </p:nvPr>
        </p:nvSpPr>
        <p:spPr>
          <a:xfrm>
            <a:off x="6163056" y="4288536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5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74447043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ME_Panelist_Glob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>
            <a:extLst>
              <a:ext uri="{FF2B5EF4-FFF2-40B4-BE49-F238E27FC236}">
                <a16:creationId xmlns:a16="http://schemas.microsoft.com/office/drawing/2014/main" id="{0DBC94CF-D932-444C-B5C2-784E5F47269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034" y="303213"/>
            <a:ext cx="2131484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438912" y="1673352"/>
            <a:ext cx="5632704" cy="347472"/>
          </a:xfrm>
        </p:spPr>
        <p:txBody>
          <a:bodyPr>
            <a:noAutofit/>
          </a:bodyPr>
          <a:lstStyle>
            <a:lvl1pPr>
              <a:lnSpc>
                <a:spcPts val="2100"/>
              </a:lnSpc>
              <a:spcBef>
                <a:spcPts val="450"/>
              </a:spcBef>
              <a:defRPr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438912" y="2029968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5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438912" y="4288536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5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14"/>
          <p:cNvSpPr>
            <a:spLocks noGrp="1"/>
          </p:cNvSpPr>
          <p:nvPr>
            <p:ph type="body" sz="quarter" idx="16"/>
          </p:nvPr>
        </p:nvSpPr>
        <p:spPr>
          <a:xfrm>
            <a:off x="6163056" y="2029968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5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14"/>
          <p:cNvSpPr>
            <a:spLocks noGrp="1"/>
          </p:cNvSpPr>
          <p:nvPr>
            <p:ph type="body" sz="quarter" idx="17"/>
          </p:nvPr>
        </p:nvSpPr>
        <p:spPr>
          <a:xfrm>
            <a:off x="6163056" y="4288536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5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3788273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F2FD3DC4-F0C2-E14E-A1C5-E13C9B3F4D0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44855541-0AB7-9E4A-ADDF-933BC20951E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88A658E0-37C6-AE45-8ACD-ED1619642BD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58E0D1-3F16-F94B-9D56-9D9E711F7E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229634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_Panelist TH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>
            <a:extLst>
              <a:ext uri="{FF2B5EF4-FFF2-40B4-BE49-F238E27FC236}">
                <a16:creationId xmlns:a16="http://schemas.microsoft.com/office/drawing/2014/main" id="{23E67B17-C1CF-8843-934A-EA4F22EF0D3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1" y="304801"/>
            <a:ext cx="1615016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id="{A474328A-B4DB-9F46-B575-7ECDC648198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2251" y="323850"/>
            <a:ext cx="13970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438912" y="1673352"/>
            <a:ext cx="5632704" cy="347472"/>
          </a:xfrm>
        </p:spPr>
        <p:txBody>
          <a:bodyPr>
            <a:noAutofit/>
          </a:bodyPr>
          <a:lstStyle>
            <a:lvl1pPr>
              <a:lnSpc>
                <a:spcPts val="2100"/>
              </a:lnSpc>
              <a:spcBef>
                <a:spcPts val="450"/>
              </a:spcBef>
              <a:defRPr>
                <a:solidFill>
                  <a:schemeClr val="accent6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438912" y="2029968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5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438912" y="4288536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5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14"/>
          <p:cNvSpPr>
            <a:spLocks noGrp="1"/>
          </p:cNvSpPr>
          <p:nvPr>
            <p:ph type="body" sz="quarter" idx="16"/>
          </p:nvPr>
        </p:nvSpPr>
        <p:spPr>
          <a:xfrm>
            <a:off x="6163056" y="2029968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5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14"/>
          <p:cNvSpPr>
            <a:spLocks noGrp="1"/>
          </p:cNvSpPr>
          <p:nvPr>
            <p:ph type="body" sz="quarter" idx="17"/>
          </p:nvPr>
        </p:nvSpPr>
        <p:spPr>
          <a:xfrm>
            <a:off x="6163056" y="4288536"/>
            <a:ext cx="5632704" cy="16642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5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91894739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_Discla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2633472"/>
            <a:ext cx="10680192" cy="1600200"/>
          </a:xfrm>
        </p:spPr>
        <p:txBody>
          <a:bodyPr anchor="ctr">
            <a:noAutofit/>
          </a:bodyPr>
          <a:lstStyle>
            <a:lvl1pPr algn="ctr">
              <a:lnSpc>
                <a:spcPts val="2700"/>
              </a:lnSpc>
              <a:defRPr sz="2700" i="1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2278229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_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>
            <a:extLst>
              <a:ext uri="{FF2B5EF4-FFF2-40B4-BE49-F238E27FC236}">
                <a16:creationId xmlns:a16="http://schemas.microsoft.com/office/drawing/2014/main" id="{C68BB71D-1554-3244-B2F7-3353FBE7136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1" y="304801"/>
            <a:ext cx="1615016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2928" y="2633472"/>
            <a:ext cx="6492240" cy="1600200"/>
          </a:xfrm>
        </p:spPr>
        <p:txBody>
          <a:bodyPr anchor="ctr">
            <a:noAutofit/>
          </a:bodyPr>
          <a:lstStyle>
            <a:lvl1pPr algn="ctr">
              <a:lnSpc>
                <a:spcPct val="90000"/>
              </a:lnSpc>
              <a:defRPr sz="3000" i="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18907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_Divider_HemO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>
            <a:extLst>
              <a:ext uri="{FF2B5EF4-FFF2-40B4-BE49-F238E27FC236}">
                <a16:creationId xmlns:a16="http://schemas.microsoft.com/office/drawing/2014/main" id="{96F7D1AF-3C72-D24F-B400-67BA1DE3A89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385" y="304800"/>
            <a:ext cx="3323167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2928" y="2633472"/>
            <a:ext cx="6492240" cy="1600200"/>
          </a:xfrm>
        </p:spPr>
        <p:txBody>
          <a:bodyPr anchor="ctr">
            <a:noAutofit/>
          </a:bodyPr>
          <a:lstStyle>
            <a:lvl1pPr algn="ctr">
              <a:lnSpc>
                <a:spcPct val="90000"/>
              </a:lnSpc>
              <a:defRPr sz="3000" i="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023599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_Divider_Glob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>
            <a:extLst>
              <a:ext uri="{FF2B5EF4-FFF2-40B4-BE49-F238E27FC236}">
                <a16:creationId xmlns:a16="http://schemas.microsoft.com/office/drawing/2014/main" id="{70E49162-19ED-6C4C-B9CD-7D3250DA539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034" y="303213"/>
            <a:ext cx="2131484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2928" y="2633472"/>
            <a:ext cx="6492240" cy="1600200"/>
          </a:xfrm>
        </p:spPr>
        <p:txBody>
          <a:bodyPr anchor="ctr">
            <a:noAutofit/>
          </a:bodyPr>
          <a:lstStyle>
            <a:lvl1pPr algn="ctr">
              <a:lnSpc>
                <a:spcPct val="90000"/>
              </a:lnSpc>
              <a:defRPr sz="3000" i="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29721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ME_Divider_HemOnc Glob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>
            <a:extLst>
              <a:ext uri="{FF2B5EF4-FFF2-40B4-BE49-F238E27FC236}">
                <a16:creationId xmlns:a16="http://schemas.microsoft.com/office/drawing/2014/main" id="{DE33486B-DADA-9248-9F11-064E83DB1F9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384" y="304801"/>
            <a:ext cx="2497667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2928" y="2633472"/>
            <a:ext cx="6492240" cy="1600200"/>
          </a:xfrm>
        </p:spPr>
        <p:txBody>
          <a:bodyPr anchor="ctr">
            <a:noAutofit/>
          </a:bodyPr>
          <a:lstStyle>
            <a:lvl1pPr algn="ctr">
              <a:lnSpc>
                <a:spcPct val="90000"/>
              </a:lnSpc>
              <a:defRPr sz="3000" i="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388065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_Divider TH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>
            <a:extLst>
              <a:ext uri="{FF2B5EF4-FFF2-40B4-BE49-F238E27FC236}">
                <a16:creationId xmlns:a16="http://schemas.microsoft.com/office/drawing/2014/main" id="{B7212614-07FD-504E-97DF-A97912980CE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1" y="304801"/>
            <a:ext cx="1615016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>
            <a:extLst>
              <a:ext uri="{FF2B5EF4-FFF2-40B4-BE49-F238E27FC236}">
                <a16:creationId xmlns:a16="http://schemas.microsoft.com/office/drawing/2014/main" id="{B23D25E7-6BF8-F64A-A9F2-53F773FDBF0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2251" y="323850"/>
            <a:ext cx="13970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2928" y="2633472"/>
            <a:ext cx="6492240" cy="1600200"/>
          </a:xfrm>
        </p:spPr>
        <p:txBody>
          <a:bodyPr anchor="ctr">
            <a:noAutofit/>
          </a:bodyPr>
          <a:lstStyle>
            <a:lvl1pPr algn="ctr">
              <a:lnSpc>
                <a:spcPct val="90000"/>
              </a:lnSpc>
              <a:defRPr sz="3000" i="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871564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FA2AF03-6ADE-EC46-A38A-F63FE4F96F11}"/>
              </a:ext>
            </a:extLst>
          </p:cNvPr>
          <p:cNvCxnSpPr/>
          <p:nvPr userDrawn="1"/>
        </p:nvCxnSpPr>
        <p:spPr>
          <a:xfrm>
            <a:off x="452967" y="1295400"/>
            <a:ext cx="11364384" cy="0"/>
          </a:xfrm>
          <a:prstGeom prst="line">
            <a:avLst/>
          </a:prstGeom>
          <a:ln w="222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3774" y="384048"/>
            <a:ext cx="11362945" cy="86868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3773" y="1609344"/>
            <a:ext cx="11362944" cy="4498848"/>
          </a:xfrm>
        </p:spPr>
        <p:txBody>
          <a:bodyPr>
            <a:noAutofit/>
          </a:bodyPr>
          <a:lstStyle>
            <a:lvl3pPr marL="596631">
              <a:defRPr/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453773" y="6163056"/>
            <a:ext cx="11362944" cy="694944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defRPr sz="1400" b="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5837087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ve prgm ME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E2E2986-88F7-AE4F-BDCE-4B1444963FB6}"/>
              </a:ext>
            </a:extLst>
          </p:cNvPr>
          <p:cNvCxnSpPr/>
          <p:nvPr userDrawn="1"/>
        </p:nvCxnSpPr>
        <p:spPr>
          <a:xfrm>
            <a:off x="452967" y="1295400"/>
            <a:ext cx="11364384" cy="0"/>
          </a:xfrm>
          <a:prstGeom prst="line">
            <a:avLst/>
          </a:prstGeom>
          <a:ln w="222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67E019ED-00FF-1344-B351-22381A2F51CF}"/>
              </a:ext>
            </a:extLst>
          </p:cNvPr>
          <p:cNvSpPr txBox="1"/>
          <p:nvPr userDrawn="1"/>
        </p:nvSpPr>
        <p:spPr>
          <a:xfrm>
            <a:off x="664634" y="6642100"/>
            <a:ext cx="10862733" cy="19685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de-DE"/>
            </a:defPPr>
            <a:lvl1pPr marL="0" marR="0" lvl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  <a:defRPr kumimoji="0" sz="900" b="0" i="0" u="none" strike="noStrike" cap="none" normalizeH="0" baseline="0">
                <a:ln>
                  <a:noFill/>
                </a:ln>
                <a:solidFill>
                  <a:schemeClr val="accent6"/>
                </a:solidFill>
                <a:effectLst/>
                <a:latin typeface="+mj-lt"/>
                <a:cs typeface="Segoe UI" panose="020B0502040204020203" pitchFamily="34" charset="0"/>
              </a:defRPr>
            </a:lvl1pPr>
          </a:lstStyle>
          <a:p>
            <a:pPr>
              <a:defRPr/>
            </a:pPr>
            <a:r>
              <a:rPr lang="en-US" altLang="en-US" sz="675" dirty="0">
                <a:solidFill>
                  <a:srgbClr val="7F7F7F"/>
                </a:solidFill>
                <a:latin typeface="Calibri" panose="020F0502020204030204" pitchFamily="34" charset="0"/>
              </a:rPr>
              <a:t>These materials are provided to you solely as an educational resource for your personal use. Any commercial use or distribution of these materials or any portion thereof is strictly prohibited.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1104" y="384048"/>
            <a:ext cx="11365992" cy="86868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>
            <a:lvl3pPr marL="596631">
              <a:defRPr/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451104" y="6163056"/>
            <a:ext cx="11365992" cy="475488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defRPr sz="1400" b="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7825847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AFA1F66-E48B-A846-AACC-0CE0931815BB}"/>
              </a:ext>
            </a:extLst>
          </p:cNvPr>
          <p:cNvCxnSpPr/>
          <p:nvPr userDrawn="1"/>
        </p:nvCxnSpPr>
        <p:spPr>
          <a:xfrm>
            <a:off x="452967" y="1295400"/>
            <a:ext cx="11364384" cy="0"/>
          </a:xfrm>
          <a:prstGeom prst="line">
            <a:avLst/>
          </a:prstGeom>
          <a:ln w="22225">
            <a:solidFill>
              <a:srgbClr val="3894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1104" y="1609344"/>
            <a:ext cx="5538216" cy="4498848"/>
          </a:xfrm>
        </p:spPr>
        <p:txBody>
          <a:bodyPr>
            <a:noAutofit/>
          </a:bodyPr>
          <a:lstStyle>
            <a:lvl3pPr marL="596631">
              <a:defRPr/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236208" y="1609344"/>
            <a:ext cx="5577840" cy="4498848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451104" y="6163056"/>
            <a:ext cx="11365992" cy="694944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defRPr sz="1400" b="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727216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5" y="273052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53" indent="0">
              <a:buNone/>
              <a:defRPr sz="1200"/>
            </a:lvl2pPr>
            <a:lvl3pPr marL="914305" indent="0">
              <a:buNone/>
              <a:defRPr sz="1000"/>
            </a:lvl3pPr>
            <a:lvl4pPr marL="1371458" indent="0">
              <a:buNone/>
              <a:defRPr sz="900"/>
            </a:lvl4pPr>
            <a:lvl5pPr marL="1828610" indent="0">
              <a:buNone/>
              <a:defRPr sz="900"/>
            </a:lvl5pPr>
            <a:lvl6pPr marL="2285763" indent="0">
              <a:buNone/>
              <a:defRPr sz="900"/>
            </a:lvl6pPr>
            <a:lvl7pPr marL="2742915" indent="0">
              <a:buNone/>
              <a:defRPr sz="900"/>
            </a:lvl7pPr>
            <a:lvl8pPr marL="3200068" indent="0">
              <a:buNone/>
              <a:defRPr sz="900"/>
            </a:lvl8pPr>
            <a:lvl9pPr marL="365722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E942195-CDC4-3B46-8DE4-BADD1DDD0E1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394FBCB-3491-114D-AD7A-50A12547DB2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411C65B-C219-2543-ACBD-3DF46935E74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733DE2-5C72-7E42-A1D4-83A7E3D867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82418253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ve prgm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725CB73-2440-D942-AD9E-D3396E9AF3A1}"/>
              </a:ext>
            </a:extLst>
          </p:cNvPr>
          <p:cNvCxnSpPr/>
          <p:nvPr userDrawn="1"/>
        </p:nvCxnSpPr>
        <p:spPr>
          <a:xfrm>
            <a:off x="452967" y="1295400"/>
            <a:ext cx="11364384" cy="0"/>
          </a:xfrm>
          <a:prstGeom prst="line">
            <a:avLst/>
          </a:prstGeom>
          <a:ln w="22225">
            <a:solidFill>
              <a:srgbClr val="3894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96D7C36C-A18D-8944-A172-2BD950FA95B4}"/>
              </a:ext>
            </a:extLst>
          </p:cNvPr>
          <p:cNvSpPr txBox="1"/>
          <p:nvPr userDrawn="1"/>
        </p:nvSpPr>
        <p:spPr>
          <a:xfrm>
            <a:off x="664634" y="6642100"/>
            <a:ext cx="10862733" cy="19685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de-DE"/>
            </a:defPPr>
            <a:lvl1pPr marL="0" marR="0" lvl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  <a:defRPr kumimoji="0" sz="900" b="0" i="0" u="none" strike="noStrike" cap="none" normalizeH="0" baseline="0">
                <a:ln>
                  <a:noFill/>
                </a:ln>
                <a:solidFill>
                  <a:schemeClr val="accent6"/>
                </a:solidFill>
                <a:effectLst/>
                <a:latin typeface="+mj-lt"/>
                <a:cs typeface="Segoe UI" panose="020B0502040204020203" pitchFamily="34" charset="0"/>
              </a:defRPr>
            </a:lvl1pPr>
          </a:lstStyle>
          <a:p>
            <a:pPr>
              <a:defRPr/>
            </a:pPr>
            <a:r>
              <a:rPr lang="en-US" altLang="en-US" sz="675" dirty="0">
                <a:solidFill>
                  <a:srgbClr val="7F7F7F"/>
                </a:solidFill>
                <a:latin typeface="Calibri" panose="020F0502020204030204" pitchFamily="34" charset="0"/>
              </a:rPr>
              <a:t>These materials are provided to you solely as an educational resource for your personal use. Any commercial use or distribution of these materials or any portion thereof is strictly prohibited.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1104" y="1609344"/>
            <a:ext cx="5538216" cy="4498848"/>
          </a:xfrm>
        </p:spPr>
        <p:txBody>
          <a:bodyPr>
            <a:noAutofit/>
          </a:bodyPr>
          <a:lstStyle>
            <a:lvl3pPr marL="596631">
              <a:defRPr/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236208" y="1609344"/>
            <a:ext cx="5577840" cy="4498848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451104" y="6163056"/>
            <a:ext cx="11365992" cy="475488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defRPr sz="1400" b="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24209551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16059EB-DCC0-4E4D-B91A-AE4F41397D79}"/>
              </a:ext>
            </a:extLst>
          </p:cNvPr>
          <p:cNvCxnSpPr/>
          <p:nvPr userDrawn="1"/>
        </p:nvCxnSpPr>
        <p:spPr>
          <a:xfrm>
            <a:off x="452967" y="1295400"/>
            <a:ext cx="11364384" cy="0"/>
          </a:xfrm>
          <a:prstGeom prst="line">
            <a:avLst/>
          </a:prstGeom>
          <a:ln w="22225">
            <a:solidFill>
              <a:srgbClr val="3894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451104" y="6163056"/>
            <a:ext cx="11365992" cy="694944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defRPr sz="1400" b="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8218032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ve Prgm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2F965BC-1F93-8E40-9F90-7F9A746E4006}"/>
              </a:ext>
            </a:extLst>
          </p:cNvPr>
          <p:cNvCxnSpPr/>
          <p:nvPr userDrawn="1"/>
        </p:nvCxnSpPr>
        <p:spPr>
          <a:xfrm>
            <a:off x="452967" y="1295400"/>
            <a:ext cx="11364384" cy="0"/>
          </a:xfrm>
          <a:prstGeom prst="line">
            <a:avLst/>
          </a:prstGeom>
          <a:ln w="22225">
            <a:solidFill>
              <a:srgbClr val="3894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0A1F2CD5-52DD-A949-B56A-2F2A6FF286AC}"/>
              </a:ext>
            </a:extLst>
          </p:cNvPr>
          <p:cNvSpPr txBox="1"/>
          <p:nvPr userDrawn="1"/>
        </p:nvSpPr>
        <p:spPr>
          <a:xfrm>
            <a:off x="664634" y="6642100"/>
            <a:ext cx="10862733" cy="19685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de-DE"/>
            </a:defPPr>
            <a:lvl1pPr marL="0" marR="0" lvl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  <a:defRPr kumimoji="0" sz="900" b="0" i="0" u="none" strike="noStrike" cap="none" normalizeH="0" baseline="0">
                <a:ln>
                  <a:noFill/>
                </a:ln>
                <a:solidFill>
                  <a:schemeClr val="accent6"/>
                </a:solidFill>
                <a:effectLst/>
                <a:latin typeface="+mj-lt"/>
                <a:cs typeface="Segoe UI" panose="020B0502040204020203" pitchFamily="34" charset="0"/>
              </a:defRPr>
            </a:lvl1pPr>
          </a:lstStyle>
          <a:p>
            <a:pPr>
              <a:defRPr/>
            </a:pPr>
            <a:r>
              <a:rPr lang="en-US" altLang="en-US" sz="675" dirty="0">
                <a:solidFill>
                  <a:srgbClr val="7F7F7F"/>
                </a:solidFill>
                <a:latin typeface="Calibri" panose="020F0502020204030204" pitchFamily="34" charset="0"/>
              </a:rPr>
              <a:t>These materials are provided to you solely as an educational resource for your personal use. Any commercial use or distribution of these materials or any portion thereof is strictly prohibited.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451104" y="6163056"/>
            <a:ext cx="11365992" cy="475488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defRPr sz="1400" b="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8362607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_Abbrevia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986278D-B37D-DE4B-87CA-057BFE72C97E}"/>
              </a:ext>
            </a:extLst>
          </p:cNvPr>
          <p:cNvCxnSpPr/>
          <p:nvPr userDrawn="1"/>
        </p:nvCxnSpPr>
        <p:spPr>
          <a:xfrm>
            <a:off x="452967" y="1295400"/>
            <a:ext cx="11364384" cy="0"/>
          </a:xfrm>
          <a:prstGeom prst="line">
            <a:avLst/>
          </a:prstGeom>
          <a:ln w="22225">
            <a:solidFill>
              <a:srgbClr val="3894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>
            <a:lvl1pPr>
              <a:spcBef>
                <a:spcPts val="0"/>
              </a:spcBef>
              <a:defRPr sz="1350" b="0"/>
            </a:lvl1pPr>
            <a:lvl3pPr marL="596631">
              <a:defRPr/>
            </a:lvl3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2123092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_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64488DB-D659-AE49-9241-E5DE58BBD36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1" y="304801"/>
            <a:ext cx="1615016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89304" y="1673352"/>
            <a:ext cx="9610344" cy="1837944"/>
          </a:xfrm>
        </p:spPr>
        <p:txBody>
          <a:bodyPr anchor="ctr">
            <a:noAutofit/>
          </a:bodyPr>
          <a:lstStyle>
            <a:lvl1pPr algn="ctr">
              <a:spcBef>
                <a:spcPts val="750"/>
              </a:spcBef>
              <a:defRPr sz="3300" b="0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6344" y="4462272"/>
            <a:ext cx="11329416" cy="1581912"/>
          </a:xfrm>
        </p:spPr>
        <p:txBody>
          <a:bodyPr anchor="b">
            <a:normAutofit/>
          </a:bodyPr>
          <a:lstStyle>
            <a:lvl1pPr marL="0" indent="0" algn="l">
              <a:lnSpc>
                <a:spcPts val="1800"/>
              </a:lnSpc>
              <a:spcBef>
                <a:spcPts val="0"/>
              </a:spcBef>
              <a:buNone/>
              <a:defRPr sz="1800" b="0" i="0">
                <a:solidFill>
                  <a:schemeClr val="accent6"/>
                </a:solidFill>
                <a:latin typeface="+mn-lt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6264314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_Thank You_HemO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4742F63-DC5E-B040-81FA-6CD64548DE3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385" y="304800"/>
            <a:ext cx="3323167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89304" y="1673352"/>
            <a:ext cx="9610344" cy="1837944"/>
          </a:xfrm>
        </p:spPr>
        <p:txBody>
          <a:bodyPr anchor="ctr">
            <a:noAutofit/>
          </a:bodyPr>
          <a:lstStyle>
            <a:lvl1pPr algn="ctr">
              <a:spcBef>
                <a:spcPts val="750"/>
              </a:spcBef>
              <a:defRPr sz="3300" b="0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6344" y="4462272"/>
            <a:ext cx="11329416" cy="1581912"/>
          </a:xfrm>
        </p:spPr>
        <p:txBody>
          <a:bodyPr anchor="b">
            <a:normAutofit/>
          </a:bodyPr>
          <a:lstStyle>
            <a:lvl1pPr marL="0" indent="0" algn="l">
              <a:lnSpc>
                <a:spcPts val="1800"/>
              </a:lnSpc>
              <a:spcBef>
                <a:spcPts val="0"/>
              </a:spcBef>
              <a:buNone/>
              <a:defRPr sz="1800" b="0" i="0">
                <a:solidFill>
                  <a:schemeClr val="accent6"/>
                </a:solidFill>
                <a:latin typeface="+mn-lt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2303826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_Thank You_HemOnc Glob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F14C37B-07EB-814D-AD0E-D1FA4010E51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384" y="304801"/>
            <a:ext cx="2497667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89304" y="1673352"/>
            <a:ext cx="9610344" cy="1837944"/>
          </a:xfrm>
        </p:spPr>
        <p:txBody>
          <a:bodyPr anchor="ctr">
            <a:noAutofit/>
          </a:bodyPr>
          <a:lstStyle>
            <a:lvl1pPr algn="ctr">
              <a:spcBef>
                <a:spcPts val="750"/>
              </a:spcBef>
              <a:defRPr sz="3300" b="0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6344" y="4462272"/>
            <a:ext cx="11329416" cy="1581912"/>
          </a:xfrm>
        </p:spPr>
        <p:txBody>
          <a:bodyPr anchor="b">
            <a:normAutofit/>
          </a:bodyPr>
          <a:lstStyle>
            <a:lvl1pPr marL="0" indent="0" algn="l">
              <a:lnSpc>
                <a:spcPts val="1800"/>
              </a:lnSpc>
              <a:spcBef>
                <a:spcPts val="0"/>
              </a:spcBef>
              <a:buNone/>
              <a:defRPr sz="1800" b="0" i="0">
                <a:solidFill>
                  <a:schemeClr val="accent6"/>
                </a:solidFill>
                <a:latin typeface="+mn-lt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419096553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ME_Thank You_Glob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A173B58-33B7-AA48-A133-0C8AE764307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034" y="303213"/>
            <a:ext cx="2131484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89304" y="1673352"/>
            <a:ext cx="9610344" cy="1837944"/>
          </a:xfrm>
        </p:spPr>
        <p:txBody>
          <a:bodyPr anchor="ctr">
            <a:noAutofit/>
          </a:bodyPr>
          <a:lstStyle>
            <a:lvl1pPr algn="ctr">
              <a:spcBef>
                <a:spcPts val="750"/>
              </a:spcBef>
              <a:defRPr sz="3300" b="0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6344" y="4462272"/>
            <a:ext cx="11329416" cy="1581912"/>
          </a:xfrm>
        </p:spPr>
        <p:txBody>
          <a:bodyPr anchor="b">
            <a:normAutofit/>
          </a:bodyPr>
          <a:lstStyle>
            <a:lvl1pPr marL="0" indent="0" algn="l">
              <a:lnSpc>
                <a:spcPts val="1800"/>
              </a:lnSpc>
              <a:spcBef>
                <a:spcPts val="0"/>
              </a:spcBef>
              <a:buNone/>
              <a:defRPr sz="1800" b="0" i="0">
                <a:solidFill>
                  <a:schemeClr val="accent6"/>
                </a:solidFill>
                <a:latin typeface="+mn-lt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02961756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_Thank You TH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A867949-4986-454C-BD17-012D68AE624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1" y="304801"/>
            <a:ext cx="1615016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E786A4F-6E14-8C45-94BB-CCC5FE080D6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2251" y="323850"/>
            <a:ext cx="13970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89304" y="1673352"/>
            <a:ext cx="9610344" cy="1837944"/>
          </a:xfrm>
        </p:spPr>
        <p:txBody>
          <a:bodyPr anchor="ctr">
            <a:noAutofit/>
          </a:bodyPr>
          <a:lstStyle>
            <a:lvl1pPr algn="ctr">
              <a:spcBef>
                <a:spcPts val="750"/>
              </a:spcBef>
              <a:defRPr sz="3300" b="0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6344" y="4462272"/>
            <a:ext cx="11329416" cy="1581912"/>
          </a:xfrm>
        </p:spPr>
        <p:txBody>
          <a:bodyPr anchor="b">
            <a:normAutofit/>
          </a:bodyPr>
          <a:lstStyle>
            <a:lvl1pPr marL="0" indent="0" algn="l">
              <a:lnSpc>
                <a:spcPts val="1800"/>
              </a:lnSpc>
              <a:spcBef>
                <a:spcPts val="0"/>
              </a:spcBef>
              <a:buNone/>
              <a:defRPr sz="1800" b="0" i="0">
                <a:solidFill>
                  <a:schemeClr val="accent6"/>
                </a:solidFill>
                <a:latin typeface="+mn-lt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2172225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H Title Onl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47745ED-4362-0440-8FBA-4469A23082DC}"/>
              </a:ext>
            </a:extLst>
          </p:cNvPr>
          <p:cNvSpPr txBox="1"/>
          <p:nvPr userDrawn="1"/>
        </p:nvSpPr>
        <p:spPr>
          <a:xfrm>
            <a:off x="664634" y="6642100"/>
            <a:ext cx="10862733" cy="19685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de-DE"/>
            </a:defPPr>
            <a:lvl1pPr marL="0" marR="0" lvl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  <a:defRPr kumimoji="0" sz="900" b="0" i="0" u="none" strike="noStrike" cap="none" normalizeH="0" baseline="0">
                <a:ln>
                  <a:noFill/>
                </a:ln>
                <a:solidFill>
                  <a:schemeClr val="accent6"/>
                </a:solidFill>
                <a:effectLst/>
                <a:latin typeface="+mj-lt"/>
                <a:cs typeface="Segoe UI" panose="020B0502040204020203" pitchFamily="34" charset="0"/>
              </a:defRPr>
            </a:lvl1pPr>
          </a:lstStyle>
          <a:p>
            <a:pPr>
              <a:defRPr/>
            </a:pPr>
            <a:r>
              <a:rPr lang="en-US" altLang="en-US" sz="675" dirty="0"/>
              <a:t>These materials are provided to you solely as an educational resource for your personal use. Any commercial use or distribution of these materials or any portion thereof is strictly prohibited.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256032" y="6163056"/>
            <a:ext cx="11420856" cy="475488"/>
          </a:xfrm>
        </p:spPr>
        <p:txBody>
          <a:bodyPr anchor="b"/>
          <a:lstStyle>
            <a:lvl1pPr>
              <a:spcBef>
                <a:spcPts val="0"/>
              </a:spcBef>
              <a:defRPr sz="1050" b="0">
                <a:latin typeface="Franklin Gothic Book" panose="020B05030201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30572C9-E875-C54E-9CD5-BCB229B6C5C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449051" y="6345239"/>
            <a:ext cx="666749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900" b="1">
                <a:latin typeface="Franklin Gothic Medium Cond" panose="020B0606030402020204" pitchFamily="34" charset="0"/>
              </a:defRPr>
            </a:lvl1pPr>
          </a:lstStyle>
          <a:p>
            <a:pPr>
              <a:defRPr/>
            </a:pPr>
            <a:fld id="{BB7F2560-5E66-D44B-8AA4-737C638FC0D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567105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53" indent="0">
              <a:buNone/>
              <a:defRPr sz="2800"/>
            </a:lvl2pPr>
            <a:lvl3pPr marL="914305" indent="0">
              <a:buNone/>
              <a:defRPr sz="2400"/>
            </a:lvl3pPr>
            <a:lvl4pPr marL="1371458" indent="0">
              <a:buNone/>
              <a:defRPr sz="2000"/>
            </a:lvl4pPr>
            <a:lvl5pPr marL="1828610" indent="0">
              <a:buNone/>
              <a:defRPr sz="2000"/>
            </a:lvl5pPr>
            <a:lvl6pPr marL="2285763" indent="0">
              <a:buNone/>
              <a:defRPr sz="2000"/>
            </a:lvl6pPr>
            <a:lvl7pPr marL="2742915" indent="0">
              <a:buNone/>
              <a:defRPr sz="2000"/>
            </a:lvl7pPr>
            <a:lvl8pPr marL="3200068" indent="0">
              <a:buNone/>
              <a:defRPr sz="2000"/>
            </a:lvl8pPr>
            <a:lvl9pPr marL="365722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53" indent="0">
              <a:buNone/>
              <a:defRPr sz="1200"/>
            </a:lvl2pPr>
            <a:lvl3pPr marL="914305" indent="0">
              <a:buNone/>
              <a:defRPr sz="1000"/>
            </a:lvl3pPr>
            <a:lvl4pPr marL="1371458" indent="0">
              <a:buNone/>
              <a:defRPr sz="900"/>
            </a:lvl4pPr>
            <a:lvl5pPr marL="1828610" indent="0">
              <a:buNone/>
              <a:defRPr sz="900"/>
            </a:lvl5pPr>
            <a:lvl6pPr marL="2285763" indent="0">
              <a:buNone/>
              <a:defRPr sz="900"/>
            </a:lvl6pPr>
            <a:lvl7pPr marL="2742915" indent="0">
              <a:buNone/>
              <a:defRPr sz="900"/>
            </a:lvl7pPr>
            <a:lvl8pPr marL="3200068" indent="0">
              <a:buNone/>
              <a:defRPr sz="900"/>
            </a:lvl8pPr>
            <a:lvl9pPr marL="365722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3133555-C17B-B045-9772-E085CE88D06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EB655E1-1E52-EE43-8D47-FAEC474DA98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4E9BC24-70B2-4741-9AA5-E39D8A99FC4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B8504D-EFF3-484D-89EC-9F278D9AB81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0742172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DD6F8C0-AE41-044B-9255-41443ADF6DB1}"/>
              </a:ext>
            </a:extLst>
          </p:cNvPr>
          <p:cNvCxnSpPr/>
          <p:nvPr userDrawn="1"/>
        </p:nvCxnSpPr>
        <p:spPr>
          <a:xfrm>
            <a:off x="0" y="1062038"/>
            <a:ext cx="12192000" cy="0"/>
          </a:xfrm>
          <a:prstGeom prst="line">
            <a:avLst/>
          </a:prstGeom>
          <a:ln>
            <a:solidFill>
              <a:srgbClr val="09345A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5" name="Content Placeholder 2"/>
          <p:cNvSpPr>
            <a:spLocks noGrp="1"/>
          </p:cNvSpPr>
          <p:nvPr>
            <p:ph idx="1"/>
          </p:nvPr>
        </p:nvSpPr>
        <p:spPr>
          <a:xfrm>
            <a:off x="304800" y="1253038"/>
            <a:ext cx="11582400" cy="4830763"/>
          </a:xfrm>
          <a:prstGeom prst="rect">
            <a:avLst/>
          </a:prstGeom>
        </p:spPr>
        <p:txBody>
          <a:bodyPr>
            <a:noAutofit/>
          </a:bodyPr>
          <a:lstStyle>
            <a:lvl1pPr marL="236538" indent="-236538">
              <a:lnSpc>
                <a:spcPct val="100000"/>
              </a:lnSpc>
              <a:buFont typeface="Arial" panose="020B0604020202020204" pitchFamily="34" charset="0"/>
              <a:buChar char="•"/>
              <a:defRPr sz="2400" baseline="0"/>
            </a:lvl1pPr>
            <a:lvl2pPr marL="690563" indent="-233363">
              <a:lnSpc>
                <a:spcPct val="100000"/>
              </a:lnSpc>
              <a:buFont typeface="Arial" panose="020B0604020202020204" pitchFamily="34" charset="0"/>
              <a:buChar char="–"/>
              <a:defRPr sz="2400"/>
            </a:lvl2pPr>
            <a:lvl3pPr marL="1147763" indent="-233363">
              <a:lnSpc>
                <a:spcPct val="100000"/>
              </a:lnSpc>
              <a:buSzPct val="70000"/>
              <a:buFont typeface="Wingdings" panose="05000000000000000000" pitchFamily="2" charset="2"/>
              <a:buChar char="Ø"/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21920" y="35787"/>
            <a:ext cx="11948160" cy="990600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6">
            <a:extLst>
              <a:ext uri="{FF2B5EF4-FFF2-40B4-BE49-F238E27FC236}">
                <a16:creationId xmlns:a16="http://schemas.microsoft.com/office/drawing/2014/main" id="{F74459BF-40D6-C94D-8CA0-E785EF525AF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27001" y="6418264"/>
            <a:ext cx="10265833" cy="365125"/>
          </a:xfrm>
        </p:spPr>
        <p:txBody>
          <a:bodyPr lIns="45720" tIns="45720" bIns="45720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95861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4F72C3E-1D02-6C4A-9F52-91F4F55CAE3B}"/>
              </a:ext>
            </a:extLst>
          </p:cNvPr>
          <p:cNvCxnSpPr/>
          <p:nvPr userDrawn="1"/>
        </p:nvCxnSpPr>
        <p:spPr>
          <a:xfrm>
            <a:off x="0" y="1062038"/>
            <a:ext cx="12192000" cy="0"/>
          </a:xfrm>
          <a:prstGeom prst="line">
            <a:avLst/>
          </a:prstGeom>
          <a:ln>
            <a:solidFill>
              <a:srgbClr val="09345A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21920" y="35787"/>
            <a:ext cx="11948160" cy="990600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Footer Placeholder 6">
            <a:extLst>
              <a:ext uri="{FF2B5EF4-FFF2-40B4-BE49-F238E27FC236}">
                <a16:creationId xmlns:a16="http://schemas.microsoft.com/office/drawing/2014/main" id="{FA4C3A72-1A16-B24E-91A4-171550EA3B4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27001" y="6418264"/>
            <a:ext cx="10265833" cy="365125"/>
          </a:xfrm>
        </p:spPr>
        <p:txBody>
          <a:bodyPr lIns="45720" tIns="45720" bIns="45720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6293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background-slide1.png">
            <a:extLst>
              <a:ext uri="{FF2B5EF4-FFF2-40B4-BE49-F238E27FC236}">
                <a16:creationId xmlns:a16="http://schemas.microsoft.com/office/drawing/2014/main" id="{CE270509-5D55-B144-9AB6-F0BA05C84C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79" b="81378"/>
          <a:stretch>
            <a:fillRect/>
          </a:stretch>
        </p:blipFill>
        <p:spPr bwMode="auto">
          <a:xfrm>
            <a:off x="8642352" y="0"/>
            <a:ext cx="3549649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background-title.png">
            <a:extLst>
              <a:ext uri="{FF2B5EF4-FFF2-40B4-BE49-F238E27FC236}">
                <a16:creationId xmlns:a16="http://schemas.microsoft.com/office/drawing/2014/main" id="{B31BB573-CFC5-014D-9DC0-329E68A565A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647" t="90813" r="3152" b="4472"/>
          <a:stretch>
            <a:fillRect/>
          </a:stretch>
        </p:blipFill>
        <p:spPr bwMode="auto">
          <a:xfrm>
            <a:off x="11245851" y="6211888"/>
            <a:ext cx="658283" cy="32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400" y="552122"/>
            <a:ext cx="8028000" cy="553999"/>
          </a:xfrm>
        </p:spPr>
        <p:txBody>
          <a:bodyPr>
            <a:noAutofit/>
          </a:bodyPr>
          <a:lstStyle>
            <a:lvl1pPr>
              <a:defRPr sz="2100" cap="all" baseline="0"/>
            </a:lvl1pPr>
          </a:lstStyle>
          <a:p>
            <a:r>
              <a:rPr lang="fr-CH" dirty="0"/>
              <a:t>Click to </a:t>
            </a:r>
            <a:r>
              <a:rPr lang="fr-CH" dirty="0" err="1"/>
              <a:t>edit</a:t>
            </a:r>
            <a:r>
              <a:rPr lang="fr-CH" dirty="0"/>
              <a:t> Master </a:t>
            </a:r>
            <a:r>
              <a:rPr lang="fr-CH" dirty="0" err="1"/>
              <a:t>title</a:t>
            </a:r>
            <a:r>
              <a:rPr lang="fr-CH" dirty="0"/>
              <a:t> style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608400" y="1080002"/>
            <a:ext cx="8028000" cy="488795"/>
          </a:xfrm>
        </p:spPr>
        <p:txBody>
          <a:bodyPr>
            <a:noAutofit/>
          </a:bodyPr>
          <a:lstStyle>
            <a:lvl1pPr marL="0" indent="0">
              <a:buNone/>
              <a:defRPr sz="1800" baseline="0">
                <a:solidFill>
                  <a:srgbClr val="81104F"/>
                </a:solidFill>
              </a:defRPr>
            </a:lvl1pPr>
          </a:lstStyle>
          <a:p>
            <a:pPr lvl="0"/>
            <a:r>
              <a:rPr lang="fr-CH" dirty="0"/>
              <a:t>Click to </a:t>
            </a:r>
            <a:r>
              <a:rPr lang="fr-CH" dirty="0" err="1"/>
              <a:t>edit</a:t>
            </a:r>
            <a:r>
              <a:rPr lang="fr-CH" dirty="0"/>
              <a:t> Master </a:t>
            </a:r>
            <a:r>
              <a:rPr lang="fr-CH" dirty="0" err="1"/>
              <a:t>text</a:t>
            </a:r>
            <a:r>
              <a:rPr lang="fr-CH" dirty="0"/>
              <a:t> styles</a:t>
            </a:r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08400" y="2112963"/>
            <a:ext cx="10982400" cy="4020208"/>
          </a:xfrm>
        </p:spPr>
        <p:txBody>
          <a:bodyPr>
            <a:noAutofit/>
          </a:bodyPr>
          <a:lstStyle>
            <a:lvl1pPr marL="0" indent="0">
              <a:buNone/>
              <a:defRPr baseline="0"/>
            </a:lvl1pPr>
          </a:lstStyle>
          <a:p>
            <a:pPr lvl="0"/>
            <a:r>
              <a:rPr lang="fr-CH" dirty="0"/>
              <a:t>Click to </a:t>
            </a:r>
            <a:r>
              <a:rPr lang="fr-CH" dirty="0" err="1"/>
              <a:t>edit</a:t>
            </a:r>
            <a:r>
              <a:rPr lang="fr-CH" dirty="0"/>
              <a:t> Master </a:t>
            </a:r>
            <a:r>
              <a:rPr lang="fr-CH" dirty="0" err="1"/>
              <a:t>text</a:t>
            </a:r>
            <a:r>
              <a:rPr lang="fr-CH" dirty="0"/>
              <a:t> styles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413B6FC-2124-0349-8CC7-F992ED27930B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45AB86D5-CFBD-D24B-8F6C-498AB3507A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513588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Text (No Subtit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-slide1.png">
            <a:extLst>
              <a:ext uri="{FF2B5EF4-FFF2-40B4-BE49-F238E27FC236}">
                <a16:creationId xmlns:a16="http://schemas.microsoft.com/office/drawing/2014/main" id="{A306A4DA-443A-BA4A-9344-AD414E8A36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79" b="81378"/>
          <a:stretch>
            <a:fillRect/>
          </a:stretch>
        </p:blipFill>
        <p:spPr bwMode="auto">
          <a:xfrm>
            <a:off x="8642352" y="0"/>
            <a:ext cx="3549649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background-title.png">
            <a:extLst>
              <a:ext uri="{FF2B5EF4-FFF2-40B4-BE49-F238E27FC236}">
                <a16:creationId xmlns:a16="http://schemas.microsoft.com/office/drawing/2014/main" id="{00969738-C509-6E4F-9C0B-9CF2AB95E88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647" t="90813" r="3152" b="4472"/>
          <a:stretch>
            <a:fillRect/>
          </a:stretch>
        </p:blipFill>
        <p:spPr bwMode="auto">
          <a:xfrm>
            <a:off x="11245851" y="6211888"/>
            <a:ext cx="658283" cy="32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400" y="552122"/>
            <a:ext cx="8028000" cy="553999"/>
          </a:xfrm>
        </p:spPr>
        <p:txBody>
          <a:bodyPr>
            <a:noAutofit/>
          </a:bodyPr>
          <a:lstStyle>
            <a:lvl1pPr>
              <a:defRPr sz="2100" cap="all" baseline="0"/>
            </a:lvl1pPr>
          </a:lstStyle>
          <a:p>
            <a:r>
              <a:rPr lang="fr-CH" dirty="0"/>
              <a:t>Click to </a:t>
            </a:r>
            <a:r>
              <a:rPr lang="fr-CH" dirty="0" err="1"/>
              <a:t>edit</a:t>
            </a:r>
            <a:r>
              <a:rPr lang="fr-CH" dirty="0"/>
              <a:t> Master </a:t>
            </a:r>
            <a:r>
              <a:rPr lang="fr-CH" dirty="0" err="1"/>
              <a:t>title</a:t>
            </a:r>
            <a:r>
              <a:rPr lang="fr-CH" dirty="0"/>
              <a:t> style</a:t>
            </a:r>
            <a:endParaRPr lang="en-US" dirty="0"/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08400" y="1512000"/>
            <a:ext cx="10982400" cy="4608000"/>
          </a:xfrm>
        </p:spPr>
        <p:txBody>
          <a:bodyPr>
            <a:noAutofit/>
          </a:bodyPr>
          <a:lstStyle>
            <a:lvl1pPr marL="0" indent="0">
              <a:buNone/>
              <a:defRPr baseline="0"/>
            </a:lvl1pPr>
          </a:lstStyle>
          <a:p>
            <a:pPr lvl="0"/>
            <a:r>
              <a:rPr lang="fr-CH" dirty="0"/>
              <a:t>Click to </a:t>
            </a:r>
            <a:r>
              <a:rPr lang="fr-CH" dirty="0" err="1"/>
              <a:t>edit</a:t>
            </a:r>
            <a:r>
              <a:rPr lang="fr-CH" dirty="0"/>
              <a:t> Master </a:t>
            </a:r>
            <a:r>
              <a:rPr lang="fr-CH" dirty="0" err="1"/>
              <a:t>text</a:t>
            </a:r>
            <a:r>
              <a:rPr lang="fr-CH" dirty="0"/>
              <a:t>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2307C3-7B3E-A141-B891-A24FFB2C7CC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2494829A-586B-7842-8BEB-3FFEBEB5856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731466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DC1A765-62FA-2449-9446-82286DA3747D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0" y="1062038"/>
            <a:ext cx="12192000" cy="0"/>
          </a:xfrm>
          <a:prstGeom prst="line">
            <a:avLst/>
          </a:prstGeom>
          <a:noFill/>
          <a:ln w="25400">
            <a:solidFill>
              <a:srgbClr val="09345A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sp>
        <p:nvSpPr>
          <p:cNvPr id="15" name="Content Placeholder 2"/>
          <p:cNvSpPr>
            <a:spLocks noGrp="1"/>
          </p:cNvSpPr>
          <p:nvPr>
            <p:ph idx="1"/>
          </p:nvPr>
        </p:nvSpPr>
        <p:spPr>
          <a:xfrm>
            <a:off x="304800" y="1253038"/>
            <a:ext cx="11582400" cy="4830763"/>
          </a:xfrm>
          <a:prstGeom prst="rect">
            <a:avLst/>
          </a:prstGeom>
        </p:spPr>
        <p:txBody>
          <a:bodyPr>
            <a:noAutofit/>
          </a:bodyPr>
          <a:lstStyle>
            <a:lvl1pPr marL="236538" indent="-236538">
              <a:lnSpc>
                <a:spcPct val="100000"/>
              </a:lnSpc>
              <a:buFont typeface="Arial" panose="020B0604020202020204" pitchFamily="34" charset="0"/>
              <a:buChar char="•"/>
              <a:defRPr sz="2400" baseline="0"/>
            </a:lvl1pPr>
            <a:lvl2pPr marL="690563" indent="-233363">
              <a:lnSpc>
                <a:spcPct val="100000"/>
              </a:lnSpc>
              <a:buFont typeface="Arial" panose="020B0604020202020204" pitchFamily="34" charset="0"/>
              <a:buChar char="–"/>
              <a:defRPr sz="2400"/>
            </a:lvl2pPr>
            <a:lvl3pPr marL="1147763" indent="-233363">
              <a:lnSpc>
                <a:spcPct val="100000"/>
              </a:lnSpc>
              <a:buSzPct val="70000"/>
              <a:buFont typeface="Wingdings" panose="05000000000000000000" pitchFamily="2" charset="2"/>
              <a:buChar char="Ø"/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21920" y="35787"/>
            <a:ext cx="11948160" cy="990600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6">
            <a:extLst>
              <a:ext uri="{FF2B5EF4-FFF2-40B4-BE49-F238E27FC236}">
                <a16:creationId xmlns:a16="http://schemas.microsoft.com/office/drawing/2014/main" id="{3B17DAFF-ABCF-AC44-94E1-E6BFAF900E8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27001" y="6418264"/>
            <a:ext cx="1026583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120282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7009452-B4EF-0142-8211-57BE57423958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0" y="1062038"/>
            <a:ext cx="12192000" cy="0"/>
          </a:xfrm>
          <a:prstGeom prst="line">
            <a:avLst/>
          </a:prstGeom>
          <a:noFill/>
          <a:ln w="25400">
            <a:solidFill>
              <a:srgbClr val="09345A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21920" y="35787"/>
            <a:ext cx="11948160" cy="990600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Footer Placeholder 6">
            <a:extLst>
              <a:ext uri="{FF2B5EF4-FFF2-40B4-BE49-F238E27FC236}">
                <a16:creationId xmlns:a16="http://schemas.microsoft.com/office/drawing/2014/main" id="{A1FDC3F5-A482-2D47-B3E7-8215F8D3750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27001" y="6418264"/>
            <a:ext cx="1026583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5972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BE32E07-8564-0C49-852B-B806339985C5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0" y="1062038"/>
            <a:ext cx="12192000" cy="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260768"/>
            <a:ext cx="5608320" cy="4754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78880" y="1260768"/>
            <a:ext cx="5608320" cy="4754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21920" y="35787"/>
            <a:ext cx="11948160" cy="990600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6">
            <a:extLst>
              <a:ext uri="{FF2B5EF4-FFF2-40B4-BE49-F238E27FC236}">
                <a16:creationId xmlns:a16="http://schemas.microsoft.com/office/drawing/2014/main" id="{94ED9818-0CD0-A64D-90CF-DBFD8101B2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27001" y="6418264"/>
            <a:ext cx="1026583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399881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B6EF3F9-2AE7-AD49-A1CE-C6653591B3C0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0" y="1062038"/>
            <a:ext cx="12192000" cy="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345114"/>
            <a:ext cx="5608320" cy="6397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984875"/>
            <a:ext cx="5608320" cy="3951288"/>
          </a:xfrm>
          <a:prstGeom prst="rect">
            <a:avLst/>
          </a:prstGeom>
        </p:spPr>
        <p:txBody>
          <a:bodyPr>
            <a:noAutofit/>
          </a:bodyPr>
          <a:lstStyle>
            <a:lvl1pPr marL="233363" indent="-233363">
              <a:buFont typeface="Arial" panose="020B0604020202020204" pitchFamily="34" charset="0"/>
              <a:buChar char="•"/>
              <a:defRPr sz="2000"/>
            </a:lvl1pPr>
            <a:lvl2pPr marL="690563" indent="-233363">
              <a:defRPr sz="1800"/>
            </a:lvl2pPr>
            <a:lvl3pPr marL="1147763" indent="-233363">
              <a:buFont typeface="Wingdings" panose="05000000000000000000" pitchFamily="2" charset="2"/>
              <a:buChar char="Ø"/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78880" y="1345114"/>
            <a:ext cx="5608320" cy="6397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78880" y="1984875"/>
            <a:ext cx="5608320" cy="3951288"/>
          </a:xfrm>
          <a:prstGeom prst="rect">
            <a:avLst/>
          </a:prstGeom>
        </p:spPr>
        <p:txBody>
          <a:bodyPr>
            <a:noAutofit/>
          </a:bodyPr>
          <a:lstStyle>
            <a:lvl1pPr marL="233363" indent="-233363">
              <a:buFont typeface="Arial" panose="020B0604020202020204" pitchFamily="34" charset="0"/>
              <a:buChar char="•"/>
              <a:defRPr sz="2000"/>
            </a:lvl1pPr>
            <a:lvl2pPr marL="690563" indent="-233363">
              <a:defRPr sz="1800"/>
            </a:lvl2pPr>
            <a:lvl3pPr marL="1147763" indent="-233363">
              <a:buFont typeface="Wingdings" panose="05000000000000000000" pitchFamily="2" charset="2"/>
              <a:buChar char="Ø"/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21920" y="35787"/>
            <a:ext cx="11948160" cy="990600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>
              <a:defRPr sz="2400">
                <a:solidFill>
                  <a:srgbClr val="09345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Footer Placeholder 6">
            <a:extLst>
              <a:ext uri="{FF2B5EF4-FFF2-40B4-BE49-F238E27FC236}">
                <a16:creationId xmlns:a16="http://schemas.microsoft.com/office/drawing/2014/main" id="{FA60856B-2BD0-9241-AB63-E689FCDCA00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27001" y="6418264"/>
            <a:ext cx="1026583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764098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6">
            <a:extLst>
              <a:ext uri="{FF2B5EF4-FFF2-40B4-BE49-F238E27FC236}">
                <a16:creationId xmlns:a16="http://schemas.microsoft.com/office/drawing/2014/main" id="{9AFC73FE-7C49-C743-8605-C53579F788A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27001" y="6418264"/>
            <a:ext cx="1026583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670540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m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13118DC-740C-1D41-8896-1737A1E40355}"/>
              </a:ext>
            </a:extLst>
          </p:cNvPr>
          <p:cNvSpPr/>
          <p:nvPr userDrawn="1"/>
        </p:nvSpPr>
        <p:spPr>
          <a:xfrm>
            <a:off x="0" y="-9525"/>
            <a:ext cx="12192000" cy="690086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000" dirty="0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709617" y="533402"/>
            <a:ext cx="8029575" cy="5101815"/>
          </a:xfrm>
          <a:prstGeom prst="rect">
            <a:avLst/>
          </a:prstGeom>
        </p:spPr>
        <p:txBody>
          <a:bodyPr anchor="ctr"/>
          <a:lstStyle>
            <a:lvl1pPr algn="ctr">
              <a:spcBef>
                <a:spcPts val="0"/>
              </a:spcBef>
              <a:spcAft>
                <a:spcPts val="600"/>
              </a:spcAft>
              <a:defRPr lang="en-US" sz="1600" b="1" i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159999572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11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12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13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14.xml"/></Relationships>
</file>

<file path=ppt/slideMasters/_rels/slideMaster15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slideMasters/_rels/slideMaster16.xml.rels><?xml version="1.0" encoding="UTF-8" standalone="yes"?>
<Relationships xmlns="http://schemas.openxmlformats.org/package/2006/relationships"><Relationship Id="rId2" Type="http://schemas.openxmlformats.org/officeDocument/2006/relationships/theme" Target="../theme/theme16.xml"/><Relationship Id="rId1" Type="http://schemas.openxmlformats.org/officeDocument/2006/relationships/slideLayout" Target="../slideLayouts/slideLayout15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18.xml.rels><?xml version="1.0" encoding="UTF-8" standalone="yes"?>
<Relationships xmlns="http://schemas.openxmlformats.org/package/2006/relationships"><Relationship Id="rId2" Type="http://schemas.openxmlformats.org/officeDocument/2006/relationships/theme" Target="../theme/theme18.xml"/><Relationship Id="rId1" Type="http://schemas.openxmlformats.org/officeDocument/2006/relationships/slideLayout" Target="../slideLayouts/slideLayout27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theme" Target="../theme/theme19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2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5" Type="http://schemas.openxmlformats.org/officeDocument/2006/relationships/theme" Target="../theme/theme20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53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theme" Target="../theme/theme21.xml"/><Relationship Id="rId3" Type="http://schemas.openxmlformats.org/officeDocument/2006/relationships/slideLayout" Target="../slideLayouts/slideLayout56.xml"/><Relationship Id="rId7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7.xml"/></Relationships>
</file>

<file path=ppt/slideMasters/_rels/slideMaster2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73.xml"/><Relationship Id="rId18" Type="http://schemas.openxmlformats.org/officeDocument/2006/relationships/slideLayout" Target="../slideLayouts/slideLayout78.xml"/><Relationship Id="rId26" Type="http://schemas.openxmlformats.org/officeDocument/2006/relationships/slideLayout" Target="../slideLayouts/slideLayout86.xml"/><Relationship Id="rId3" Type="http://schemas.openxmlformats.org/officeDocument/2006/relationships/slideLayout" Target="../slideLayouts/slideLayout63.xml"/><Relationship Id="rId21" Type="http://schemas.openxmlformats.org/officeDocument/2006/relationships/slideLayout" Target="../slideLayouts/slideLayout81.xml"/><Relationship Id="rId34" Type="http://schemas.openxmlformats.org/officeDocument/2006/relationships/theme" Target="../theme/theme22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17" Type="http://schemas.openxmlformats.org/officeDocument/2006/relationships/slideLayout" Target="../slideLayouts/slideLayout77.xml"/><Relationship Id="rId25" Type="http://schemas.openxmlformats.org/officeDocument/2006/relationships/slideLayout" Target="../slideLayouts/slideLayout85.xml"/><Relationship Id="rId33" Type="http://schemas.openxmlformats.org/officeDocument/2006/relationships/slideLayout" Target="../slideLayouts/slideLayout93.xml"/><Relationship Id="rId2" Type="http://schemas.openxmlformats.org/officeDocument/2006/relationships/slideLayout" Target="../slideLayouts/slideLayout62.xml"/><Relationship Id="rId16" Type="http://schemas.openxmlformats.org/officeDocument/2006/relationships/slideLayout" Target="../slideLayouts/slideLayout76.xml"/><Relationship Id="rId20" Type="http://schemas.openxmlformats.org/officeDocument/2006/relationships/slideLayout" Target="../slideLayouts/slideLayout80.xml"/><Relationship Id="rId29" Type="http://schemas.openxmlformats.org/officeDocument/2006/relationships/slideLayout" Target="../slideLayouts/slideLayout89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24" Type="http://schemas.openxmlformats.org/officeDocument/2006/relationships/slideLayout" Target="../slideLayouts/slideLayout84.xml"/><Relationship Id="rId32" Type="http://schemas.openxmlformats.org/officeDocument/2006/relationships/slideLayout" Target="../slideLayouts/slideLayout92.xml"/><Relationship Id="rId5" Type="http://schemas.openxmlformats.org/officeDocument/2006/relationships/slideLayout" Target="../slideLayouts/slideLayout65.xml"/><Relationship Id="rId15" Type="http://schemas.openxmlformats.org/officeDocument/2006/relationships/slideLayout" Target="../slideLayouts/slideLayout75.xml"/><Relationship Id="rId23" Type="http://schemas.openxmlformats.org/officeDocument/2006/relationships/slideLayout" Target="../slideLayouts/slideLayout83.xml"/><Relationship Id="rId28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70.xml"/><Relationship Id="rId19" Type="http://schemas.openxmlformats.org/officeDocument/2006/relationships/slideLayout" Target="../slideLayouts/slideLayout79.xml"/><Relationship Id="rId31" Type="http://schemas.openxmlformats.org/officeDocument/2006/relationships/slideLayout" Target="../slideLayouts/slideLayout91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Relationship Id="rId14" Type="http://schemas.openxmlformats.org/officeDocument/2006/relationships/slideLayout" Target="../slideLayouts/slideLayout74.xml"/><Relationship Id="rId22" Type="http://schemas.openxmlformats.org/officeDocument/2006/relationships/slideLayout" Target="../slideLayouts/slideLayout82.xml"/><Relationship Id="rId27" Type="http://schemas.openxmlformats.org/officeDocument/2006/relationships/slideLayout" Target="../slideLayouts/slideLayout87.xml"/><Relationship Id="rId30" Type="http://schemas.openxmlformats.org/officeDocument/2006/relationships/slideLayout" Target="../slideLayouts/slideLayout90.xml"/><Relationship Id="rId8" Type="http://schemas.openxmlformats.org/officeDocument/2006/relationships/slideLayout" Target="../slideLayouts/slideLayout68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1.xml"/><Relationship Id="rId13" Type="http://schemas.openxmlformats.org/officeDocument/2006/relationships/theme" Target="../theme/theme23.xml"/><Relationship Id="rId3" Type="http://schemas.openxmlformats.org/officeDocument/2006/relationships/slideLayout" Target="../slideLayouts/slideLayout96.xml"/><Relationship Id="rId7" Type="http://schemas.openxmlformats.org/officeDocument/2006/relationships/slideLayout" Target="../slideLayouts/slideLayout100.xml"/><Relationship Id="rId12" Type="http://schemas.openxmlformats.org/officeDocument/2006/relationships/slideLayout" Target="../slideLayouts/slideLayout105.xml"/><Relationship Id="rId2" Type="http://schemas.openxmlformats.org/officeDocument/2006/relationships/slideLayout" Target="../slideLayouts/slideLayout95.xml"/><Relationship Id="rId1" Type="http://schemas.openxmlformats.org/officeDocument/2006/relationships/slideLayout" Target="../slideLayouts/slideLayout94.xml"/><Relationship Id="rId6" Type="http://schemas.openxmlformats.org/officeDocument/2006/relationships/slideLayout" Target="../slideLayouts/slideLayout99.xml"/><Relationship Id="rId11" Type="http://schemas.openxmlformats.org/officeDocument/2006/relationships/slideLayout" Target="../slideLayouts/slideLayout104.xml"/><Relationship Id="rId5" Type="http://schemas.openxmlformats.org/officeDocument/2006/relationships/slideLayout" Target="../slideLayouts/slideLayout98.xml"/><Relationship Id="rId10" Type="http://schemas.openxmlformats.org/officeDocument/2006/relationships/slideLayout" Target="../slideLayouts/slideLayout103.xml"/><Relationship Id="rId4" Type="http://schemas.openxmlformats.org/officeDocument/2006/relationships/slideLayout" Target="../slideLayouts/slideLayout97.xml"/><Relationship Id="rId9" Type="http://schemas.openxmlformats.org/officeDocument/2006/relationships/slideLayout" Target="../slideLayouts/slideLayout102.xml"/><Relationship Id="rId14" Type="http://schemas.openxmlformats.org/officeDocument/2006/relationships/image" Target="../media/image2.png"/></Relationships>
</file>

<file path=ppt/slideMasters/_rels/slideMaster24.xml.rels><?xml version="1.0" encoding="UTF-8" standalone="yes"?>
<Relationships xmlns="http://schemas.openxmlformats.org/package/2006/relationships"><Relationship Id="rId2" Type="http://schemas.openxmlformats.org/officeDocument/2006/relationships/theme" Target="../theme/theme24.xml"/><Relationship Id="rId1" Type="http://schemas.openxmlformats.org/officeDocument/2006/relationships/slideLayout" Target="../slideLayouts/slideLayout106.xm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4.xml"/><Relationship Id="rId13" Type="http://schemas.openxmlformats.org/officeDocument/2006/relationships/slideLayout" Target="../slideLayouts/slideLayout119.xml"/><Relationship Id="rId3" Type="http://schemas.openxmlformats.org/officeDocument/2006/relationships/slideLayout" Target="../slideLayouts/slideLayout109.xml"/><Relationship Id="rId7" Type="http://schemas.openxmlformats.org/officeDocument/2006/relationships/slideLayout" Target="../slideLayouts/slideLayout113.xml"/><Relationship Id="rId12" Type="http://schemas.openxmlformats.org/officeDocument/2006/relationships/slideLayout" Target="../slideLayouts/slideLayout118.xml"/><Relationship Id="rId2" Type="http://schemas.openxmlformats.org/officeDocument/2006/relationships/slideLayout" Target="../slideLayouts/slideLayout108.xml"/><Relationship Id="rId1" Type="http://schemas.openxmlformats.org/officeDocument/2006/relationships/slideLayout" Target="../slideLayouts/slideLayout107.xml"/><Relationship Id="rId6" Type="http://schemas.openxmlformats.org/officeDocument/2006/relationships/slideLayout" Target="../slideLayouts/slideLayout112.xml"/><Relationship Id="rId11" Type="http://schemas.openxmlformats.org/officeDocument/2006/relationships/slideLayout" Target="../slideLayouts/slideLayout117.xml"/><Relationship Id="rId5" Type="http://schemas.openxmlformats.org/officeDocument/2006/relationships/slideLayout" Target="../slideLayouts/slideLayout111.xml"/><Relationship Id="rId15" Type="http://schemas.openxmlformats.org/officeDocument/2006/relationships/theme" Target="../theme/theme25.xml"/><Relationship Id="rId10" Type="http://schemas.openxmlformats.org/officeDocument/2006/relationships/slideLayout" Target="../slideLayouts/slideLayout116.xml"/><Relationship Id="rId4" Type="http://schemas.openxmlformats.org/officeDocument/2006/relationships/slideLayout" Target="../slideLayouts/slideLayout110.xml"/><Relationship Id="rId9" Type="http://schemas.openxmlformats.org/officeDocument/2006/relationships/slideLayout" Target="../slideLayouts/slideLayout115.xml"/><Relationship Id="rId14" Type="http://schemas.openxmlformats.org/officeDocument/2006/relationships/slideLayout" Target="../slideLayouts/slideLayout120.xml"/></Relationships>
</file>

<file path=ppt/slideMasters/_rels/slideMaster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theme" Target="../theme/theme26.xml"/></Relationships>
</file>

<file path=ppt/slideMasters/_rels/slideMaster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theme" Target="../theme/theme27.xml"/><Relationship Id="rId1" Type="http://schemas.openxmlformats.org/officeDocument/2006/relationships/slideLayout" Target="../slideLayouts/slideLayout121.xml"/></Relationships>
</file>

<file path=ppt/slideMasters/_rels/slideMaster28.xml.rels><?xml version="1.0" encoding="UTF-8" standalone="yes"?>
<Relationships xmlns="http://schemas.openxmlformats.org/package/2006/relationships"><Relationship Id="rId2" Type="http://schemas.openxmlformats.org/officeDocument/2006/relationships/theme" Target="../theme/theme28.xml"/><Relationship Id="rId1" Type="http://schemas.openxmlformats.org/officeDocument/2006/relationships/slideLayout" Target="../slideLayouts/slideLayout122.xml"/></Relationships>
</file>

<file path=ppt/slideMasters/_rels/slideMaster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0.xml"/><Relationship Id="rId13" Type="http://schemas.openxmlformats.org/officeDocument/2006/relationships/slideLayout" Target="../slideLayouts/slideLayout135.xml"/><Relationship Id="rId3" Type="http://schemas.openxmlformats.org/officeDocument/2006/relationships/slideLayout" Target="../slideLayouts/slideLayout125.xml"/><Relationship Id="rId7" Type="http://schemas.openxmlformats.org/officeDocument/2006/relationships/slideLayout" Target="../slideLayouts/slideLayout129.xml"/><Relationship Id="rId12" Type="http://schemas.openxmlformats.org/officeDocument/2006/relationships/slideLayout" Target="../slideLayouts/slideLayout134.xml"/><Relationship Id="rId2" Type="http://schemas.openxmlformats.org/officeDocument/2006/relationships/slideLayout" Target="../slideLayouts/slideLayout124.xml"/><Relationship Id="rId1" Type="http://schemas.openxmlformats.org/officeDocument/2006/relationships/slideLayout" Target="../slideLayouts/slideLayout123.xml"/><Relationship Id="rId6" Type="http://schemas.openxmlformats.org/officeDocument/2006/relationships/slideLayout" Target="../slideLayouts/slideLayout128.xml"/><Relationship Id="rId11" Type="http://schemas.openxmlformats.org/officeDocument/2006/relationships/slideLayout" Target="../slideLayouts/slideLayout133.xml"/><Relationship Id="rId5" Type="http://schemas.openxmlformats.org/officeDocument/2006/relationships/slideLayout" Target="../slideLayouts/slideLayout127.xml"/><Relationship Id="rId15" Type="http://schemas.openxmlformats.org/officeDocument/2006/relationships/theme" Target="../theme/theme29.xml"/><Relationship Id="rId10" Type="http://schemas.openxmlformats.org/officeDocument/2006/relationships/slideLayout" Target="../slideLayouts/slideLayout132.xml"/><Relationship Id="rId4" Type="http://schemas.openxmlformats.org/officeDocument/2006/relationships/slideLayout" Target="../slideLayouts/slideLayout126.xml"/><Relationship Id="rId9" Type="http://schemas.openxmlformats.org/officeDocument/2006/relationships/slideLayout" Target="../slideLayouts/slideLayout131.xml"/><Relationship Id="rId14" Type="http://schemas.openxmlformats.org/officeDocument/2006/relationships/slideLayout" Target="../slideLayouts/slideLayout136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3.xml"/></Relationships>
</file>

<file path=ppt/slideMasters/_rels/slideMaster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4.xml"/><Relationship Id="rId3" Type="http://schemas.openxmlformats.org/officeDocument/2006/relationships/slideLayout" Target="../slideLayouts/slideLayout139.xml"/><Relationship Id="rId7" Type="http://schemas.openxmlformats.org/officeDocument/2006/relationships/slideLayout" Target="../slideLayouts/slideLayout143.xml"/><Relationship Id="rId12" Type="http://schemas.openxmlformats.org/officeDocument/2006/relationships/theme" Target="../theme/theme30.xml"/><Relationship Id="rId2" Type="http://schemas.openxmlformats.org/officeDocument/2006/relationships/slideLayout" Target="../slideLayouts/slideLayout138.xml"/><Relationship Id="rId1" Type="http://schemas.openxmlformats.org/officeDocument/2006/relationships/slideLayout" Target="../slideLayouts/slideLayout137.xml"/><Relationship Id="rId6" Type="http://schemas.openxmlformats.org/officeDocument/2006/relationships/slideLayout" Target="../slideLayouts/slideLayout142.xml"/><Relationship Id="rId11" Type="http://schemas.openxmlformats.org/officeDocument/2006/relationships/slideLayout" Target="../slideLayouts/slideLayout147.xml"/><Relationship Id="rId5" Type="http://schemas.openxmlformats.org/officeDocument/2006/relationships/slideLayout" Target="../slideLayouts/slideLayout141.xml"/><Relationship Id="rId10" Type="http://schemas.openxmlformats.org/officeDocument/2006/relationships/slideLayout" Target="../slideLayouts/slideLayout146.xml"/><Relationship Id="rId4" Type="http://schemas.openxmlformats.org/officeDocument/2006/relationships/slideLayout" Target="../slideLayouts/slideLayout140.xml"/><Relationship Id="rId9" Type="http://schemas.openxmlformats.org/officeDocument/2006/relationships/slideLayout" Target="../slideLayouts/slideLayout145.xml"/></Relationships>
</file>

<file path=ppt/slideMasters/_rels/slideMaster3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5.xml"/><Relationship Id="rId13" Type="http://schemas.openxmlformats.org/officeDocument/2006/relationships/slideLayout" Target="../slideLayouts/slideLayout160.xml"/><Relationship Id="rId3" Type="http://schemas.openxmlformats.org/officeDocument/2006/relationships/slideLayout" Target="../slideLayouts/slideLayout150.xml"/><Relationship Id="rId7" Type="http://schemas.openxmlformats.org/officeDocument/2006/relationships/slideLayout" Target="../slideLayouts/slideLayout154.xml"/><Relationship Id="rId12" Type="http://schemas.openxmlformats.org/officeDocument/2006/relationships/slideLayout" Target="../slideLayouts/slideLayout159.xml"/><Relationship Id="rId2" Type="http://schemas.openxmlformats.org/officeDocument/2006/relationships/slideLayout" Target="../slideLayouts/slideLayout149.xml"/><Relationship Id="rId1" Type="http://schemas.openxmlformats.org/officeDocument/2006/relationships/slideLayout" Target="../slideLayouts/slideLayout148.xml"/><Relationship Id="rId6" Type="http://schemas.openxmlformats.org/officeDocument/2006/relationships/slideLayout" Target="../slideLayouts/slideLayout153.xml"/><Relationship Id="rId11" Type="http://schemas.openxmlformats.org/officeDocument/2006/relationships/slideLayout" Target="../slideLayouts/slideLayout158.xml"/><Relationship Id="rId5" Type="http://schemas.openxmlformats.org/officeDocument/2006/relationships/slideLayout" Target="../slideLayouts/slideLayout152.xml"/><Relationship Id="rId15" Type="http://schemas.openxmlformats.org/officeDocument/2006/relationships/theme" Target="../theme/theme31.xml"/><Relationship Id="rId10" Type="http://schemas.openxmlformats.org/officeDocument/2006/relationships/slideLayout" Target="../slideLayouts/slideLayout157.xml"/><Relationship Id="rId4" Type="http://schemas.openxmlformats.org/officeDocument/2006/relationships/slideLayout" Target="../slideLayouts/slideLayout151.xml"/><Relationship Id="rId9" Type="http://schemas.openxmlformats.org/officeDocument/2006/relationships/slideLayout" Target="../slideLayouts/slideLayout156.xml"/><Relationship Id="rId14" Type="http://schemas.openxmlformats.org/officeDocument/2006/relationships/slideLayout" Target="../slideLayouts/slideLayout161.xml"/></Relationships>
</file>

<file path=ppt/slideMasters/_rels/slideMaster32.xml.rels><?xml version="1.0" encoding="UTF-8" standalone="yes"?>
<Relationships xmlns="http://schemas.openxmlformats.org/package/2006/relationships"><Relationship Id="rId2" Type="http://schemas.openxmlformats.org/officeDocument/2006/relationships/theme" Target="../theme/theme32.xml"/><Relationship Id="rId1" Type="http://schemas.openxmlformats.org/officeDocument/2006/relationships/slideLayout" Target="../slideLayouts/slideLayout162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23784"/>
            </a:gs>
            <a:gs pos="100000">
              <a:srgbClr val="006AC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>
            <a:extLst>
              <a:ext uri="{FF2B5EF4-FFF2-40B4-BE49-F238E27FC236}">
                <a16:creationId xmlns:a16="http://schemas.microsoft.com/office/drawing/2014/main" id="{DD49AC1E-CD79-B64E-9F6C-5824B683EB5C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69951" y="5857876"/>
            <a:ext cx="2419349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77" tIns="43239" rIns="86477" bIns="43239" numCol="1" anchor="t" anchorCtr="0" compatLnSpc="1">
            <a:prstTxWarp prst="textNoShape">
              <a:avLst/>
            </a:prstTxWarp>
          </a:bodyPr>
          <a:lstStyle>
            <a:lvl1pPr algn="l">
              <a:defRPr sz="13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B8C6C690-D254-2741-9BA6-A07D5CBA86EC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966633" y="5857876"/>
            <a:ext cx="3676651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77" tIns="43239" rIns="86477" bIns="43239" numCol="1" anchor="t" anchorCtr="0" compatLnSpc="1">
            <a:prstTxWarp prst="textNoShape">
              <a:avLst/>
            </a:prstTxWarp>
          </a:bodyPr>
          <a:lstStyle>
            <a:lvl1pPr algn="ctr">
              <a:defRPr sz="13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800D2271-6DC3-3648-9693-57CC79E98EF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20618" y="5857876"/>
            <a:ext cx="2419349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77" tIns="43239" rIns="86477" bIns="43239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EEFDC979-A7D8-BA41-ADC9-C7C0A954A16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" name="Rectangle 17">
            <a:extLst>
              <a:ext uri="{FF2B5EF4-FFF2-40B4-BE49-F238E27FC236}">
                <a16:creationId xmlns:a16="http://schemas.microsoft.com/office/drawing/2014/main" id="{EFB4E263-9986-7340-BFFA-A280E3E0D6B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062568" y="60325"/>
            <a:ext cx="1112943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8442" tIns="43446" rIns="88442" bIns="43446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Headline as One Line </a:t>
            </a:r>
            <a:br>
              <a:rPr lang="en-US" altLang="en-US"/>
            </a:br>
            <a:r>
              <a:rPr lang="en-US" altLang="en-US"/>
              <a:t>Headline as Two Lines</a:t>
            </a:r>
          </a:p>
        </p:txBody>
      </p:sp>
      <p:sp>
        <p:nvSpPr>
          <p:cNvPr id="3" name="Rectangle 18">
            <a:extLst>
              <a:ext uri="{FF2B5EF4-FFF2-40B4-BE49-F238E27FC236}">
                <a16:creationId xmlns:a16="http://schemas.microsoft.com/office/drawing/2014/main" id="{ACD2ECB8-3A0D-704D-9770-7A6C016F3A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107018" y="1677988"/>
            <a:ext cx="9872133" cy="411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8442" tIns="43446" rIns="88442" bIns="4344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3"/>
            <a:endParaRPr lang="en-US" altLang="en-US"/>
          </a:p>
        </p:txBody>
      </p:sp>
      <p:grpSp>
        <p:nvGrpSpPr>
          <p:cNvPr id="1031" name="Group 19">
            <a:extLst>
              <a:ext uri="{FF2B5EF4-FFF2-40B4-BE49-F238E27FC236}">
                <a16:creationId xmlns:a16="http://schemas.microsoft.com/office/drawing/2014/main" id="{36B31DB1-66E0-3644-9FCA-776972EB16AF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0" y="1282700"/>
            <a:ext cx="12192000" cy="76200"/>
            <a:chOff x="0" y="808"/>
            <a:chExt cx="5760" cy="48"/>
          </a:xfrm>
        </p:grpSpPr>
        <p:sp>
          <p:nvSpPr>
            <p:cNvPr id="1032" name="Line 20">
              <a:extLst>
                <a:ext uri="{FF2B5EF4-FFF2-40B4-BE49-F238E27FC236}">
                  <a16:creationId xmlns:a16="http://schemas.microsoft.com/office/drawing/2014/main" id="{CACDAE77-8EBE-9A4E-B4EA-9E940FBDC19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808"/>
              <a:ext cx="5760" cy="1"/>
            </a:xfrm>
            <a:prstGeom prst="line">
              <a:avLst/>
            </a:prstGeom>
            <a:noFill/>
            <a:ln w="28575">
              <a:solidFill>
                <a:srgbClr val="F1E60D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sz="2000"/>
            </a:p>
          </p:txBody>
        </p:sp>
        <p:sp>
          <p:nvSpPr>
            <p:cNvPr id="1033" name="Rectangle 21">
              <a:extLst>
                <a:ext uri="{FF2B5EF4-FFF2-40B4-BE49-F238E27FC236}">
                  <a16:creationId xmlns:a16="http://schemas.microsoft.com/office/drawing/2014/main" id="{8692C1DF-C8F1-BC4B-BB7A-205DB5C576D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0" y="808"/>
              <a:ext cx="5760" cy="48"/>
            </a:xfrm>
            <a:prstGeom prst="rect">
              <a:avLst/>
            </a:prstGeom>
            <a:gradFill rotWithShape="0">
              <a:gsLst>
                <a:gs pos="0">
                  <a:srgbClr val="006ACA"/>
                </a:gs>
                <a:gs pos="100000">
                  <a:srgbClr val="023784"/>
                </a:gs>
              </a:gsLst>
              <a:lin ang="0" scaled="1"/>
            </a:gradFill>
            <a:ln>
              <a:noFill/>
            </a:ln>
          </p:spPr>
          <p:txBody>
            <a:bodyPr wrap="none" anchor="ctr"/>
            <a:lstStyle>
              <a:lvl1pPr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defRPr/>
              </a:pPr>
              <a:endParaRPr lang="en-US" altLang="en-US" sz="2000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94018" r:id="rId1"/>
    <p:sldLayoutId id="2147493936" r:id="rId2"/>
    <p:sldLayoutId id="2147493937" r:id="rId3"/>
    <p:sldLayoutId id="2147493938" r:id="rId4"/>
    <p:sldLayoutId id="2147493939" r:id="rId5"/>
    <p:sldLayoutId id="2147493940" r:id="rId6"/>
    <p:sldLayoutId id="2147493941" r:id="rId7"/>
    <p:sldLayoutId id="2147493942" r:id="rId8"/>
    <p:sldLayoutId id="2147493943" r:id="rId9"/>
    <p:sldLayoutId id="2147493944" r:id="rId10"/>
    <p:sldLayoutId id="2147493945" r:id="rId11"/>
    <p:sldLayoutId id="2147493946" r:id="rId12"/>
    <p:sldLayoutId id="2147493947" r:id="rId13"/>
    <p:sldLayoutId id="2147493948" r:id="rId14"/>
  </p:sldLayoutIdLst>
  <p:txStyles>
    <p:titleStyle>
      <a:lvl1pPr algn="l" defTabSz="892175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1E60D"/>
          </a:solidFill>
          <a:latin typeface="+mj-lt"/>
          <a:ea typeface="ＭＳ Ｐゴシック" charset="0"/>
          <a:cs typeface="ＭＳ Ｐゴシック" charset="0"/>
        </a:defRPr>
      </a:lvl1pPr>
      <a:lvl2pPr algn="l" defTabSz="892175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1E60D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892175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1E60D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892175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1E60D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892175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1E60D"/>
          </a:solidFill>
          <a:latin typeface="Arial" charset="0"/>
          <a:ea typeface="ＭＳ Ｐゴシック" charset="0"/>
          <a:cs typeface="ＭＳ Ｐゴシック" charset="0"/>
        </a:defRPr>
      </a:lvl5pPr>
      <a:lvl6pPr marL="457153" algn="l" defTabSz="893670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1E60D"/>
          </a:solidFill>
          <a:latin typeface="Arial" charset="0"/>
        </a:defRPr>
      </a:lvl6pPr>
      <a:lvl7pPr marL="914305" algn="l" defTabSz="893670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1E60D"/>
          </a:solidFill>
          <a:latin typeface="Arial" charset="0"/>
        </a:defRPr>
      </a:lvl7pPr>
      <a:lvl8pPr marL="1371458" algn="l" defTabSz="893670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1E60D"/>
          </a:solidFill>
          <a:latin typeface="Arial" charset="0"/>
        </a:defRPr>
      </a:lvl8pPr>
      <a:lvl9pPr marL="1828610" algn="l" defTabSz="893670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1E60D"/>
          </a:solidFill>
          <a:latin typeface="Arial" charset="0"/>
        </a:defRPr>
      </a:lvl9pPr>
    </p:titleStyle>
    <p:bodyStyle>
      <a:lvl1pPr marL="333375" indent="-333375" algn="l" defTabSz="892175" rtl="0" eaLnBrk="0" fontAlgn="base" hangingPunct="0">
        <a:lnSpc>
          <a:spcPct val="90000"/>
        </a:lnSpc>
        <a:spcBef>
          <a:spcPct val="55000"/>
        </a:spcBef>
        <a:spcAft>
          <a:spcPct val="0"/>
        </a:spcAft>
        <a:buClr>
          <a:srgbClr val="F1E60D"/>
        </a:buClr>
        <a:buSzPct val="80000"/>
        <a:buFont typeface="Wingdings" pitchFamily="2" charset="2"/>
        <a:buChar char="l"/>
        <a:defRPr sz="2400" b="1">
          <a:solidFill>
            <a:schemeClr val="bg1"/>
          </a:solidFill>
          <a:latin typeface="+mn-lt"/>
          <a:ea typeface="ＭＳ Ｐゴシック" charset="0"/>
          <a:cs typeface="ＭＳ Ｐゴシック" charset="0"/>
        </a:defRPr>
      </a:lvl1pPr>
      <a:lvl2pPr marL="723900" indent="-276225" algn="l" defTabSz="892175" rtl="0" eaLnBrk="0" fontAlgn="base" hangingPunct="0">
        <a:lnSpc>
          <a:spcPct val="90000"/>
        </a:lnSpc>
        <a:spcBef>
          <a:spcPct val="55000"/>
        </a:spcBef>
        <a:spcAft>
          <a:spcPct val="0"/>
        </a:spcAft>
        <a:buClr>
          <a:schemeClr val="bg1"/>
        </a:buClr>
        <a:buSzPct val="90000"/>
        <a:buChar char="–"/>
        <a:defRPr sz="2100">
          <a:solidFill>
            <a:schemeClr val="bg1"/>
          </a:solidFill>
          <a:latin typeface="+mn-lt"/>
          <a:ea typeface="ＭＳ Ｐゴシック" charset="0"/>
        </a:defRPr>
      </a:lvl2pPr>
      <a:lvl3pPr marL="1116013" indent="-222250" algn="l" defTabSz="892175" rtl="0" eaLnBrk="0" fontAlgn="base" hangingPunct="0">
        <a:lnSpc>
          <a:spcPct val="90000"/>
        </a:lnSpc>
        <a:spcBef>
          <a:spcPct val="55000"/>
        </a:spcBef>
        <a:spcAft>
          <a:spcPct val="0"/>
        </a:spcAft>
        <a:buClr>
          <a:srgbClr val="B2B2B2"/>
        </a:buClr>
        <a:buSzPct val="90000"/>
        <a:buFont typeface="Wingdings" pitchFamily="2" charset="2"/>
        <a:buChar char="n"/>
        <a:defRPr sz="2000">
          <a:solidFill>
            <a:schemeClr val="bg1"/>
          </a:solidFill>
          <a:latin typeface="+mn-lt"/>
          <a:ea typeface="ＭＳ Ｐゴシック" charset="0"/>
        </a:defRPr>
      </a:lvl3pPr>
      <a:lvl4pPr marL="1562100" indent="-220663" algn="l" defTabSz="892175" rtl="0" eaLnBrk="0" fontAlgn="base" hangingPunct="0">
        <a:lnSpc>
          <a:spcPct val="90000"/>
        </a:lnSpc>
        <a:spcBef>
          <a:spcPct val="55000"/>
        </a:spcBef>
        <a:spcAft>
          <a:spcPct val="0"/>
        </a:spcAft>
        <a:buClr>
          <a:schemeClr val="bg1"/>
        </a:buClr>
        <a:buSzPct val="90000"/>
        <a:buFont typeface="Wingdings" pitchFamily="2" charset="2"/>
        <a:buChar char="§"/>
        <a:defRPr>
          <a:solidFill>
            <a:schemeClr val="bg1"/>
          </a:solidFill>
          <a:latin typeface="+mn-lt"/>
          <a:ea typeface="ＭＳ Ｐゴシック" charset="0"/>
        </a:defRPr>
      </a:lvl4pPr>
      <a:lvl5pPr marL="2009775" indent="-222250" algn="l" defTabSz="892175" rtl="0" eaLnBrk="0" fontAlgn="base" hangingPunct="0">
        <a:spcBef>
          <a:spcPct val="20000"/>
        </a:spcBef>
        <a:spcAft>
          <a:spcPct val="0"/>
        </a:spcAft>
        <a:defRPr sz="1900">
          <a:solidFill>
            <a:schemeClr val="tx1"/>
          </a:solidFill>
          <a:latin typeface="+mn-lt"/>
          <a:ea typeface="ＭＳ Ｐゴシック" charset="0"/>
        </a:defRPr>
      </a:lvl5pPr>
      <a:lvl6pPr marL="2468307" indent="-223815" algn="l" defTabSz="893670" rtl="0" eaLnBrk="0" fontAlgn="base" hangingPunct="0">
        <a:spcBef>
          <a:spcPct val="20000"/>
        </a:spcBef>
        <a:spcAft>
          <a:spcPct val="0"/>
        </a:spcAft>
        <a:defRPr sz="1900">
          <a:solidFill>
            <a:schemeClr val="tx1"/>
          </a:solidFill>
          <a:latin typeface="+mn-lt"/>
        </a:defRPr>
      </a:lvl6pPr>
      <a:lvl7pPr marL="2925460" indent="-223815" algn="l" defTabSz="893670" rtl="0" eaLnBrk="0" fontAlgn="base" hangingPunct="0">
        <a:spcBef>
          <a:spcPct val="20000"/>
        </a:spcBef>
        <a:spcAft>
          <a:spcPct val="0"/>
        </a:spcAft>
        <a:defRPr sz="1900">
          <a:solidFill>
            <a:schemeClr val="tx1"/>
          </a:solidFill>
          <a:latin typeface="+mn-lt"/>
        </a:defRPr>
      </a:lvl7pPr>
      <a:lvl8pPr marL="3382612" indent="-223815" algn="l" defTabSz="893670" rtl="0" eaLnBrk="0" fontAlgn="base" hangingPunct="0">
        <a:spcBef>
          <a:spcPct val="20000"/>
        </a:spcBef>
        <a:spcAft>
          <a:spcPct val="0"/>
        </a:spcAft>
        <a:defRPr sz="1900">
          <a:solidFill>
            <a:schemeClr val="tx1"/>
          </a:solidFill>
          <a:latin typeface="+mn-lt"/>
        </a:defRPr>
      </a:lvl8pPr>
      <a:lvl9pPr marL="3839765" indent="-223815" algn="l" defTabSz="893670" rtl="0" eaLnBrk="0" fontAlgn="base" hangingPunct="0">
        <a:spcBef>
          <a:spcPct val="20000"/>
        </a:spcBef>
        <a:spcAft>
          <a:spcPct val="0"/>
        </a:spcAft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3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5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58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0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63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15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68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20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15">
            <a:extLst>
              <a:ext uri="{FF2B5EF4-FFF2-40B4-BE49-F238E27FC236}">
                <a16:creationId xmlns:a16="http://schemas.microsoft.com/office/drawing/2014/main" id="{2308E0FC-3EC3-D244-AD25-9976645A42E3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91018" y="6223001"/>
            <a:ext cx="10458449" cy="339725"/>
            <a:chOff x="43" y="3920"/>
            <a:chExt cx="4941" cy="214"/>
          </a:xfrm>
        </p:grpSpPr>
        <p:sp>
          <p:nvSpPr>
            <p:cNvPr id="1031" name="Rectangle 12">
              <a:extLst>
                <a:ext uri="{FF2B5EF4-FFF2-40B4-BE49-F238E27FC236}">
                  <a16:creationId xmlns:a16="http://schemas.microsoft.com/office/drawing/2014/main" id="{99908E7C-327E-064C-9E8B-2D2F611AC3A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3" y="3946"/>
              <a:ext cx="4831" cy="165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2"/>
                </a:gs>
              </a:gsLst>
              <a:lin ang="0" scaled="1"/>
            </a:gradFill>
            <a:ln>
              <a:noFill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nl-NL" altLang="nl-NL" sz="2000" dirty="0">
                <a:solidFill>
                  <a:srgbClr val="FFFFFF"/>
                </a:solidFill>
                <a:ea typeface="ＭＳ Ｐゴシック" charset="0"/>
                <a:cs typeface="Arial" charset="0"/>
              </a:endParaRPr>
            </a:p>
          </p:txBody>
        </p:sp>
        <p:sp>
          <p:nvSpPr>
            <p:cNvPr id="1032" name="Oval 13">
              <a:extLst>
                <a:ext uri="{FF2B5EF4-FFF2-40B4-BE49-F238E27FC236}">
                  <a16:creationId xmlns:a16="http://schemas.microsoft.com/office/drawing/2014/main" id="{5CC532EB-D66B-694E-BDF0-48505F4F52BF}"/>
                </a:ext>
              </a:extLst>
            </p:cNvPr>
            <p:cNvSpPr>
              <a:spLocks noChangeArrowheads="1"/>
            </p:cNvSpPr>
            <p:nvPr userDrawn="1"/>
          </p:nvSpPr>
          <p:spPr bwMode="white">
            <a:xfrm>
              <a:off x="4840" y="3920"/>
              <a:ext cx="144" cy="2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nl-NL" altLang="nl-NL" sz="2000" dirty="0">
                <a:solidFill>
                  <a:srgbClr val="FFFFFF"/>
                </a:solidFill>
                <a:ea typeface="ＭＳ Ｐゴシック" charset="0"/>
                <a:cs typeface="Arial" charset="0"/>
              </a:endParaRPr>
            </a:p>
          </p:txBody>
        </p:sp>
      </p:grpSp>
      <p:sp>
        <p:nvSpPr>
          <p:cNvPr id="1034" name="Rectangle 10">
            <a:extLst>
              <a:ext uri="{FF2B5EF4-FFF2-40B4-BE49-F238E27FC236}">
                <a16:creationId xmlns:a16="http://schemas.microsoft.com/office/drawing/2014/main" id="{4FF00573-D111-F647-8475-98F5950271F8}"/>
              </a:ext>
            </a:extLst>
          </p:cNvPr>
          <p:cNvSpPr>
            <a:spLocks noChangeArrowheads="1"/>
          </p:cNvSpPr>
          <p:nvPr userDrawn="1"/>
        </p:nvSpPr>
        <p:spPr bwMode="hidden">
          <a:xfrm>
            <a:off x="0" y="0"/>
            <a:ext cx="12192000" cy="5867400"/>
          </a:xfrm>
          <a:prstGeom prst="rect">
            <a:avLst/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000" dirty="0">
              <a:solidFill>
                <a:srgbClr val="FFFFFF"/>
              </a:solidFill>
              <a:latin typeface="Arial" charset="0"/>
              <a:ea typeface="ＭＳ Ｐゴシック" charset="0"/>
              <a:cs typeface="Arial" charset="0"/>
            </a:endParaRPr>
          </a:p>
        </p:txBody>
      </p:sp>
      <p:sp>
        <p:nvSpPr>
          <p:cNvPr id="47108" name="Rectangle 2">
            <a:extLst>
              <a:ext uri="{FF2B5EF4-FFF2-40B4-BE49-F238E27FC236}">
                <a16:creationId xmlns:a16="http://schemas.microsoft.com/office/drawing/2014/main" id="{DD11C2DF-DFAA-AB47-8F15-D9DB03AF29B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0851" y="214313"/>
            <a:ext cx="11290300" cy="1143000"/>
          </a:xfrm>
          <a:prstGeom prst="rect">
            <a:avLst/>
          </a:prstGeom>
          <a:noFill/>
          <a:ln>
            <a:noFill/>
          </a:ln>
          <a:effectLst>
            <a:outerShdw blurRad="63500" dist="38099" dir="2700000" algn="ctr" rotWithShape="0">
              <a:schemeClr val="bg2">
                <a:alpha val="74997"/>
              </a:scheme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45" name="Rectangle 3">
            <a:extLst>
              <a:ext uri="{FF2B5EF4-FFF2-40B4-BE49-F238E27FC236}">
                <a16:creationId xmlns:a16="http://schemas.microsoft.com/office/drawing/2014/main" id="{5B076EB2-64BE-5D43-B946-2AB856E2721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84718" y="1600201"/>
            <a:ext cx="11222567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1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</p:txBody>
      </p:sp>
      <p:pic>
        <p:nvPicPr>
          <p:cNvPr id="10246" name="Picture 16" descr="prime band white onc">
            <a:extLst>
              <a:ext uri="{FF2B5EF4-FFF2-40B4-BE49-F238E27FC236}">
                <a16:creationId xmlns:a16="http://schemas.microsoft.com/office/drawing/2014/main" id="{57E426A8-09B6-E646-A48E-043D6A33DFA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4800" y="5980113"/>
            <a:ext cx="1543051" cy="69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dk2" tx1="lt1" bg2="dk1" tx2="lt2" accent1="accent1" accent2="accent2" accent3="accent3" accent4="accent4" accent5="accent5" accent6="accent6" hlink="hlink" folHlink="folHlink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ＭＳ Ｐゴシック" panose="020B0600070205080204" pitchFamily="34" charset="-128"/>
          <a:cs typeface="ＭＳ Ｐゴシック" charset="0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  <a:ea typeface="ＭＳ Ｐゴシック" panose="020B0600070205080204" pitchFamily="34" charset="-128"/>
          <a:cs typeface="ＭＳ Ｐゴシック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  <a:ea typeface="ＭＳ Ｐゴシック" panose="020B0600070205080204" pitchFamily="34" charset="-128"/>
          <a:cs typeface="ＭＳ Ｐゴシック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  <a:ea typeface="ＭＳ Ｐゴシック" panose="020B0600070205080204" pitchFamily="34" charset="-128"/>
          <a:cs typeface="ＭＳ Ｐゴシック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  <a:ea typeface="ＭＳ Ｐゴシック" panose="020B0600070205080204" pitchFamily="34" charset="-128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285750" indent="-285750" algn="l" rtl="0" eaLnBrk="0" fontAlgn="base" hangingPunct="0">
        <a:spcBef>
          <a:spcPct val="40000"/>
        </a:spcBef>
        <a:spcAft>
          <a:spcPct val="0"/>
        </a:spcAft>
        <a:buClr>
          <a:schemeClr val="tx2"/>
        </a:buClr>
        <a:buChar char="•"/>
        <a:defRPr sz="3200" b="1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–"/>
        <a:defRPr sz="2800" b="1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panose="020B0600070205080204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-"/>
        <a:defRPr sz="2400" b="1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panose="020B0600070205080204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–"/>
        <a:defRPr sz="2000" b="1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panose="020B0600070205080204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»"/>
        <a:defRPr sz="2000" b="1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panose="020B0600070205080204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15">
            <a:extLst>
              <a:ext uri="{FF2B5EF4-FFF2-40B4-BE49-F238E27FC236}">
                <a16:creationId xmlns:a16="http://schemas.microsoft.com/office/drawing/2014/main" id="{E7FA4D67-8AEB-3F43-8F6E-8C529041B321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91018" y="6223001"/>
            <a:ext cx="10458449" cy="339725"/>
            <a:chOff x="43" y="3920"/>
            <a:chExt cx="4941" cy="214"/>
          </a:xfrm>
        </p:grpSpPr>
        <p:sp>
          <p:nvSpPr>
            <p:cNvPr id="1031" name="Rectangle 12">
              <a:extLst>
                <a:ext uri="{FF2B5EF4-FFF2-40B4-BE49-F238E27FC236}">
                  <a16:creationId xmlns:a16="http://schemas.microsoft.com/office/drawing/2014/main" id="{962F6759-5C8E-4040-9474-B9FC99860BE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3" y="3946"/>
              <a:ext cx="4831" cy="165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2"/>
                </a:gs>
              </a:gsLst>
              <a:lin ang="0" scaled="1"/>
            </a:gradFill>
            <a:ln>
              <a:noFill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nl-NL" altLang="nl-NL" sz="2000" dirty="0">
                <a:solidFill>
                  <a:srgbClr val="FFFFFF"/>
                </a:solidFill>
              </a:endParaRPr>
            </a:p>
          </p:txBody>
        </p:sp>
        <p:sp>
          <p:nvSpPr>
            <p:cNvPr id="1032" name="Oval 13">
              <a:extLst>
                <a:ext uri="{FF2B5EF4-FFF2-40B4-BE49-F238E27FC236}">
                  <a16:creationId xmlns:a16="http://schemas.microsoft.com/office/drawing/2014/main" id="{0C60EAF4-72AE-C544-A069-5F76133142D7}"/>
                </a:ext>
              </a:extLst>
            </p:cNvPr>
            <p:cNvSpPr>
              <a:spLocks noChangeArrowheads="1"/>
            </p:cNvSpPr>
            <p:nvPr userDrawn="1"/>
          </p:nvSpPr>
          <p:spPr bwMode="white">
            <a:xfrm>
              <a:off x="4840" y="3920"/>
              <a:ext cx="144" cy="2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nl-NL" altLang="nl-NL" sz="2000" dirty="0">
                <a:solidFill>
                  <a:srgbClr val="FFFFFF"/>
                </a:solidFill>
              </a:endParaRPr>
            </a:p>
          </p:txBody>
        </p:sp>
      </p:grpSp>
      <p:sp>
        <p:nvSpPr>
          <p:cNvPr id="1034" name="Rectangle 10">
            <a:extLst>
              <a:ext uri="{FF2B5EF4-FFF2-40B4-BE49-F238E27FC236}">
                <a16:creationId xmlns:a16="http://schemas.microsoft.com/office/drawing/2014/main" id="{4A8ECC42-4B9D-2E4B-9549-62D2F2A86F27}"/>
              </a:ext>
            </a:extLst>
          </p:cNvPr>
          <p:cNvSpPr>
            <a:spLocks noChangeArrowheads="1"/>
          </p:cNvSpPr>
          <p:nvPr userDrawn="1"/>
        </p:nvSpPr>
        <p:spPr bwMode="hidden">
          <a:xfrm>
            <a:off x="0" y="0"/>
            <a:ext cx="12192000" cy="5867400"/>
          </a:xfrm>
          <a:prstGeom prst="rect">
            <a:avLst/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00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47108" name="Rectangle 2">
            <a:extLst>
              <a:ext uri="{FF2B5EF4-FFF2-40B4-BE49-F238E27FC236}">
                <a16:creationId xmlns:a16="http://schemas.microsoft.com/office/drawing/2014/main" id="{6FDF87A3-17BF-EC4D-9953-E59C05DCD47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0851" y="214313"/>
            <a:ext cx="11290300" cy="1143000"/>
          </a:xfrm>
          <a:prstGeom prst="rect">
            <a:avLst/>
          </a:prstGeom>
          <a:noFill/>
          <a:ln>
            <a:noFill/>
          </a:ln>
          <a:effectLst>
            <a:outerShdw blurRad="63500" dist="38099" dir="2700000" algn="ctr" rotWithShape="0">
              <a:schemeClr val="bg2">
                <a:alpha val="74997"/>
              </a:scheme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1269" name="Rectangle 3">
            <a:extLst>
              <a:ext uri="{FF2B5EF4-FFF2-40B4-BE49-F238E27FC236}">
                <a16:creationId xmlns:a16="http://schemas.microsoft.com/office/drawing/2014/main" id="{C879340F-E8C0-7540-BFBF-90D1F3C3827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84718" y="1600201"/>
            <a:ext cx="11222567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1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</p:txBody>
      </p:sp>
      <p:pic>
        <p:nvPicPr>
          <p:cNvPr id="11270" name="Picture 16" descr="prime band white onc">
            <a:extLst>
              <a:ext uri="{FF2B5EF4-FFF2-40B4-BE49-F238E27FC236}">
                <a16:creationId xmlns:a16="http://schemas.microsoft.com/office/drawing/2014/main" id="{BD5E1533-22C2-6749-9AFD-FCA0787B9C8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4800" y="5980113"/>
            <a:ext cx="1543051" cy="69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dk2" tx1="lt1" bg2="dk1" tx2="lt2" accent1="accent1" accent2="accent2" accent3="accent3" accent4="accent4" accent5="accent5" accent6="accent6" hlink="hlink" folHlink="folHlink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ＭＳ Ｐゴシック" panose="020B0600070205080204" pitchFamily="34" charset="-128"/>
          <a:cs typeface="ＭＳ Ｐゴシック" charset="0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  <a:ea typeface="ＭＳ Ｐゴシック" panose="020B0600070205080204" pitchFamily="34" charset="-128"/>
          <a:cs typeface="ＭＳ Ｐゴシック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  <a:ea typeface="ＭＳ Ｐゴシック" panose="020B0600070205080204" pitchFamily="34" charset="-128"/>
          <a:cs typeface="ＭＳ Ｐゴシック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  <a:ea typeface="ＭＳ Ｐゴシック" panose="020B0600070205080204" pitchFamily="34" charset="-128"/>
          <a:cs typeface="ＭＳ Ｐゴシック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  <a:ea typeface="ＭＳ Ｐゴシック" panose="020B0600070205080204" pitchFamily="34" charset="-128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285750" indent="-285750" algn="l" rtl="0" eaLnBrk="0" fontAlgn="base" hangingPunct="0">
        <a:spcBef>
          <a:spcPct val="40000"/>
        </a:spcBef>
        <a:spcAft>
          <a:spcPct val="0"/>
        </a:spcAft>
        <a:buClr>
          <a:schemeClr val="tx2"/>
        </a:buClr>
        <a:buChar char="•"/>
        <a:defRPr sz="3200" b="1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–"/>
        <a:defRPr sz="2800" b="1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panose="020B0600070205080204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-"/>
        <a:defRPr sz="2400" b="1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panose="020B0600070205080204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–"/>
        <a:defRPr sz="2000" b="1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panose="020B0600070205080204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»"/>
        <a:defRPr sz="2000" b="1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panose="020B0600070205080204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Group 15">
            <a:extLst>
              <a:ext uri="{FF2B5EF4-FFF2-40B4-BE49-F238E27FC236}">
                <a16:creationId xmlns:a16="http://schemas.microsoft.com/office/drawing/2014/main" id="{CDCD6289-3224-9840-8204-DF0FC3484A13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91018" y="6223001"/>
            <a:ext cx="10458449" cy="339725"/>
            <a:chOff x="43" y="3920"/>
            <a:chExt cx="4941" cy="214"/>
          </a:xfrm>
        </p:grpSpPr>
        <p:sp>
          <p:nvSpPr>
            <p:cNvPr id="1031" name="Rectangle 12">
              <a:extLst>
                <a:ext uri="{FF2B5EF4-FFF2-40B4-BE49-F238E27FC236}">
                  <a16:creationId xmlns:a16="http://schemas.microsoft.com/office/drawing/2014/main" id="{61A4A94F-0682-EC47-9864-42CFDDC7775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3" y="3946"/>
              <a:ext cx="4831" cy="165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2"/>
                </a:gs>
              </a:gsLst>
              <a:lin ang="0" scaled="1"/>
            </a:gradFill>
            <a:ln>
              <a:noFill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nl-NL" altLang="nl-NL" sz="2000" dirty="0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1032" name="Oval 13">
              <a:extLst>
                <a:ext uri="{FF2B5EF4-FFF2-40B4-BE49-F238E27FC236}">
                  <a16:creationId xmlns:a16="http://schemas.microsoft.com/office/drawing/2014/main" id="{535C8D6B-7032-F742-8554-37645AB6F892}"/>
                </a:ext>
              </a:extLst>
            </p:cNvPr>
            <p:cNvSpPr>
              <a:spLocks noChangeArrowheads="1"/>
            </p:cNvSpPr>
            <p:nvPr userDrawn="1"/>
          </p:nvSpPr>
          <p:spPr bwMode="white">
            <a:xfrm>
              <a:off x="4840" y="3920"/>
              <a:ext cx="144" cy="2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nl-NL" altLang="nl-NL" sz="2000" dirty="0">
                <a:solidFill>
                  <a:srgbClr val="FFFFFF"/>
                </a:solidFill>
                <a:ea typeface="MS PGothic" pitchFamily="34" charset="-128"/>
              </a:endParaRPr>
            </a:p>
          </p:txBody>
        </p:sp>
      </p:grpSp>
      <p:sp>
        <p:nvSpPr>
          <p:cNvPr id="1034" name="Rectangle 10">
            <a:extLst>
              <a:ext uri="{FF2B5EF4-FFF2-40B4-BE49-F238E27FC236}">
                <a16:creationId xmlns:a16="http://schemas.microsoft.com/office/drawing/2014/main" id="{DA32F177-00F7-7F4B-8EB8-E0F398744FFD}"/>
              </a:ext>
            </a:extLst>
          </p:cNvPr>
          <p:cNvSpPr>
            <a:spLocks noChangeArrowheads="1"/>
          </p:cNvSpPr>
          <p:nvPr userDrawn="1"/>
        </p:nvSpPr>
        <p:spPr bwMode="hidden">
          <a:xfrm>
            <a:off x="0" y="0"/>
            <a:ext cx="12192000" cy="5867400"/>
          </a:xfrm>
          <a:prstGeom prst="rect">
            <a:avLst/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000" dirty="0">
              <a:solidFill>
                <a:srgbClr val="FFFFFF"/>
              </a:solidFill>
              <a:latin typeface="Arial" charset="0"/>
              <a:ea typeface="MS PGothic" pitchFamily="34" charset="-128"/>
            </a:endParaRPr>
          </a:p>
        </p:txBody>
      </p:sp>
      <p:sp>
        <p:nvSpPr>
          <p:cNvPr id="73732" name="Rectangle 2">
            <a:extLst>
              <a:ext uri="{FF2B5EF4-FFF2-40B4-BE49-F238E27FC236}">
                <a16:creationId xmlns:a16="http://schemas.microsoft.com/office/drawing/2014/main" id="{F0EF1DFF-F07F-9C4B-91F1-A8841B44A64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0851" y="214313"/>
            <a:ext cx="11290300" cy="1143000"/>
          </a:xfrm>
          <a:prstGeom prst="rect">
            <a:avLst/>
          </a:prstGeom>
          <a:noFill/>
          <a:ln>
            <a:noFill/>
          </a:ln>
          <a:effectLst>
            <a:outerShdw blurRad="63500" dist="38099" dir="2700000" algn="ctr" rotWithShape="0">
              <a:schemeClr val="bg2">
                <a:alpha val="74997"/>
              </a:scheme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2293" name="Rectangle 3">
            <a:extLst>
              <a:ext uri="{FF2B5EF4-FFF2-40B4-BE49-F238E27FC236}">
                <a16:creationId xmlns:a16="http://schemas.microsoft.com/office/drawing/2014/main" id="{2509CCFC-F9F3-4544-953F-A52839D23F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84718" y="1600201"/>
            <a:ext cx="11222567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1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</p:txBody>
      </p:sp>
      <p:pic>
        <p:nvPicPr>
          <p:cNvPr id="12294" name="Picture 16" descr="prime band white onc">
            <a:extLst>
              <a:ext uri="{FF2B5EF4-FFF2-40B4-BE49-F238E27FC236}">
                <a16:creationId xmlns:a16="http://schemas.microsoft.com/office/drawing/2014/main" id="{06AFBDB6-2D66-314A-81DF-11AE1D245C4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4800" y="5980113"/>
            <a:ext cx="1543051" cy="69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dk2" tx1="lt1" bg2="dk1" tx2="lt2" accent1="accent1" accent2="accent2" accent3="accent3" accent4="accent4" accent5="accent5" accent6="accent6" hlink="hlink" folHlink="folHlink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ＭＳ Ｐゴシック" panose="020B0600070205080204" pitchFamily="34" charset="-128"/>
          <a:cs typeface="ＭＳ Ｐゴシック" charset="0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  <a:ea typeface="ＭＳ Ｐゴシック" panose="020B0600070205080204" pitchFamily="34" charset="-128"/>
          <a:cs typeface="ＭＳ Ｐゴシック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  <a:ea typeface="ＭＳ Ｐゴシック" panose="020B0600070205080204" pitchFamily="34" charset="-128"/>
          <a:cs typeface="ＭＳ Ｐゴシック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  <a:ea typeface="ＭＳ Ｐゴシック" panose="020B0600070205080204" pitchFamily="34" charset="-128"/>
          <a:cs typeface="ＭＳ Ｐゴシック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  <a:ea typeface="ＭＳ Ｐゴシック" panose="020B0600070205080204" pitchFamily="34" charset="-128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285750" indent="-285750" algn="l" rtl="0" eaLnBrk="0" fontAlgn="base" hangingPunct="0">
        <a:spcBef>
          <a:spcPct val="40000"/>
        </a:spcBef>
        <a:spcAft>
          <a:spcPct val="0"/>
        </a:spcAft>
        <a:buClr>
          <a:schemeClr val="tx2"/>
        </a:buClr>
        <a:buChar char="•"/>
        <a:defRPr sz="3200" b="1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–"/>
        <a:defRPr sz="2800" b="1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panose="020B0600070205080204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-"/>
        <a:defRPr sz="2400" b="1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panose="020B0600070205080204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–"/>
        <a:defRPr sz="2000" b="1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panose="020B0600070205080204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»"/>
        <a:defRPr sz="2000" b="1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panose="020B0600070205080204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15">
            <a:extLst>
              <a:ext uri="{FF2B5EF4-FFF2-40B4-BE49-F238E27FC236}">
                <a16:creationId xmlns:a16="http://schemas.microsoft.com/office/drawing/2014/main" id="{6413BB2F-3B19-AD43-93E7-2576F9DDE906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91018" y="6223001"/>
            <a:ext cx="10458449" cy="339725"/>
            <a:chOff x="43" y="3920"/>
            <a:chExt cx="4941" cy="214"/>
          </a:xfrm>
        </p:grpSpPr>
        <p:sp>
          <p:nvSpPr>
            <p:cNvPr id="1031" name="Rectangle 12">
              <a:extLst>
                <a:ext uri="{FF2B5EF4-FFF2-40B4-BE49-F238E27FC236}">
                  <a16:creationId xmlns:a16="http://schemas.microsoft.com/office/drawing/2014/main" id="{30BB778F-664A-9948-A837-4C9C32BFD40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3" y="3946"/>
              <a:ext cx="4831" cy="165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2"/>
                </a:gs>
              </a:gsLst>
              <a:lin ang="0" scaled="1"/>
            </a:gradFill>
            <a:ln>
              <a:noFill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nl-NL" altLang="nl-NL" sz="2000" dirty="0">
                <a:solidFill>
                  <a:srgbClr val="FFFFFF"/>
                </a:solidFill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032" name="Oval 13">
              <a:extLst>
                <a:ext uri="{FF2B5EF4-FFF2-40B4-BE49-F238E27FC236}">
                  <a16:creationId xmlns:a16="http://schemas.microsoft.com/office/drawing/2014/main" id="{4CB488D3-F246-C040-BB4E-331912CF9728}"/>
                </a:ext>
              </a:extLst>
            </p:cNvPr>
            <p:cNvSpPr>
              <a:spLocks noChangeArrowheads="1"/>
            </p:cNvSpPr>
            <p:nvPr userDrawn="1"/>
          </p:nvSpPr>
          <p:spPr bwMode="white">
            <a:xfrm>
              <a:off x="4840" y="3920"/>
              <a:ext cx="144" cy="2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nl-NL" altLang="nl-NL" sz="2000" dirty="0">
                <a:solidFill>
                  <a:srgbClr val="FFFFFF"/>
                </a:solidFill>
                <a:ea typeface="ＭＳ Ｐゴシック" charset="0"/>
                <a:cs typeface="ＭＳ Ｐゴシック" charset="0"/>
              </a:endParaRPr>
            </a:p>
          </p:txBody>
        </p:sp>
      </p:grpSp>
      <p:sp>
        <p:nvSpPr>
          <p:cNvPr id="1034" name="Rectangle 10">
            <a:extLst>
              <a:ext uri="{FF2B5EF4-FFF2-40B4-BE49-F238E27FC236}">
                <a16:creationId xmlns:a16="http://schemas.microsoft.com/office/drawing/2014/main" id="{A73A58F7-3A78-4641-A02C-75B1A6D848D8}"/>
              </a:ext>
            </a:extLst>
          </p:cNvPr>
          <p:cNvSpPr>
            <a:spLocks noChangeArrowheads="1"/>
          </p:cNvSpPr>
          <p:nvPr userDrawn="1"/>
        </p:nvSpPr>
        <p:spPr bwMode="hidden">
          <a:xfrm>
            <a:off x="0" y="0"/>
            <a:ext cx="12192000" cy="5867400"/>
          </a:xfrm>
          <a:prstGeom prst="rect">
            <a:avLst/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000" dirty="0">
              <a:solidFill>
                <a:srgbClr val="FFFFFF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28" name="Rectangle 2">
            <a:extLst>
              <a:ext uri="{FF2B5EF4-FFF2-40B4-BE49-F238E27FC236}">
                <a16:creationId xmlns:a16="http://schemas.microsoft.com/office/drawing/2014/main" id="{0C8E9D69-0770-284E-9A52-9503C52D392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0851" y="214313"/>
            <a:ext cx="11290300" cy="1143000"/>
          </a:xfrm>
          <a:prstGeom prst="rect">
            <a:avLst/>
          </a:prstGeom>
          <a:noFill/>
          <a:ln>
            <a:noFill/>
          </a:ln>
          <a:effectLst>
            <a:outerShdw blurRad="63500" dist="38099" dir="2700000" algn="ctr" rotWithShape="0">
              <a:schemeClr val="bg2">
                <a:alpha val="74997"/>
              </a:scheme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3317" name="Rectangle 3">
            <a:extLst>
              <a:ext uri="{FF2B5EF4-FFF2-40B4-BE49-F238E27FC236}">
                <a16:creationId xmlns:a16="http://schemas.microsoft.com/office/drawing/2014/main" id="{BE8CCB51-9A49-C844-AA06-5D13F063E4E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84718" y="1600201"/>
            <a:ext cx="11222567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1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</p:txBody>
      </p:sp>
      <p:pic>
        <p:nvPicPr>
          <p:cNvPr id="13318" name="Picture 16" descr="prime band white onc">
            <a:extLst>
              <a:ext uri="{FF2B5EF4-FFF2-40B4-BE49-F238E27FC236}">
                <a16:creationId xmlns:a16="http://schemas.microsoft.com/office/drawing/2014/main" id="{77FA05AF-BC96-294E-851E-155CED966AF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4800" y="5980113"/>
            <a:ext cx="1543051" cy="69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dk2" tx1="lt1" bg2="dk1" tx2="lt2" accent1="accent1" accent2="accent2" accent3="accent3" accent4="accent4" accent5="accent5" accent6="accent6" hlink="hlink" folHlink="folHlink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ＭＳ Ｐゴシック" charset="0"/>
          <a:cs typeface="ＭＳ Ｐゴシック" panose="020B0600070205080204" pitchFamily="34" charset="-128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  <a:ea typeface="ＭＳ Ｐゴシック" charset="0"/>
          <a:cs typeface="ＭＳ Ｐゴシック" panose="020B0600070205080204" pitchFamily="34" charset="-128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  <a:ea typeface="ＭＳ Ｐゴシック" charset="0"/>
          <a:cs typeface="ＭＳ Ｐゴシック" panose="020B0600070205080204" pitchFamily="34" charset="-128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  <a:ea typeface="ＭＳ Ｐゴシック" charset="0"/>
          <a:cs typeface="ＭＳ Ｐゴシック" panose="020B0600070205080204" pitchFamily="34" charset="-128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  <a:ea typeface="ＭＳ Ｐゴシック" charset="0"/>
          <a:cs typeface="ＭＳ Ｐゴシック" panose="020B0600070205080204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285750" indent="-285750" algn="l" rtl="0" eaLnBrk="0" fontAlgn="base" hangingPunct="0">
        <a:spcBef>
          <a:spcPct val="40000"/>
        </a:spcBef>
        <a:spcAft>
          <a:spcPct val="0"/>
        </a:spcAft>
        <a:buClr>
          <a:schemeClr val="tx2"/>
        </a:buClr>
        <a:buChar char="•"/>
        <a:defRPr sz="3200" b="1">
          <a:solidFill>
            <a:schemeClr val="tx1"/>
          </a:solidFill>
          <a:latin typeface="+mn-lt"/>
          <a:ea typeface="ＭＳ Ｐゴシック" charset="0"/>
          <a:cs typeface="ＭＳ Ｐゴシック" panose="020B0600070205080204" pitchFamily="34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–"/>
        <a:defRPr sz="2800" b="1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panose="020B0600070205080204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-"/>
        <a:defRPr sz="2400" b="1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panose="020B0600070205080204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–"/>
        <a:defRPr sz="2000" b="1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panose="020B0600070205080204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»"/>
        <a:defRPr sz="2000" b="1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panose="020B0600070205080204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Group 15">
            <a:extLst>
              <a:ext uri="{FF2B5EF4-FFF2-40B4-BE49-F238E27FC236}">
                <a16:creationId xmlns:a16="http://schemas.microsoft.com/office/drawing/2014/main" id="{8BB15AD7-7246-8A46-8638-95E409874C44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91018" y="6223001"/>
            <a:ext cx="10458449" cy="339725"/>
            <a:chOff x="43" y="3920"/>
            <a:chExt cx="4941" cy="214"/>
          </a:xfrm>
        </p:grpSpPr>
        <p:sp>
          <p:nvSpPr>
            <p:cNvPr id="1031" name="Rectangle 12">
              <a:extLst>
                <a:ext uri="{FF2B5EF4-FFF2-40B4-BE49-F238E27FC236}">
                  <a16:creationId xmlns:a16="http://schemas.microsoft.com/office/drawing/2014/main" id="{2F5B48B0-619B-3744-AADB-5A3EE0057D1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3" y="3946"/>
              <a:ext cx="4831" cy="165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2"/>
                </a:gs>
              </a:gsLst>
              <a:lin ang="0" scaled="1"/>
            </a:gradFill>
            <a:ln>
              <a:noFill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nl-NL" altLang="nl-NL" sz="2000" dirty="0">
                <a:solidFill>
                  <a:srgbClr val="FFFFFF"/>
                </a:solidFill>
              </a:endParaRPr>
            </a:p>
          </p:txBody>
        </p:sp>
        <p:sp>
          <p:nvSpPr>
            <p:cNvPr id="1032" name="Oval 13">
              <a:extLst>
                <a:ext uri="{FF2B5EF4-FFF2-40B4-BE49-F238E27FC236}">
                  <a16:creationId xmlns:a16="http://schemas.microsoft.com/office/drawing/2014/main" id="{8BA51715-EE61-9E4E-B675-6D3FB397F0C0}"/>
                </a:ext>
              </a:extLst>
            </p:cNvPr>
            <p:cNvSpPr>
              <a:spLocks noChangeArrowheads="1"/>
            </p:cNvSpPr>
            <p:nvPr userDrawn="1"/>
          </p:nvSpPr>
          <p:spPr bwMode="white">
            <a:xfrm>
              <a:off x="4840" y="3920"/>
              <a:ext cx="144" cy="2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nl-NL" altLang="nl-NL" sz="2000" dirty="0">
                <a:solidFill>
                  <a:srgbClr val="FFFFFF"/>
                </a:solidFill>
              </a:endParaRPr>
            </a:p>
          </p:txBody>
        </p:sp>
      </p:grpSp>
      <p:sp>
        <p:nvSpPr>
          <p:cNvPr id="1034" name="Rectangle 10">
            <a:extLst>
              <a:ext uri="{FF2B5EF4-FFF2-40B4-BE49-F238E27FC236}">
                <a16:creationId xmlns:a16="http://schemas.microsoft.com/office/drawing/2014/main" id="{EC814CAC-BBB5-644C-AAA5-95E815BBF74B}"/>
              </a:ext>
            </a:extLst>
          </p:cNvPr>
          <p:cNvSpPr>
            <a:spLocks noChangeArrowheads="1"/>
          </p:cNvSpPr>
          <p:nvPr userDrawn="1"/>
        </p:nvSpPr>
        <p:spPr bwMode="hidden">
          <a:xfrm>
            <a:off x="0" y="0"/>
            <a:ext cx="12192000" cy="5867400"/>
          </a:xfrm>
          <a:prstGeom prst="rect">
            <a:avLst/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00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47108" name="Rectangle 2">
            <a:extLst>
              <a:ext uri="{FF2B5EF4-FFF2-40B4-BE49-F238E27FC236}">
                <a16:creationId xmlns:a16="http://schemas.microsoft.com/office/drawing/2014/main" id="{8F2F628B-B161-8340-83F3-6DDE88C028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0851" y="214313"/>
            <a:ext cx="11290300" cy="1143000"/>
          </a:xfrm>
          <a:prstGeom prst="rect">
            <a:avLst/>
          </a:prstGeom>
          <a:noFill/>
          <a:ln>
            <a:noFill/>
          </a:ln>
          <a:effectLst>
            <a:outerShdw blurRad="63500" dist="38099" dir="2700000" algn="ctr" rotWithShape="0">
              <a:schemeClr val="bg2">
                <a:alpha val="74997"/>
              </a:scheme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4341" name="Rectangle 3">
            <a:extLst>
              <a:ext uri="{FF2B5EF4-FFF2-40B4-BE49-F238E27FC236}">
                <a16:creationId xmlns:a16="http://schemas.microsoft.com/office/drawing/2014/main" id="{B218CDBF-269A-F34D-B9EC-1E9473CD78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84718" y="1600201"/>
            <a:ext cx="11222567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1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</p:txBody>
      </p:sp>
      <p:pic>
        <p:nvPicPr>
          <p:cNvPr id="14342" name="Picture 16" descr="prime band white onc">
            <a:extLst>
              <a:ext uri="{FF2B5EF4-FFF2-40B4-BE49-F238E27FC236}">
                <a16:creationId xmlns:a16="http://schemas.microsoft.com/office/drawing/2014/main" id="{C9DD6F0C-87C2-C34C-9853-F20BE54FF78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4800" y="5980113"/>
            <a:ext cx="1543051" cy="69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dk2" tx1="lt1" bg2="dk1" tx2="lt2" accent1="accent1" accent2="accent2" accent3="accent3" accent4="accent4" accent5="accent5" accent6="accent6" hlink="hlink" folHlink="folHlink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ＭＳ Ｐゴシック" panose="020B0600070205080204" pitchFamily="34" charset="-128"/>
          <a:cs typeface="ＭＳ Ｐゴシック" charset="0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  <a:ea typeface="ＭＳ Ｐゴシック" panose="020B0600070205080204" pitchFamily="34" charset="-128"/>
          <a:cs typeface="ＭＳ Ｐゴシック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  <a:ea typeface="ＭＳ Ｐゴシック" panose="020B0600070205080204" pitchFamily="34" charset="-128"/>
          <a:cs typeface="ＭＳ Ｐゴシック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  <a:ea typeface="ＭＳ Ｐゴシック" panose="020B0600070205080204" pitchFamily="34" charset="-128"/>
          <a:cs typeface="ＭＳ Ｐゴシック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  <a:ea typeface="ＭＳ Ｐゴシック" panose="020B0600070205080204" pitchFamily="34" charset="-128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285750" indent="-285750" algn="l" rtl="0" eaLnBrk="0" fontAlgn="base" hangingPunct="0">
        <a:spcBef>
          <a:spcPct val="40000"/>
        </a:spcBef>
        <a:spcAft>
          <a:spcPct val="0"/>
        </a:spcAft>
        <a:buClr>
          <a:schemeClr val="tx2"/>
        </a:buClr>
        <a:buChar char="•"/>
        <a:defRPr sz="3200" b="1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–"/>
        <a:defRPr sz="2800" b="1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panose="020B0600070205080204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-"/>
        <a:defRPr sz="2400" b="1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panose="020B0600070205080204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–"/>
        <a:defRPr sz="2000" b="1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panose="020B0600070205080204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»"/>
        <a:defRPr sz="2000" b="1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panose="020B0600070205080204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CE1B0A6-90F3-F942-9205-90FCAF2609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1" y="231776"/>
            <a:ext cx="10962217" cy="114617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F0A490-E9D6-3F4F-B68C-D537195AC1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1" y="1597025"/>
            <a:ext cx="10960100" cy="4425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3429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 kern="600" spc="38">
          <a:solidFill>
            <a:srgbClr val="00655D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1pPr>
      <a:lvl2pPr algn="l" defTabSz="3429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655D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2pPr>
      <a:lvl3pPr algn="l" defTabSz="3429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655D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3pPr>
      <a:lvl4pPr algn="l" defTabSz="3429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655D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4pPr>
      <a:lvl5pPr algn="l" defTabSz="3429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655D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5pPr>
      <a:lvl6pPr marL="457200" algn="l" defTabSz="3429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655D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defTabSz="3429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655D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defTabSz="3429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655D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defTabSz="3429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655D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228600" indent="-228600" algn="l" defTabSz="342900" rtl="0" eaLnBrk="0" fontAlgn="base" hangingPunct="0">
        <a:spcBef>
          <a:spcPct val="0"/>
        </a:spcBef>
        <a:spcAft>
          <a:spcPct val="0"/>
        </a:spcAft>
        <a:buClr>
          <a:srgbClr val="00655D"/>
        </a:buClr>
        <a:buSzPct val="95000"/>
        <a:buFont typeface="Arial Black" panose="020B0604020202020204" pitchFamily="34" charset="0"/>
        <a:buChar char="•"/>
        <a:defRPr sz="2400" kern="600" spc="23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1pPr>
      <a:lvl2pPr marL="620713" indent="-163513" algn="l" defTabSz="342900" rtl="0" eaLnBrk="0" fontAlgn="base" hangingPunct="0">
        <a:spcBef>
          <a:spcPct val="0"/>
        </a:spcBef>
        <a:spcAft>
          <a:spcPct val="0"/>
        </a:spcAft>
        <a:buClr>
          <a:srgbClr val="00655D"/>
        </a:buClr>
        <a:buSzPct val="100000"/>
        <a:buFont typeface="Arial Narrow" panose="020B0604020202020204" pitchFamily="34" charset="0"/>
        <a:buChar char="–"/>
        <a:defRPr sz="2000" kern="600" spc="23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2pPr>
      <a:lvl3pPr marL="1031875" indent="-119063" algn="l" defTabSz="342900" rtl="0" eaLnBrk="0" fontAlgn="base" hangingPunct="0">
        <a:spcBef>
          <a:spcPct val="0"/>
        </a:spcBef>
        <a:spcAft>
          <a:spcPct val="0"/>
        </a:spcAft>
        <a:buClr>
          <a:srgbClr val="00655D"/>
        </a:buClr>
        <a:buSzPct val="95000"/>
        <a:buFont typeface="Wingdings" pitchFamily="2" charset="2"/>
        <a:buChar char="§"/>
        <a:defRPr kern="600" spc="23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3pPr>
      <a:lvl4pPr marL="1371600" indent="-111125" algn="l" defTabSz="342900" rtl="0" eaLnBrk="0" fontAlgn="base" hangingPunct="0">
        <a:spcBef>
          <a:spcPct val="0"/>
        </a:spcBef>
        <a:spcAft>
          <a:spcPct val="0"/>
        </a:spcAft>
        <a:buClr>
          <a:srgbClr val="00655D"/>
        </a:buClr>
        <a:buSzPct val="100000"/>
        <a:buFont typeface="Arial Narrow" panose="020B0604020202020204" pitchFamily="34" charset="0"/>
        <a:buChar char="–"/>
        <a:defRPr sz="1600" kern="600" spc="23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4pPr>
      <a:lvl5pPr marL="1717675" indent="-111125" algn="l" defTabSz="342900" rtl="0" eaLnBrk="0" fontAlgn="base" hangingPunct="0">
        <a:spcBef>
          <a:spcPct val="0"/>
        </a:spcBef>
        <a:spcAft>
          <a:spcPct val="0"/>
        </a:spcAft>
        <a:buClr>
          <a:srgbClr val="00655D"/>
        </a:buClr>
        <a:buSzPct val="90000"/>
        <a:buFont typeface="Arial Black" panose="020B0604020202020204" pitchFamily="34" charset="0"/>
        <a:buChar char="•"/>
        <a:defRPr sz="1600" kern="600" spc="23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5pPr>
      <a:lvl6pPr marL="1886201" indent="-171473" algn="l" defTabSz="342946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147" indent="-171473" algn="l" defTabSz="342946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093" indent="-171473" algn="l" defTabSz="342946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039" indent="-171473" algn="l" defTabSz="342946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4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46" algn="l" defTabSz="34294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91" algn="l" defTabSz="34294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837" algn="l" defTabSz="34294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783" algn="l" defTabSz="34294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729" algn="l" defTabSz="34294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674" algn="l" defTabSz="34294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620" algn="l" defTabSz="34294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566" algn="l" defTabSz="34294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23784"/>
            </a:gs>
            <a:gs pos="100000">
              <a:srgbClr val="006AC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>
            <a:extLst>
              <a:ext uri="{FF2B5EF4-FFF2-40B4-BE49-F238E27FC236}">
                <a16:creationId xmlns:a16="http://schemas.microsoft.com/office/drawing/2014/main" id="{60AD855A-A119-9949-AFD3-239BE8E9532F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69951" y="5857876"/>
            <a:ext cx="2419349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86" tIns="43243" rIns="86486" bIns="43243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3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84141785-DE93-764B-B6FB-02F1498F101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966633" y="5857876"/>
            <a:ext cx="3676651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86" tIns="43243" rIns="86486" bIns="43243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3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1034CB85-0CFC-8E45-8F94-52D76678768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20618" y="5857876"/>
            <a:ext cx="2419349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86" tIns="43243" rIns="86486" bIns="43243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FF48D221-0E52-1643-8112-6445D3C346B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6389" name="Rectangle 17">
            <a:extLst>
              <a:ext uri="{FF2B5EF4-FFF2-40B4-BE49-F238E27FC236}">
                <a16:creationId xmlns:a16="http://schemas.microsoft.com/office/drawing/2014/main" id="{12900D9F-73D8-2A42-8A3A-E67C944CE40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062568" y="60325"/>
            <a:ext cx="1112943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8451" tIns="43450" rIns="88451" bIns="4345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Headline as One Line </a:t>
            </a:r>
            <a:br>
              <a:rPr lang="en-US" altLang="en-US"/>
            </a:br>
            <a:r>
              <a:rPr lang="en-US" altLang="en-US"/>
              <a:t>Headline as Two Lines</a:t>
            </a:r>
          </a:p>
        </p:txBody>
      </p:sp>
      <p:sp>
        <p:nvSpPr>
          <p:cNvPr id="16390" name="Rectangle 18">
            <a:extLst>
              <a:ext uri="{FF2B5EF4-FFF2-40B4-BE49-F238E27FC236}">
                <a16:creationId xmlns:a16="http://schemas.microsoft.com/office/drawing/2014/main" id="{1E5ACCA1-6A44-A34A-BB6B-0BF76F5928D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107018" y="1677988"/>
            <a:ext cx="9872133" cy="411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8451" tIns="43450" rIns="88451" bIns="43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3"/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4019" r:id="rId1"/>
  </p:sldLayoutIdLst>
  <p:txStyles>
    <p:titleStyle>
      <a:lvl1pPr algn="l" defTabSz="89376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1E60D"/>
          </a:solidFill>
          <a:latin typeface="+mj-lt"/>
          <a:ea typeface="ＭＳ Ｐゴシック" panose="020B0600070205080204" pitchFamily="34" charset="-128"/>
          <a:cs typeface="ＭＳ Ｐゴシック" charset="0"/>
        </a:defRPr>
      </a:lvl1pPr>
      <a:lvl2pPr algn="l" defTabSz="89376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1E60D"/>
          </a:solidFill>
          <a:latin typeface="Arial" charset="0"/>
          <a:ea typeface="ＭＳ Ｐゴシック" panose="020B0600070205080204" pitchFamily="34" charset="-128"/>
          <a:cs typeface="ＭＳ Ｐゴシック" charset="0"/>
        </a:defRPr>
      </a:lvl2pPr>
      <a:lvl3pPr algn="l" defTabSz="89376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1E60D"/>
          </a:solidFill>
          <a:latin typeface="Arial" charset="0"/>
          <a:ea typeface="ＭＳ Ｐゴシック" panose="020B0600070205080204" pitchFamily="34" charset="-128"/>
          <a:cs typeface="ＭＳ Ｐゴシック" charset="0"/>
        </a:defRPr>
      </a:lvl3pPr>
      <a:lvl4pPr algn="l" defTabSz="89376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1E60D"/>
          </a:solidFill>
          <a:latin typeface="Arial" charset="0"/>
          <a:ea typeface="ＭＳ Ｐゴシック" panose="020B0600070205080204" pitchFamily="34" charset="-128"/>
          <a:cs typeface="ＭＳ Ｐゴシック" charset="0"/>
        </a:defRPr>
      </a:lvl4pPr>
      <a:lvl5pPr algn="l" defTabSz="89376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1E60D"/>
          </a:solidFill>
          <a:latin typeface="Arial" charset="0"/>
          <a:ea typeface="ＭＳ Ｐゴシック" panose="020B0600070205080204" pitchFamily="34" charset="-128"/>
          <a:cs typeface="ＭＳ Ｐゴシック" charset="0"/>
        </a:defRPr>
      </a:lvl5pPr>
      <a:lvl6pPr marL="457200" algn="l" defTabSz="89376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1E60D"/>
          </a:solidFill>
          <a:latin typeface="Arial" charset="0"/>
        </a:defRPr>
      </a:lvl6pPr>
      <a:lvl7pPr marL="914400" algn="l" defTabSz="89376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1E60D"/>
          </a:solidFill>
          <a:latin typeface="Arial" charset="0"/>
        </a:defRPr>
      </a:lvl7pPr>
      <a:lvl8pPr marL="1371600" algn="l" defTabSz="89376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1E60D"/>
          </a:solidFill>
          <a:latin typeface="Arial" charset="0"/>
        </a:defRPr>
      </a:lvl8pPr>
      <a:lvl9pPr marL="1828800" algn="l" defTabSz="89376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1E60D"/>
          </a:solidFill>
          <a:latin typeface="Arial" charset="0"/>
        </a:defRPr>
      </a:lvl9pPr>
    </p:titleStyle>
    <p:bodyStyle>
      <a:lvl1pPr marL="334963" indent="-334963" algn="l" defTabSz="893763" rtl="0" eaLnBrk="0" fontAlgn="base" hangingPunct="0">
        <a:lnSpc>
          <a:spcPct val="90000"/>
        </a:lnSpc>
        <a:spcBef>
          <a:spcPct val="55000"/>
        </a:spcBef>
        <a:spcAft>
          <a:spcPct val="0"/>
        </a:spcAft>
        <a:buClr>
          <a:srgbClr val="F1E60D"/>
        </a:buClr>
        <a:buSzPct val="80000"/>
        <a:buFont typeface="Wingdings" pitchFamily="2" charset="2"/>
        <a:buChar char="l"/>
        <a:defRPr sz="2400" b="1">
          <a:solidFill>
            <a:schemeClr val="bg1"/>
          </a:solidFill>
          <a:latin typeface="+mn-lt"/>
          <a:ea typeface="ＭＳ Ｐゴシック" panose="020B0600070205080204" pitchFamily="34" charset="-128"/>
          <a:cs typeface="ＭＳ Ｐゴシック" charset="0"/>
        </a:defRPr>
      </a:lvl1pPr>
      <a:lvl2pPr marL="725488" indent="-277813" algn="l" defTabSz="893763" rtl="0" eaLnBrk="0" fontAlgn="base" hangingPunct="0">
        <a:lnSpc>
          <a:spcPct val="90000"/>
        </a:lnSpc>
        <a:spcBef>
          <a:spcPct val="55000"/>
        </a:spcBef>
        <a:spcAft>
          <a:spcPct val="0"/>
        </a:spcAft>
        <a:buClr>
          <a:schemeClr val="bg1"/>
        </a:buClr>
        <a:buSzPct val="90000"/>
        <a:buChar char="–"/>
        <a:defRPr sz="2100">
          <a:solidFill>
            <a:schemeClr val="bg1"/>
          </a:solidFill>
          <a:latin typeface="+mn-lt"/>
          <a:ea typeface="ＭＳ Ｐゴシック" panose="020B0600070205080204" pitchFamily="34" charset="-128"/>
          <a:cs typeface="ＭＳ Ｐゴシック" panose="020B0600070205080204" pitchFamily="34" charset="-128"/>
        </a:defRPr>
      </a:lvl2pPr>
      <a:lvl3pPr marL="1117600" indent="-223838" algn="l" defTabSz="893763" rtl="0" eaLnBrk="0" fontAlgn="base" hangingPunct="0">
        <a:lnSpc>
          <a:spcPct val="90000"/>
        </a:lnSpc>
        <a:spcBef>
          <a:spcPct val="55000"/>
        </a:spcBef>
        <a:spcAft>
          <a:spcPct val="0"/>
        </a:spcAft>
        <a:buClr>
          <a:srgbClr val="B2B2B2"/>
        </a:buClr>
        <a:buSzPct val="90000"/>
        <a:buFont typeface="Wingdings" pitchFamily="2" charset="2"/>
        <a:buChar char="n"/>
        <a:defRPr sz="2000">
          <a:solidFill>
            <a:schemeClr val="bg1"/>
          </a:solidFill>
          <a:latin typeface="+mn-lt"/>
          <a:ea typeface="ＭＳ Ｐゴシック" panose="020B0600070205080204" pitchFamily="34" charset="-128"/>
          <a:cs typeface="ＭＳ Ｐゴシック" panose="020B0600070205080204" pitchFamily="34" charset="-128"/>
        </a:defRPr>
      </a:lvl3pPr>
      <a:lvl4pPr marL="1563688" indent="-222250" algn="l" defTabSz="893763" rtl="0" eaLnBrk="0" fontAlgn="base" hangingPunct="0">
        <a:lnSpc>
          <a:spcPct val="90000"/>
        </a:lnSpc>
        <a:spcBef>
          <a:spcPct val="55000"/>
        </a:spcBef>
        <a:spcAft>
          <a:spcPct val="0"/>
        </a:spcAft>
        <a:buClr>
          <a:schemeClr val="bg1"/>
        </a:buClr>
        <a:buSzPct val="90000"/>
        <a:buFont typeface="Wingdings" pitchFamily="2" charset="2"/>
        <a:buChar char="§"/>
        <a:defRPr>
          <a:solidFill>
            <a:schemeClr val="bg1"/>
          </a:solidFill>
          <a:latin typeface="+mn-lt"/>
          <a:ea typeface="ＭＳ Ｐゴシック" panose="020B0600070205080204" pitchFamily="34" charset="-128"/>
          <a:cs typeface="ＭＳ Ｐゴシック" panose="020B0600070205080204" pitchFamily="34" charset="-128"/>
        </a:defRPr>
      </a:lvl4pPr>
      <a:lvl5pPr marL="2011363" indent="-223838" algn="l" defTabSz="893763" rtl="0" eaLnBrk="0" fontAlgn="base" hangingPunct="0">
        <a:spcBef>
          <a:spcPct val="20000"/>
        </a:spcBef>
        <a:spcAft>
          <a:spcPct val="0"/>
        </a:spcAft>
        <a:defRPr sz="1900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panose="020B0600070205080204" pitchFamily="34" charset="-128"/>
        </a:defRPr>
      </a:lvl5pPr>
      <a:lvl6pPr marL="2468563" indent="-223838" algn="l" defTabSz="893763" rtl="0" eaLnBrk="0" fontAlgn="base" hangingPunct="0">
        <a:spcBef>
          <a:spcPct val="20000"/>
        </a:spcBef>
        <a:spcAft>
          <a:spcPct val="0"/>
        </a:spcAft>
        <a:defRPr sz="1900">
          <a:solidFill>
            <a:schemeClr val="tx1"/>
          </a:solidFill>
          <a:latin typeface="+mn-lt"/>
        </a:defRPr>
      </a:lvl6pPr>
      <a:lvl7pPr marL="2925763" indent="-223838" algn="l" defTabSz="893763" rtl="0" eaLnBrk="0" fontAlgn="base" hangingPunct="0">
        <a:spcBef>
          <a:spcPct val="20000"/>
        </a:spcBef>
        <a:spcAft>
          <a:spcPct val="0"/>
        </a:spcAft>
        <a:defRPr sz="1900">
          <a:solidFill>
            <a:schemeClr val="tx1"/>
          </a:solidFill>
          <a:latin typeface="+mn-lt"/>
        </a:defRPr>
      </a:lvl7pPr>
      <a:lvl8pPr marL="3382963" indent="-223838" algn="l" defTabSz="893763" rtl="0" eaLnBrk="0" fontAlgn="base" hangingPunct="0">
        <a:spcBef>
          <a:spcPct val="20000"/>
        </a:spcBef>
        <a:spcAft>
          <a:spcPct val="0"/>
        </a:spcAft>
        <a:defRPr sz="1900">
          <a:solidFill>
            <a:schemeClr val="tx1"/>
          </a:solidFill>
          <a:latin typeface="+mn-lt"/>
        </a:defRPr>
      </a:lvl8pPr>
      <a:lvl9pPr marL="3840163" indent="-223838" algn="l" defTabSz="893763" rtl="0" eaLnBrk="0" fontAlgn="base" hangingPunct="0">
        <a:spcBef>
          <a:spcPct val="20000"/>
        </a:spcBef>
        <a:spcAft>
          <a:spcPct val="0"/>
        </a:spcAft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">
            <a:extLst>
              <a:ext uri="{FF2B5EF4-FFF2-40B4-BE49-F238E27FC236}">
                <a16:creationId xmlns:a16="http://schemas.microsoft.com/office/drawing/2014/main" id="{BB1618D5-DAA3-934B-9965-EC1D747ADA4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95352" y="569913"/>
            <a:ext cx="10407649" cy="114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title text format</a:t>
            </a:r>
          </a:p>
        </p:txBody>
      </p:sp>
      <p:sp>
        <p:nvSpPr>
          <p:cNvPr id="17411" name="Rectangle 2">
            <a:extLst>
              <a:ext uri="{FF2B5EF4-FFF2-40B4-BE49-F238E27FC236}">
                <a16:creationId xmlns:a16="http://schemas.microsoft.com/office/drawing/2014/main" id="{06C314C7-6EC3-D446-9D41-091982F85D7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95352" y="1906588"/>
            <a:ext cx="10407649" cy="431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outline text format</a:t>
            </a:r>
          </a:p>
          <a:p>
            <a:pPr lvl="1"/>
            <a:r>
              <a:rPr lang="en-GB" altLang="en-US"/>
              <a:t>Second Outline Level</a:t>
            </a:r>
          </a:p>
          <a:p>
            <a:pPr lvl="2"/>
            <a:r>
              <a:rPr lang="en-GB" altLang="en-US"/>
              <a:t>Third Outline Level</a:t>
            </a:r>
          </a:p>
          <a:p>
            <a:pPr lvl="3"/>
            <a:r>
              <a:rPr lang="en-GB" altLang="en-US"/>
              <a:t>Fourth Outline Level</a:t>
            </a:r>
          </a:p>
          <a:p>
            <a:pPr lvl="4"/>
            <a:r>
              <a:rPr lang="en-GB" altLang="en-US"/>
              <a:t>Fifth Outline Level</a:t>
            </a:r>
          </a:p>
          <a:p>
            <a:pPr lvl="4"/>
            <a:r>
              <a:rPr lang="en-GB" altLang="en-US"/>
              <a:t>Sixth Outline Level</a:t>
            </a:r>
          </a:p>
          <a:p>
            <a:pPr lvl="4"/>
            <a:r>
              <a:rPr lang="en-GB" altLang="en-US"/>
              <a:t>Seventh Outline Level</a:t>
            </a:r>
          </a:p>
          <a:p>
            <a:pPr lvl="4"/>
            <a:r>
              <a:rPr lang="en-GB" altLang="en-US"/>
              <a:t>Eighth Outline Level</a:t>
            </a:r>
          </a:p>
          <a:p>
            <a:pPr lvl="4"/>
            <a:r>
              <a:rPr lang="en-GB" altLang="en-US"/>
              <a:t>Ninth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3949" r:id="rId1"/>
    <p:sldLayoutId id="2147493950" r:id="rId2"/>
    <p:sldLayoutId id="2147493951" r:id="rId3"/>
    <p:sldLayoutId id="2147493952" r:id="rId4"/>
    <p:sldLayoutId id="2147493953" r:id="rId5"/>
    <p:sldLayoutId id="2147493954" r:id="rId6"/>
    <p:sldLayoutId id="2147493955" r:id="rId7"/>
    <p:sldLayoutId id="2147493956" r:id="rId8"/>
    <p:sldLayoutId id="2147493957" r:id="rId9"/>
    <p:sldLayoutId id="2147493958" r:id="rId10"/>
    <p:sldLayoutId id="2147493959" r:id="rId11"/>
  </p:sldLayoutIdLst>
  <p:txStyles>
    <p:titleStyle>
      <a:lvl1pPr algn="ctr" defTabSz="457200" rtl="0" eaLnBrk="0" fontAlgn="base" hangingPunct="0">
        <a:lnSpc>
          <a:spcPct val="112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400">
          <a:solidFill>
            <a:srgbClr val="000000"/>
          </a:solidFill>
          <a:latin typeface="+mj-lt"/>
          <a:ea typeface="ＭＳ Ｐゴシック" panose="020B0600070205080204" pitchFamily="34" charset="-128"/>
          <a:cs typeface="+mj-cs"/>
        </a:defRPr>
      </a:lvl1pPr>
      <a:lvl2pPr algn="ctr" defTabSz="457200" rtl="0" eaLnBrk="0" fontAlgn="base" hangingPunct="0">
        <a:lnSpc>
          <a:spcPct val="112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400">
          <a:solidFill>
            <a:srgbClr val="000000"/>
          </a:solidFill>
          <a:latin typeface="Times New Roman" pitchFamily="16" charset="0"/>
          <a:ea typeface="ＭＳ Ｐゴシック" panose="020B0600070205080204" pitchFamily="34" charset="-128"/>
          <a:cs typeface="Lucida Sans Unicode" pitchFamily="32" charset="0"/>
        </a:defRPr>
      </a:lvl2pPr>
      <a:lvl3pPr algn="ctr" defTabSz="457200" rtl="0" eaLnBrk="0" fontAlgn="base" hangingPunct="0">
        <a:lnSpc>
          <a:spcPct val="112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400">
          <a:solidFill>
            <a:srgbClr val="000000"/>
          </a:solidFill>
          <a:latin typeface="Times New Roman" pitchFamily="16" charset="0"/>
          <a:ea typeface="ＭＳ Ｐゴシック" panose="020B0600070205080204" pitchFamily="34" charset="-128"/>
          <a:cs typeface="Lucida Sans Unicode" pitchFamily="32" charset="0"/>
        </a:defRPr>
      </a:lvl3pPr>
      <a:lvl4pPr algn="ctr" defTabSz="457200" rtl="0" eaLnBrk="0" fontAlgn="base" hangingPunct="0">
        <a:lnSpc>
          <a:spcPct val="112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400">
          <a:solidFill>
            <a:srgbClr val="000000"/>
          </a:solidFill>
          <a:latin typeface="Times New Roman" pitchFamily="16" charset="0"/>
          <a:ea typeface="ＭＳ Ｐゴシック" panose="020B0600070205080204" pitchFamily="34" charset="-128"/>
          <a:cs typeface="Lucida Sans Unicode" pitchFamily="32" charset="0"/>
        </a:defRPr>
      </a:lvl4pPr>
      <a:lvl5pPr algn="ctr" defTabSz="457200" rtl="0" eaLnBrk="0" fontAlgn="base" hangingPunct="0">
        <a:lnSpc>
          <a:spcPct val="112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400">
          <a:solidFill>
            <a:srgbClr val="000000"/>
          </a:solidFill>
          <a:latin typeface="Times New Roman" pitchFamily="16" charset="0"/>
          <a:ea typeface="ＭＳ Ｐゴシック" panose="020B0600070205080204" pitchFamily="34" charset="-128"/>
          <a:cs typeface="Lucida Sans Unicode" pitchFamily="32" charset="0"/>
        </a:defRPr>
      </a:lvl5pPr>
      <a:lvl6pPr marL="1536700" indent="-215900" algn="l" defTabSz="457200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400">
          <a:solidFill>
            <a:srgbClr val="000000"/>
          </a:solidFill>
          <a:latin typeface="Times New Roman" pitchFamily="16" charset="0"/>
          <a:ea typeface="Lucida Sans Unicode" pitchFamily="32" charset="0"/>
          <a:cs typeface="Lucida Sans Unicode" pitchFamily="32" charset="0"/>
        </a:defRPr>
      </a:lvl6pPr>
      <a:lvl7pPr marL="1993900" indent="-215900" algn="l" defTabSz="457200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400">
          <a:solidFill>
            <a:srgbClr val="000000"/>
          </a:solidFill>
          <a:latin typeface="Times New Roman" pitchFamily="16" charset="0"/>
          <a:ea typeface="Lucida Sans Unicode" pitchFamily="32" charset="0"/>
          <a:cs typeface="Lucida Sans Unicode" pitchFamily="32" charset="0"/>
        </a:defRPr>
      </a:lvl7pPr>
      <a:lvl8pPr marL="2451100" indent="-215900" algn="l" defTabSz="457200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400">
          <a:solidFill>
            <a:srgbClr val="000000"/>
          </a:solidFill>
          <a:latin typeface="Times New Roman" pitchFamily="16" charset="0"/>
          <a:ea typeface="Lucida Sans Unicode" pitchFamily="32" charset="0"/>
          <a:cs typeface="Lucida Sans Unicode" pitchFamily="32" charset="0"/>
        </a:defRPr>
      </a:lvl8pPr>
      <a:lvl9pPr marL="2908300" indent="-215900" algn="l" defTabSz="457200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400">
          <a:solidFill>
            <a:srgbClr val="000000"/>
          </a:solidFill>
          <a:latin typeface="Times New Roman" pitchFamily="16" charset="0"/>
          <a:ea typeface="Lucida Sans Unicode" pitchFamily="32" charset="0"/>
          <a:cs typeface="Lucida Sans Unicode" pitchFamily="32" charset="0"/>
        </a:defRPr>
      </a:lvl9pPr>
    </p:titleStyle>
    <p:bodyStyle>
      <a:lvl1pPr marL="430213" indent="-323850" algn="l" defTabSz="457200" rtl="0" eaLnBrk="0" fontAlgn="base" hangingPunct="0">
        <a:lnSpc>
          <a:spcPct val="112000"/>
        </a:lnSpc>
        <a:spcBef>
          <a:spcPct val="0"/>
        </a:spcBef>
        <a:spcAft>
          <a:spcPts val="1425"/>
        </a:spcAft>
        <a:buClr>
          <a:srgbClr val="000000"/>
        </a:buClr>
        <a:buSzPct val="45000"/>
        <a:buFont typeface="StarSymbol" charset="0"/>
        <a:buChar char="●"/>
        <a:defRPr sz="3200">
          <a:solidFill>
            <a:srgbClr val="000000"/>
          </a:solidFill>
          <a:latin typeface="+mn-lt"/>
          <a:ea typeface="ＭＳ Ｐゴシック" panose="020B0600070205080204" pitchFamily="34" charset="-128"/>
          <a:cs typeface="+mn-cs"/>
        </a:defRPr>
      </a:lvl1pPr>
      <a:lvl2pPr marL="862013" indent="-285750" algn="l" defTabSz="457200" rtl="0" eaLnBrk="0" fontAlgn="base" hangingPunct="0">
        <a:lnSpc>
          <a:spcPct val="112000"/>
        </a:lnSpc>
        <a:spcBef>
          <a:spcPct val="0"/>
        </a:spcBef>
        <a:spcAft>
          <a:spcPts val="1138"/>
        </a:spcAft>
        <a:buClr>
          <a:srgbClr val="000000"/>
        </a:buClr>
        <a:buSzPct val="75000"/>
        <a:buFont typeface="StarSymbol" charset="0"/>
        <a:buChar char="–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293813" indent="-215900" algn="l" defTabSz="457200" rtl="0" eaLnBrk="0" fontAlgn="base" hangingPunct="0">
        <a:lnSpc>
          <a:spcPct val="112000"/>
        </a:lnSpc>
        <a:spcBef>
          <a:spcPct val="0"/>
        </a:spcBef>
        <a:spcAft>
          <a:spcPts val="850"/>
        </a:spcAft>
        <a:buClr>
          <a:srgbClr val="000000"/>
        </a:buClr>
        <a:buSzPct val="45000"/>
        <a:buFont typeface="StarSymbol" charset="0"/>
        <a:buChar char="●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725613" indent="-214313" algn="l" defTabSz="457200" rtl="0" eaLnBrk="0" fontAlgn="base" hangingPunct="0">
        <a:lnSpc>
          <a:spcPct val="112000"/>
        </a:lnSpc>
        <a:spcBef>
          <a:spcPct val="0"/>
        </a:spcBef>
        <a:spcAft>
          <a:spcPts val="575"/>
        </a:spcAft>
        <a:buClr>
          <a:srgbClr val="000000"/>
        </a:buClr>
        <a:buSzPct val="75000"/>
        <a:buFont typeface="StarSymbol" charset="0"/>
        <a:buChar char="–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157413" indent="-215900" algn="l" defTabSz="457200" rtl="0" eaLnBrk="0" fontAlgn="base" hangingPunct="0">
        <a:lnSpc>
          <a:spcPct val="112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StarSymbol" charset="0"/>
        <a:buChar char="●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614613" indent="-215900" algn="l" defTabSz="457200" rtl="0" fontAlgn="base" hangingPunct="0">
        <a:lnSpc>
          <a:spcPct val="112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StarSymbol" charset="0"/>
        <a:buChar char="●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3071813" indent="-215900" algn="l" defTabSz="457200" rtl="0" fontAlgn="base" hangingPunct="0">
        <a:lnSpc>
          <a:spcPct val="112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StarSymbol" charset="0"/>
        <a:buChar char="●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529013" indent="-215900" algn="l" defTabSz="457200" rtl="0" fontAlgn="base" hangingPunct="0">
        <a:lnSpc>
          <a:spcPct val="112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StarSymbol" charset="0"/>
        <a:buChar char="●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986213" indent="-215900" algn="l" defTabSz="457200" rtl="0" fontAlgn="base" hangingPunct="0">
        <a:lnSpc>
          <a:spcPct val="112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StarSymbol" charset="0"/>
        <a:buChar char="●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">
            <a:extLst>
              <a:ext uri="{FF2B5EF4-FFF2-40B4-BE49-F238E27FC236}">
                <a16:creationId xmlns:a16="http://schemas.microsoft.com/office/drawing/2014/main" id="{BBA61FB1-FC69-8941-A2A7-83AB7F8941B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95352" y="569913"/>
            <a:ext cx="10407649" cy="114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title text format</a:t>
            </a:r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A7E64592-3B3F-E847-88B9-19216E5EB9B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95352" y="1906588"/>
            <a:ext cx="10407649" cy="431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outline text format</a:t>
            </a:r>
          </a:p>
          <a:p>
            <a:pPr lvl="1"/>
            <a:r>
              <a:rPr lang="en-GB" altLang="en-US"/>
              <a:t>Second Outline Level</a:t>
            </a:r>
          </a:p>
          <a:p>
            <a:pPr lvl="2"/>
            <a:r>
              <a:rPr lang="en-GB" altLang="en-US"/>
              <a:t>Third Outline Level</a:t>
            </a:r>
          </a:p>
          <a:p>
            <a:pPr lvl="3"/>
            <a:r>
              <a:rPr lang="en-GB" altLang="en-US"/>
              <a:t>Fourth Outline Level</a:t>
            </a:r>
          </a:p>
          <a:p>
            <a:pPr lvl="4"/>
            <a:r>
              <a:rPr lang="en-GB" altLang="en-US"/>
              <a:t>Fifth Outline Level</a:t>
            </a:r>
          </a:p>
          <a:p>
            <a:pPr lvl="4"/>
            <a:r>
              <a:rPr lang="en-GB" altLang="en-US"/>
              <a:t>Sixth Outline Level</a:t>
            </a:r>
          </a:p>
          <a:p>
            <a:pPr lvl="4"/>
            <a:r>
              <a:rPr lang="en-GB" altLang="en-US"/>
              <a:t>Seventh Outline Level</a:t>
            </a:r>
          </a:p>
          <a:p>
            <a:pPr lvl="4"/>
            <a:r>
              <a:rPr lang="en-GB" altLang="en-US"/>
              <a:t>Eighth Outline Level</a:t>
            </a:r>
          </a:p>
          <a:p>
            <a:pPr lvl="4"/>
            <a:r>
              <a:rPr lang="en-GB" altLang="en-US"/>
              <a:t>Ninth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3960" r:id="rId1"/>
  </p:sldLayoutIdLst>
  <p:txStyles>
    <p:titleStyle>
      <a:lvl1pPr algn="ctr" defTabSz="457200" rtl="0" eaLnBrk="0" fontAlgn="base" hangingPunct="0">
        <a:lnSpc>
          <a:spcPct val="112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400">
          <a:solidFill>
            <a:srgbClr val="000000"/>
          </a:solidFill>
          <a:latin typeface="+mj-lt"/>
          <a:ea typeface="ＭＳ Ｐゴシック" panose="020B0600070205080204" pitchFamily="34" charset="-128"/>
          <a:cs typeface="+mj-cs"/>
        </a:defRPr>
      </a:lvl1pPr>
      <a:lvl2pPr algn="ctr" defTabSz="457200" rtl="0" eaLnBrk="0" fontAlgn="base" hangingPunct="0">
        <a:lnSpc>
          <a:spcPct val="112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400">
          <a:solidFill>
            <a:srgbClr val="000000"/>
          </a:solidFill>
          <a:latin typeface="Times New Roman" pitchFamily="16" charset="0"/>
          <a:ea typeface="ＭＳ Ｐゴシック" panose="020B0600070205080204" pitchFamily="34" charset="-128"/>
          <a:cs typeface="Lucida Sans Unicode" pitchFamily="32" charset="0"/>
        </a:defRPr>
      </a:lvl2pPr>
      <a:lvl3pPr algn="ctr" defTabSz="457200" rtl="0" eaLnBrk="0" fontAlgn="base" hangingPunct="0">
        <a:lnSpc>
          <a:spcPct val="112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400">
          <a:solidFill>
            <a:srgbClr val="000000"/>
          </a:solidFill>
          <a:latin typeface="Times New Roman" pitchFamily="16" charset="0"/>
          <a:ea typeface="ＭＳ Ｐゴシック" panose="020B0600070205080204" pitchFamily="34" charset="-128"/>
          <a:cs typeface="Lucida Sans Unicode" pitchFamily="32" charset="0"/>
        </a:defRPr>
      </a:lvl3pPr>
      <a:lvl4pPr algn="ctr" defTabSz="457200" rtl="0" eaLnBrk="0" fontAlgn="base" hangingPunct="0">
        <a:lnSpc>
          <a:spcPct val="112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400">
          <a:solidFill>
            <a:srgbClr val="000000"/>
          </a:solidFill>
          <a:latin typeface="Times New Roman" pitchFamily="16" charset="0"/>
          <a:ea typeface="ＭＳ Ｐゴシック" panose="020B0600070205080204" pitchFamily="34" charset="-128"/>
          <a:cs typeface="Lucida Sans Unicode" pitchFamily="32" charset="0"/>
        </a:defRPr>
      </a:lvl4pPr>
      <a:lvl5pPr algn="ctr" defTabSz="457200" rtl="0" eaLnBrk="0" fontAlgn="base" hangingPunct="0">
        <a:lnSpc>
          <a:spcPct val="112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400">
          <a:solidFill>
            <a:srgbClr val="000000"/>
          </a:solidFill>
          <a:latin typeface="Times New Roman" pitchFamily="16" charset="0"/>
          <a:ea typeface="ＭＳ Ｐゴシック" panose="020B0600070205080204" pitchFamily="34" charset="-128"/>
          <a:cs typeface="Lucida Sans Unicode" pitchFamily="32" charset="0"/>
        </a:defRPr>
      </a:lvl5pPr>
      <a:lvl6pPr marL="1536700" indent="-215900" algn="l" defTabSz="457200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400">
          <a:solidFill>
            <a:srgbClr val="000000"/>
          </a:solidFill>
          <a:latin typeface="Times New Roman" pitchFamily="16" charset="0"/>
          <a:ea typeface="Lucida Sans Unicode" pitchFamily="32" charset="0"/>
          <a:cs typeface="Lucida Sans Unicode" pitchFamily="32" charset="0"/>
        </a:defRPr>
      </a:lvl6pPr>
      <a:lvl7pPr marL="1993900" indent="-215900" algn="l" defTabSz="457200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400">
          <a:solidFill>
            <a:srgbClr val="000000"/>
          </a:solidFill>
          <a:latin typeface="Times New Roman" pitchFamily="16" charset="0"/>
          <a:ea typeface="Lucida Sans Unicode" pitchFamily="32" charset="0"/>
          <a:cs typeface="Lucida Sans Unicode" pitchFamily="32" charset="0"/>
        </a:defRPr>
      </a:lvl7pPr>
      <a:lvl8pPr marL="2451100" indent="-215900" algn="l" defTabSz="457200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400">
          <a:solidFill>
            <a:srgbClr val="000000"/>
          </a:solidFill>
          <a:latin typeface="Times New Roman" pitchFamily="16" charset="0"/>
          <a:ea typeface="Lucida Sans Unicode" pitchFamily="32" charset="0"/>
          <a:cs typeface="Lucida Sans Unicode" pitchFamily="32" charset="0"/>
        </a:defRPr>
      </a:lvl8pPr>
      <a:lvl9pPr marL="2908300" indent="-215900" algn="l" defTabSz="457200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400">
          <a:solidFill>
            <a:srgbClr val="000000"/>
          </a:solidFill>
          <a:latin typeface="Times New Roman" pitchFamily="16" charset="0"/>
          <a:ea typeface="Lucida Sans Unicode" pitchFamily="32" charset="0"/>
          <a:cs typeface="Lucida Sans Unicode" pitchFamily="32" charset="0"/>
        </a:defRPr>
      </a:lvl9pPr>
    </p:titleStyle>
    <p:bodyStyle>
      <a:lvl1pPr marL="430213" indent="-323850" algn="l" defTabSz="457200" rtl="0" eaLnBrk="0" fontAlgn="base" hangingPunct="0">
        <a:lnSpc>
          <a:spcPct val="112000"/>
        </a:lnSpc>
        <a:spcBef>
          <a:spcPct val="0"/>
        </a:spcBef>
        <a:spcAft>
          <a:spcPts val="1425"/>
        </a:spcAft>
        <a:buClr>
          <a:srgbClr val="000000"/>
        </a:buClr>
        <a:buSzPct val="45000"/>
        <a:buFont typeface="StarSymbol" charset="0"/>
        <a:buChar char="●"/>
        <a:defRPr sz="3200">
          <a:solidFill>
            <a:srgbClr val="000000"/>
          </a:solidFill>
          <a:latin typeface="+mn-lt"/>
          <a:ea typeface="ＭＳ Ｐゴシック" panose="020B0600070205080204" pitchFamily="34" charset="-128"/>
          <a:cs typeface="+mn-cs"/>
        </a:defRPr>
      </a:lvl1pPr>
      <a:lvl2pPr marL="862013" indent="-285750" algn="l" defTabSz="457200" rtl="0" eaLnBrk="0" fontAlgn="base" hangingPunct="0">
        <a:lnSpc>
          <a:spcPct val="112000"/>
        </a:lnSpc>
        <a:spcBef>
          <a:spcPct val="0"/>
        </a:spcBef>
        <a:spcAft>
          <a:spcPts val="1138"/>
        </a:spcAft>
        <a:buClr>
          <a:srgbClr val="000000"/>
        </a:buClr>
        <a:buSzPct val="75000"/>
        <a:buFont typeface="StarSymbol" charset="0"/>
        <a:buChar char="–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293813" indent="-215900" algn="l" defTabSz="457200" rtl="0" eaLnBrk="0" fontAlgn="base" hangingPunct="0">
        <a:lnSpc>
          <a:spcPct val="112000"/>
        </a:lnSpc>
        <a:spcBef>
          <a:spcPct val="0"/>
        </a:spcBef>
        <a:spcAft>
          <a:spcPts val="850"/>
        </a:spcAft>
        <a:buClr>
          <a:srgbClr val="000000"/>
        </a:buClr>
        <a:buSzPct val="45000"/>
        <a:buFont typeface="StarSymbol" charset="0"/>
        <a:buChar char="●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725613" indent="-214313" algn="l" defTabSz="457200" rtl="0" eaLnBrk="0" fontAlgn="base" hangingPunct="0">
        <a:lnSpc>
          <a:spcPct val="112000"/>
        </a:lnSpc>
        <a:spcBef>
          <a:spcPct val="0"/>
        </a:spcBef>
        <a:spcAft>
          <a:spcPts val="575"/>
        </a:spcAft>
        <a:buClr>
          <a:srgbClr val="000000"/>
        </a:buClr>
        <a:buSzPct val="75000"/>
        <a:buFont typeface="StarSymbol" charset="0"/>
        <a:buChar char="–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157413" indent="-215900" algn="l" defTabSz="457200" rtl="0" eaLnBrk="0" fontAlgn="base" hangingPunct="0">
        <a:lnSpc>
          <a:spcPct val="112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StarSymbol" charset="0"/>
        <a:buChar char="●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614613" indent="-215900" algn="l" defTabSz="457200" rtl="0" fontAlgn="base" hangingPunct="0">
        <a:lnSpc>
          <a:spcPct val="112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StarSymbol" charset="0"/>
        <a:buChar char="●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3071813" indent="-215900" algn="l" defTabSz="457200" rtl="0" fontAlgn="base" hangingPunct="0">
        <a:lnSpc>
          <a:spcPct val="112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StarSymbol" charset="0"/>
        <a:buChar char="●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529013" indent="-215900" algn="l" defTabSz="457200" rtl="0" fontAlgn="base" hangingPunct="0">
        <a:lnSpc>
          <a:spcPct val="112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StarSymbol" charset="0"/>
        <a:buChar char="●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986213" indent="-215900" algn="l" defTabSz="457200" rtl="0" fontAlgn="base" hangingPunct="0">
        <a:lnSpc>
          <a:spcPct val="112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StarSymbol" charset="0"/>
        <a:buChar char="●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949BC7F7-DEC9-6C45-82A0-4F0A05F468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4801" y="6356351"/>
            <a:ext cx="9997017" cy="365125"/>
          </a:xfrm>
          <a:prstGeom prst="rect">
            <a:avLst/>
          </a:prstGeom>
        </p:spPr>
        <p:txBody>
          <a:bodyPr vert="horz" lIns="45720" tIns="45720" rIns="91440" bIns="45720" rtlCol="0" anchor="b"/>
          <a:lstStyle>
            <a:lvl1pPr algn="l">
              <a:defRPr sz="8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pic>
        <p:nvPicPr>
          <p:cNvPr id="19459" name="Picture 8">
            <a:extLst>
              <a:ext uri="{FF2B5EF4-FFF2-40B4-BE49-F238E27FC236}">
                <a16:creationId xmlns:a16="http://schemas.microsoft.com/office/drawing/2014/main" id="{3CD4AD4B-CDC7-4949-BF2E-F8E90976578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5618" y="6367463"/>
            <a:ext cx="1864783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Text Placeholder 3">
            <a:extLst>
              <a:ext uri="{FF2B5EF4-FFF2-40B4-BE49-F238E27FC236}">
                <a16:creationId xmlns:a16="http://schemas.microsoft.com/office/drawing/2014/main" id="{1C600171-D365-DF49-97EA-C0F79CE66E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382714"/>
            <a:ext cx="11582400" cy="472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altLang="en-US"/>
          </a:p>
        </p:txBody>
      </p:sp>
      <p:sp>
        <p:nvSpPr>
          <p:cNvPr id="19461" name="Title Placeholder 1">
            <a:extLst>
              <a:ext uri="{FF2B5EF4-FFF2-40B4-BE49-F238E27FC236}">
                <a16:creationId xmlns:a16="http://schemas.microsoft.com/office/drawing/2014/main" id="{B22B2A97-98E3-0A48-88A9-6F1CD4A8D99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22767" y="101601"/>
            <a:ext cx="11946467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4020" r:id="rId1"/>
    <p:sldLayoutId id="2147494021" r:id="rId2"/>
    <p:sldLayoutId id="2147494022" r:id="rId3"/>
    <p:sldLayoutId id="2147494023" r:id="rId4"/>
    <p:sldLayoutId id="2147494024" r:id="rId5"/>
    <p:sldLayoutId id="2147494025" r:id="rId6"/>
    <p:sldLayoutId id="2147494026" r:id="rId7"/>
    <p:sldLayoutId id="2147494027" r:id="rId8"/>
    <p:sldLayoutId id="2147494028" r:id="rId9"/>
    <p:sldLayoutId id="2147494029" r:id="rId10"/>
    <p:sldLayoutId id="2147494030" r:id="rId11"/>
    <p:sldLayoutId id="214749403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chemeClr val="accent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ts val="600"/>
        </a:spcAft>
        <a:buFont typeface="Arial" panose="020B0604020202020204" pitchFamily="34" charset="0"/>
        <a:defRPr sz="2400" kern="12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1pPr>
      <a:lvl2pPr marL="800100" indent="-342900" algn="l" rtl="0" eaLnBrk="0" fontAlgn="base" hangingPunct="0">
        <a:spcBef>
          <a:spcPct val="0"/>
        </a:spcBef>
        <a:spcAft>
          <a:spcPts val="600"/>
        </a:spcAft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2pPr>
      <a:lvl3pPr marL="1257300" indent="-342900" algn="l" rtl="0" eaLnBrk="0" fontAlgn="base" hangingPunct="0">
        <a:spcBef>
          <a:spcPct val="0"/>
        </a:spcBef>
        <a:spcAft>
          <a:spcPts val="600"/>
        </a:spcAft>
        <a:buSzPct val="70000"/>
        <a:buFont typeface="Wingdings 2" pitchFamily="2" charset="2"/>
        <a:buChar char="®"/>
        <a:defRPr sz="24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0"/>
        </a:spcBef>
        <a:spcAft>
          <a:spcPts val="600"/>
        </a:spcAft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0"/>
        </a:spcBef>
        <a:spcAft>
          <a:spcPts val="600"/>
        </a:spcAft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15">
            <a:extLst>
              <a:ext uri="{FF2B5EF4-FFF2-40B4-BE49-F238E27FC236}">
                <a16:creationId xmlns:a16="http://schemas.microsoft.com/office/drawing/2014/main" id="{73C72358-43FA-6F47-A2F1-62C94CA89266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91018" y="6223001"/>
            <a:ext cx="10458449" cy="339725"/>
            <a:chOff x="43" y="3920"/>
            <a:chExt cx="4941" cy="214"/>
          </a:xfrm>
        </p:grpSpPr>
        <p:sp>
          <p:nvSpPr>
            <p:cNvPr id="1031" name="Rectangle 12">
              <a:extLst>
                <a:ext uri="{FF2B5EF4-FFF2-40B4-BE49-F238E27FC236}">
                  <a16:creationId xmlns:a16="http://schemas.microsoft.com/office/drawing/2014/main" id="{95C6FE8F-A8BA-EE42-B1F8-99168F986C0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3" y="3946"/>
              <a:ext cx="4831" cy="165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2"/>
                </a:gs>
              </a:gsLst>
              <a:lin ang="0" scaled="1"/>
            </a:gradFill>
            <a:ln>
              <a:noFill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nl-NL" altLang="nl-NL" sz="2000" dirty="0">
                <a:solidFill>
                  <a:srgbClr val="FFFFFF"/>
                </a:solidFill>
                <a:ea typeface="+mn-ea"/>
              </a:endParaRPr>
            </a:p>
          </p:txBody>
        </p:sp>
        <p:sp>
          <p:nvSpPr>
            <p:cNvPr id="1032" name="Oval 13">
              <a:extLst>
                <a:ext uri="{FF2B5EF4-FFF2-40B4-BE49-F238E27FC236}">
                  <a16:creationId xmlns:a16="http://schemas.microsoft.com/office/drawing/2014/main" id="{64224F67-ED80-254C-A18B-0BAC1156D5BD}"/>
                </a:ext>
              </a:extLst>
            </p:cNvPr>
            <p:cNvSpPr>
              <a:spLocks noChangeArrowheads="1"/>
            </p:cNvSpPr>
            <p:nvPr userDrawn="1"/>
          </p:nvSpPr>
          <p:spPr bwMode="white">
            <a:xfrm>
              <a:off x="4840" y="3920"/>
              <a:ext cx="144" cy="2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nl-NL" altLang="nl-NL" sz="2000" dirty="0">
                <a:solidFill>
                  <a:srgbClr val="FFFFFF"/>
                </a:solidFill>
                <a:ea typeface="+mn-ea"/>
              </a:endParaRPr>
            </a:p>
          </p:txBody>
        </p:sp>
      </p:grpSp>
      <p:sp>
        <p:nvSpPr>
          <p:cNvPr id="1034" name="Rectangle 10">
            <a:extLst>
              <a:ext uri="{FF2B5EF4-FFF2-40B4-BE49-F238E27FC236}">
                <a16:creationId xmlns:a16="http://schemas.microsoft.com/office/drawing/2014/main" id="{F8A9057A-AFB6-A84A-A6F8-0298B667FCCA}"/>
              </a:ext>
            </a:extLst>
          </p:cNvPr>
          <p:cNvSpPr>
            <a:spLocks noChangeArrowheads="1"/>
          </p:cNvSpPr>
          <p:nvPr userDrawn="1"/>
        </p:nvSpPr>
        <p:spPr bwMode="hidden">
          <a:xfrm>
            <a:off x="0" y="0"/>
            <a:ext cx="12192000" cy="5867400"/>
          </a:xfrm>
          <a:prstGeom prst="rect">
            <a:avLst/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000" dirty="0">
              <a:solidFill>
                <a:srgbClr val="FFFFFF"/>
              </a:solidFill>
              <a:latin typeface="Arial" charset="0"/>
              <a:ea typeface="+mn-ea"/>
            </a:endParaRPr>
          </a:p>
        </p:txBody>
      </p:sp>
      <p:sp>
        <p:nvSpPr>
          <p:cNvPr id="16388" name="Rectangle 2">
            <a:extLst>
              <a:ext uri="{FF2B5EF4-FFF2-40B4-BE49-F238E27FC236}">
                <a16:creationId xmlns:a16="http://schemas.microsoft.com/office/drawing/2014/main" id="{63470964-3732-7F43-ACDA-0D8CB720780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0851" y="214313"/>
            <a:ext cx="11290300" cy="1143000"/>
          </a:xfrm>
          <a:prstGeom prst="rect">
            <a:avLst/>
          </a:prstGeom>
          <a:noFill/>
          <a:ln>
            <a:noFill/>
          </a:ln>
          <a:effectLst>
            <a:outerShdw blurRad="63500" dist="38099" dir="2700000" algn="ctr" rotWithShape="0">
              <a:schemeClr val="bg2">
                <a:alpha val="74998"/>
              </a:scheme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053" name="Rectangle 3">
            <a:extLst>
              <a:ext uri="{FF2B5EF4-FFF2-40B4-BE49-F238E27FC236}">
                <a16:creationId xmlns:a16="http://schemas.microsoft.com/office/drawing/2014/main" id="{6A940770-7CE3-DC46-BECE-DD92B3F204A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84718" y="1600201"/>
            <a:ext cx="11222567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1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</p:txBody>
      </p:sp>
      <p:pic>
        <p:nvPicPr>
          <p:cNvPr id="2054" name="Picture 16" descr="prime band white onc">
            <a:extLst>
              <a:ext uri="{FF2B5EF4-FFF2-40B4-BE49-F238E27FC236}">
                <a16:creationId xmlns:a16="http://schemas.microsoft.com/office/drawing/2014/main" id="{50824013-3F72-5145-AB66-ADCFEB5280C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4800" y="5980113"/>
            <a:ext cx="1543051" cy="69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dk2" tx1="lt1" bg2="dk1" tx2="lt2" accent1="accent1" accent2="accent2" accent3="accent3" accent4="accent4" accent5="accent5" accent6="accent6" hlink="hlink" folHlink="folHlink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285750" indent="-285750" algn="l" rtl="0" eaLnBrk="0" fontAlgn="base" hangingPunct="0">
        <a:spcBef>
          <a:spcPct val="40000"/>
        </a:spcBef>
        <a:spcAft>
          <a:spcPct val="0"/>
        </a:spcAft>
        <a:buClr>
          <a:schemeClr val="tx2"/>
        </a:buClr>
        <a:buChar char="•"/>
        <a:defRPr sz="3200" b="1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–"/>
        <a:defRPr sz="2800" b="1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-"/>
        <a:defRPr sz="2400" b="1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–"/>
        <a:defRPr sz="2000" b="1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»"/>
        <a:defRPr sz="2000" b="1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Placeholder 1">
            <a:extLst>
              <a:ext uri="{FF2B5EF4-FFF2-40B4-BE49-F238E27FC236}">
                <a16:creationId xmlns:a16="http://schemas.microsoft.com/office/drawing/2014/main" id="{EEF2F29B-84DB-C348-93D7-3ECBFE949CA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58775"/>
            <a:ext cx="112776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483" name="Text Placeholder 2">
            <a:extLst>
              <a:ext uri="{FF2B5EF4-FFF2-40B4-BE49-F238E27FC236}">
                <a16:creationId xmlns:a16="http://schemas.microsoft.com/office/drawing/2014/main" id="{437A2B20-BEBB-C545-87F9-260FD783FC5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57300"/>
            <a:ext cx="112776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7E9B482-3355-9A4E-8186-C57BF65B7808}"/>
              </a:ext>
            </a:extLst>
          </p:cNvPr>
          <p:cNvSpPr/>
          <p:nvPr/>
        </p:nvSpPr>
        <p:spPr>
          <a:xfrm>
            <a:off x="457200" y="1128713"/>
            <a:ext cx="11734800" cy="19050"/>
          </a:xfrm>
          <a:prstGeom prst="rect">
            <a:avLst/>
          </a:prstGeom>
          <a:gradFill flip="none" rotWithShape="1">
            <a:gsLst>
              <a:gs pos="26000">
                <a:schemeClr val="accent1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4390004-68B9-4D48-938E-B4E9B37014D4}"/>
              </a:ext>
            </a:extLst>
          </p:cNvPr>
          <p:cNvSpPr/>
          <p:nvPr userDrawn="1"/>
        </p:nvSpPr>
        <p:spPr>
          <a:xfrm>
            <a:off x="457200" y="1128713"/>
            <a:ext cx="11734800" cy="19050"/>
          </a:xfrm>
          <a:prstGeom prst="rect">
            <a:avLst/>
          </a:prstGeom>
          <a:gradFill flip="none" rotWithShape="1">
            <a:gsLst>
              <a:gs pos="26000">
                <a:schemeClr val="accent1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4032" r:id="rId1"/>
    <p:sldLayoutId id="2147494033" r:id="rId2"/>
    <p:sldLayoutId id="2147494034" r:id="rId3"/>
    <p:sldLayoutId id="2147494035" r:id="rId4"/>
    <p:sldLayoutId id="2147494036" r:id="rId5"/>
    <p:sldLayoutId id="2147494037" r:id="rId6"/>
    <p:sldLayoutId id="2147494038" r:id="rId7"/>
    <p:sldLayoutId id="2147494039" r:id="rId8"/>
    <p:sldLayoutId id="2147494040" r:id="rId9"/>
    <p:sldLayoutId id="2147494041" r:id="rId10"/>
    <p:sldLayoutId id="2147494042" r:id="rId11"/>
    <p:sldLayoutId id="2147494043" r:id="rId12"/>
    <p:sldLayoutId id="2147494044" r:id="rId13"/>
    <p:sldLayoutId id="2147494045" r:id="rId14"/>
  </p:sldLayoutIdLst>
  <p:transition>
    <p:fade/>
  </p:transition>
  <p:hf sldNum="0"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b="1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b="1">
          <a:solidFill>
            <a:schemeClr val="accent1"/>
          </a:solidFill>
          <a:latin typeface="Arial" panose="020B060402020202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b="1">
          <a:solidFill>
            <a:schemeClr val="accent1"/>
          </a:solidFill>
          <a:latin typeface="Arial" panose="020B060402020202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b="1">
          <a:solidFill>
            <a:schemeClr val="accent1"/>
          </a:solidFill>
          <a:latin typeface="Arial" panose="020B060402020202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b="1">
          <a:solidFill>
            <a:schemeClr val="accent1"/>
          </a:solidFill>
          <a:latin typeface="Arial" panose="020B060402020202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b="1">
          <a:solidFill>
            <a:schemeClr val="accent1"/>
          </a:solidFill>
          <a:latin typeface="Arial" panose="020B060402020202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b="1">
          <a:solidFill>
            <a:schemeClr val="accent1"/>
          </a:solidFill>
          <a:latin typeface="Arial" panose="020B060402020202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b="1">
          <a:solidFill>
            <a:schemeClr val="accent1"/>
          </a:solidFill>
          <a:latin typeface="Arial" panose="020B060402020202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b="1">
          <a:solidFill>
            <a:schemeClr val="accent1"/>
          </a:solidFill>
          <a:latin typeface="Arial" panose="020B0604020202020204" pitchFamily="34" charset="0"/>
        </a:defRPr>
      </a:lvl9pPr>
    </p:titleStyle>
    <p:bodyStyle>
      <a:lvl1pPr marL="171450" indent="-171450" algn="l" defTabSz="685800" rtl="0" eaLnBrk="0" fontAlgn="base" hangingPunct="0">
        <a:spcBef>
          <a:spcPts val="9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indent="-171450" algn="l" defTabSz="685800" rtl="0" eaLnBrk="0" fontAlgn="base" hangingPunct="0">
        <a:spcBef>
          <a:spcPts val="600"/>
        </a:spcBef>
        <a:spcAft>
          <a:spcPct val="0"/>
        </a:spcAft>
        <a:buFont typeface="Arial" panose="020B0604020202020204" pitchFamily="34" charset="0"/>
        <a:buChar char="–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indent="-171450" algn="l" defTabSz="685800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685800" indent="-171450" algn="l" defTabSz="685800" rtl="0" eaLnBrk="0" fontAlgn="base" hangingPunct="0">
        <a:spcBef>
          <a:spcPts val="450"/>
        </a:spcBef>
        <a:spcAft>
          <a:spcPct val="0"/>
        </a:spcAft>
        <a:buFont typeface="Arial" panose="020B0604020202020204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857250" indent="-171450" algn="l" defTabSz="685800" rtl="0" eaLnBrk="0" fontAlgn="base" hangingPunct="0">
        <a:spcBef>
          <a:spcPts val="45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8B7E025-31DE-B242-AA8A-9A883C0AE2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1" y="304801"/>
            <a:ext cx="10962217" cy="114617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29007CE-D71F-624C-8024-7A7E457FAD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1" y="1597025"/>
            <a:ext cx="10960100" cy="4425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4046" r:id="rId1"/>
    <p:sldLayoutId id="2147493961" r:id="rId2"/>
    <p:sldLayoutId id="2147493962" r:id="rId3"/>
    <p:sldLayoutId id="2147493963" r:id="rId4"/>
    <p:sldLayoutId id="2147493964" r:id="rId5"/>
    <p:sldLayoutId id="2147493965" r:id="rId6"/>
    <p:sldLayoutId id="2147494047" r:id="rId7"/>
  </p:sldLayoutIdLst>
  <p:hf hdr="0" ftr="0" dt="0"/>
  <p:txStyles>
    <p:titleStyle>
      <a:lvl1pPr algn="l" defTabSz="3429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 kern="600" spc="38">
          <a:solidFill>
            <a:srgbClr val="00655D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defTabSz="3429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655D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defTabSz="3429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655D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defTabSz="3429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655D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defTabSz="3429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655D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l" defTabSz="3429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655D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defTabSz="3429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655D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defTabSz="3429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655D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defTabSz="3429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655D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227013" indent="-227013" algn="l" defTabSz="342900" rtl="0" eaLnBrk="0" fontAlgn="base" hangingPunct="0">
        <a:spcBef>
          <a:spcPct val="0"/>
        </a:spcBef>
        <a:spcAft>
          <a:spcPct val="0"/>
        </a:spcAft>
        <a:buClr>
          <a:srgbClr val="00655D"/>
        </a:buClr>
        <a:buSzPct val="95000"/>
        <a:buFont typeface="Arial Black" panose="020B0604020202020204" pitchFamily="34" charset="0"/>
        <a:buChar char="•"/>
        <a:defRPr sz="2400" kern="600" spc="23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20713" indent="-163513" algn="l" defTabSz="342900" rtl="0" eaLnBrk="0" fontAlgn="base" hangingPunct="0">
        <a:spcBef>
          <a:spcPct val="0"/>
        </a:spcBef>
        <a:spcAft>
          <a:spcPct val="0"/>
        </a:spcAft>
        <a:buClr>
          <a:srgbClr val="00655D"/>
        </a:buClr>
        <a:buSzPct val="100000"/>
        <a:buFont typeface="Arial Narrow" panose="020B0604020202020204" pitchFamily="34" charset="0"/>
        <a:buChar char="–"/>
        <a:defRPr sz="2000" kern="600" spc="23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030288" indent="-117475" algn="l" defTabSz="342900" rtl="0" eaLnBrk="0" fontAlgn="base" hangingPunct="0">
        <a:spcBef>
          <a:spcPct val="0"/>
        </a:spcBef>
        <a:spcAft>
          <a:spcPct val="0"/>
        </a:spcAft>
        <a:buClr>
          <a:srgbClr val="00655D"/>
        </a:buClr>
        <a:buSzPct val="95000"/>
        <a:buFont typeface="Wingdings" pitchFamily="2" charset="2"/>
        <a:buChar char="§"/>
        <a:defRPr kern="600" spc="23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0013" indent="-109538" algn="l" defTabSz="342900" rtl="0" eaLnBrk="0" fontAlgn="base" hangingPunct="0">
        <a:spcBef>
          <a:spcPct val="0"/>
        </a:spcBef>
        <a:spcAft>
          <a:spcPct val="0"/>
        </a:spcAft>
        <a:buClr>
          <a:srgbClr val="00655D"/>
        </a:buClr>
        <a:buSzPct val="100000"/>
        <a:buFont typeface="Arial Narrow" panose="020B0604020202020204" pitchFamily="34" charset="0"/>
        <a:buChar char="–"/>
        <a:defRPr sz="1600" kern="600" spc="23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716088" indent="-109538" algn="l" defTabSz="342900" rtl="0" eaLnBrk="0" fontAlgn="base" hangingPunct="0">
        <a:spcBef>
          <a:spcPct val="0"/>
        </a:spcBef>
        <a:spcAft>
          <a:spcPct val="0"/>
        </a:spcAft>
        <a:buClr>
          <a:srgbClr val="00655D"/>
        </a:buClr>
        <a:buSzPct val="90000"/>
        <a:buFont typeface="Arial Black" panose="020B0604020202020204" pitchFamily="34" charset="0"/>
        <a:buChar char="•"/>
        <a:defRPr sz="1600" kern="600" spc="23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6154" indent="-171469" algn="l" defTabSz="342938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092" indent="-171469" algn="l" defTabSz="342938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029" indent="-171469" algn="l" defTabSz="342938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966" indent="-171469" algn="l" defTabSz="342938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3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38" algn="l" defTabSz="34293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74" algn="l" defTabSz="34293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811" algn="l" defTabSz="34293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749" algn="l" defTabSz="34293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686" algn="l" defTabSz="34293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623" algn="l" defTabSz="34293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560" algn="l" defTabSz="34293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498" algn="l" defTabSz="34293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Placeholder 1">
            <a:extLst>
              <a:ext uri="{FF2B5EF4-FFF2-40B4-BE49-F238E27FC236}">
                <a16:creationId xmlns:a16="http://schemas.microsoft.com/office/drawing/2014/main" id="{311A562B-4096-B640-B137-CE7991AD077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0851" y="384176"/>
            <a:ext cx="11366500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2531" name="Text Placeholder 2">
            <a:extLst>
              <a:ext uri="{FF2B5EF4-FFF2-40B4-BE49-F238E27FC236}">
                <a16:creationId xmlns:a16="http://schemas.microsoft.com/office/drawing/2014/main" id="{1B93B2AC-F164-0C48-8869-146883DD0C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0851" y="1609725"/>
            <a:ext cx="11366500" cy="449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4048" r:id="rId1"/>
    <p:sldLayoutId id="2147494049" r:id="rId2"/>
    <p:sldLayoutId id="2147494050" r:id="rId3"/>
    <p:sldLayoutId id="2147494051" r:id="rId4"/>
    <p:sldLayoutId id="2147494052" r:id="rId5"/>
    <p:sldLayoutId id="2147494053" r:id="rId6"/>
    <p:sldLayoutId id="2147494054" r:id="rId7"/>
    <p:sldLayoutId id="2147494055" r:id="rId8"/>
    <p:sldLayoutId id="2147494056" r:id="rId9"/>
    <p:sldLayoutId id="2147494057" r:id="rId10"/>
    <p:sldLayoutId id="2147493966" r:id="rId11"/>
    <p:sldLayoutId id="2147494058" r:id="rId12"/>
    <p:sldLayoutId id="2147494059" r:id="rId13"/>
    <p:sldLayoutId id="2147494060" r:id="rId14"/>
    <p:sldLayoutId id="2147494061" r:id="rId15"/>
    <p:sldLayoutId id="2147494062" r:id="rId16"/>
    <p:sldLayoutId id="2147494063" r:id="rId17"/>
    <p:sldLayoutId id="2147494064" r:id="rId18"/>
    <p:sldLayoutId id="2147494065" r:id="rId19"/>
    <p:sldLayoutId id="2147494066" r:id="rId20"/>
    <p:sldLayoutId id="2147494067" r:id="rId21"/>
    <p:sldLayoutId id="2147494068" r:id="rId22"/>
    <p:sldLayoutId id="2147494069" r:id="rId23"/>
    <p:sldLayoutId id="2147494070" r:id="rId24"/>
    <p:sldLayoutId id="2147494071" r:id="rId25"/>
    <p:sldLayoutId id="2147494072" r:id="rId26"/>
    <p:sldLayoutId id="2147494073" r:id="rId27"/>
    <p:sldLayoutId id="2147494074" r:id="rId28"/>
    <p:sldLayoutId id="2147494075" r:id="rId29"/>
    <p:sldLayoutId id="2147494076" r:id="rId30"/>
    <p:sldLayoutId id="2147494077" r:id="rId31"/>
    <p:sldLayoutId id="2147494078" r:id="rId32"/>
    <p:sldLayoutId id="2147494079" r:id="rId33"/>
  </p:sldLayoutIdLst>
  <p:txStyles>
    <p:titleStyle>
      <a:lvl1pPr algn="l" defTabSz="6842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42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Calibri Light" panose="020F0302020204030204" pitchFamily="34" charset="0"/>
        </a:defRPr>
      </a:lvl2pPr>
      <a:lvl3pPr algn="l" defTabSz="6842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Calibri Light" panose="020F0302020204030204" pitchFamily="34" charset="0"/>
        </a:defRPr>
      </a:lvl3pPr>
      <a:lvl4pPr algn="l" defTabSz="6842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Calibri Light" panose="020F0302020204030204" pitchFamily="34" charset="0"/>
        </a:defRPr>
      </a:lvl4pPr>
      <a:lvl5pPr algn="l" defTabSz="6842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684213" rtl="0" fontAlgn="base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684213" rtl="0" fontAlgn="base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684213" rtl="0" fontAlgn="base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684213" rtl="0" fontAlgn="base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algn="l" defTabSz="684213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defRPr sz="21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69863" indent="-169863" algn="l" defTabSz="684213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>
          <a:srgbClr val="3894A2"/>
        </a:buClr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595313" indent="-254000" algn="l" defTabSz="684213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>
          <a:srgbClr val="3894A2"/>
        </a:buClr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942975" indent="-173038" algn="l" defTabSz="684213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>
          <a:srgbClr val="3894A2"/>
        </a:buClr>
        <a:buFont typeface="Wingdings" pitchFamily="2" charset="2"/>
        <a:buChar char="§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281113" indent="-173038" algn="l" defTabSz="684213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>
          <a:srgbClr val="3894A2"/>
        </a:buClr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9C442638-53D0-5846-A8BF-0C28D69920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4801" y="6356351"/>
            <a:ext cx="9997017" cy="365125"/>
          </a:xfrm>
          <a:prstGeom prst="rect">
            <a:avLst/>
          </a:prstGeom>
        </p:spPr>
        <p:txBody>
          <a:bodyPr vert="horz" lIns="45720" tIns="45720" rIns="91440" bIns="45720" rtlCol="0" anchor="b"/>
          <a:lstStyle>
            <a:lvl1pPr algn="l">
              <a:defRPr sz="8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pic>
        <p:nvPicPr>
          <p:cNvPr id="23555" name="Picture 8">
            <a:extLst>
              <a:ext uri="{FF2B5EF4-FFF2-40B4-BE49-F238E27FC236}">
                <a16:creationId xmlns:a16="http://schemas.microsoft.com/office/drawing/2014/main" id="{E4B16676-62DA-6F40-AE62-E5E099E1E14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5618" y="6367463"/>
            <a:ext cx="1864783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6" name="Text Placeholder 3">
            <a:extLst>
              <a:ext uri="{FF2B5EF4-FFF2-40B4-BE49-F238E27FC236}">
                <a16:creationId xmlns:a16="http://schemas.microsoft.com/office/drawing/2014/main" id="{F1B5FAB4-3B8A-174F-B5B1-BF8B8A538E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382714"/>
            <a:ext cx="11582400" cy="472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altLang="en-US"/>
          </a:p>
        </p:txBody>
      </p:sp>
      <p:sp>
        <p:nvSpPr>
          <p:cNvPr id="23557" name="Title Placeholder 1">
            <a:extLst>
              <a:ext uri="{FF2B5EF4-FFF2-40B4-BE49-F238E27FC236}">
                <a16:creationId xmlns:a16="http://schemas.microsoft.com/office/drawing/2014/main" id="{603DA2CE-B137-AB44-BDEE-7051E33116D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22767" y="101601"/>
            <a:ext cx="11946467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4080" r:id="rId1"/>
    <p:sldLayoutId id="2147494081" r:id="rId2"/>
    <p:sldLayoutId id="2147494082" r:id="rId3"/>
    <p:sldLayoutId id="2147494083" r:id="rId4"/>
    <p:sldLayoutId id="2147494084" r:id="rId5"/>
    <p:sldLayoutId id="2147494085" r:id="rId6"/>
    <p:sldLayoutId id="2147494086" r:id="rId7"/>
    <p:sldLayoutId id="2147494087" r:id="rId8"/>
    <p:sldLayoutId id="2147494088" r:id="rId9"/>
    <p:sldLayoutId id="2147494089" r:id="rId10"/>
    <p:sldLayoutId id="2147494090" r:id="rId11"/>
    <p:sldLayoutId id="214749409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chemeClr val="accent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ts val="600"/>
        </a:spcAft>
        <a:buFont typeface="Arial" panose="020B0604020202020204" pitchFamily="34" charset="0"/>
        <a:defRPr sz="2400" kern="12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1pPr>
      <a:lvl2pPr marL="800100" indent="-342900" algn="l" rtl="0" eaLnBrk="0" fontAlgn="base" hangingPunct="0">
        <a:spcBef>
          <a:spcPct val="0"/>
        </a:spcBef>
        <a:spcAft>
          <a:spcPts val="600"/>
        </a:spcAft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2pPr>
      <a:lvl3pPr marL="1257300" indent="-342900" algn="l" rtl="0" eaLnBrk="0" fontAlgn="base" hangingPunct="0">
        <a:spcBef>
          <a:spcPct val="0"/>
        </a:spcBef>
        <a:spcAft>
          <a:spcPts val="600"/>
        </a:spcAft>
        <a:buSzPct val="70000"/>
        <a:buFont typeface="Wingdings 2" pitchFamily="2" charset="2"/>
        <a:buChar char="®"/>
        <a:defRPr sz="24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0"/>
        </a:spcBef>
        <a:spcAft>
          <a:spcPts val="600"/>
        </a:spcAft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0"/>
        </a:spcBef>
        <a:spcAft>
          <a:spcPts val="600"/>
        </a:spcAft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23784"/>
            </a:gs>
            <a:gs pos="100000">
              <a:srgbClr val="006AC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>
            <a:extLst>
              <a:ext uri="{FF2B5EF4-FFF2-40B4-BE49-F238E27FC236}">
                <a16:creationId xmlns:a16="http://schemas.microsoft.com/office/drawing/2014/main" id="{E1C86364-853D-2949-850F-4EC898B5B4E1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69951" y="5857876"/>
            <a:ext cx="2419349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86" tIns="43243" rIns="86486" bIns="43243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300">
                <a:solidFill>
                  <a:srgbClr val="000000"/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B0D64574-4DE8-5F44-96B7-CDB70289FC81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966633" y="5857876"/>
            <a:ext cx="3676651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86" tIns="43243" rIns="86486" bIns="43243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300">
                <a:solidFill>
                  <a:srgbClr val="000000"/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58EE5565-1919-1241-B934-EC0D79193D98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20618" y="5857876"/>
            <a:ext cx="2419349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86" tIns="43243" rIns="86486" bIns="43243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9709704D-E3D7-4E4D-A91F-737654D570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4581" name="Rectangle 17">
            <a:extLst>
              <a:ext uri="{FF2B5EF4-FFF2-40B4-BE49-F238E27FC236}">
                <a16:creationId xmlns:a16="http://schemas.microsoft.com/office/drawing/2014/main" id="{5D14DE05-694B-6248-818B-9E884FE36B7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062568" y="60325"/>
            <a:ext cx="1112943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8451" tIns="43450" rIns="88451" bIns="4345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Headline as One Line </a:t>
            </a:r>
            <a:br>
              <a:rPr lang="en-US" altLang="en-US"/>
            </a:br>
            <a:r>
              <a:rPr lang="en-US" altLang="en-US"/>
              <a:t>Headline as Two Lines</a:t>
            </a:r>
          </a:p>
        </p:txBody>
      </p:sp>
      <p:sp>
        <p:nvSpPr>
          <p:cNvPr id="24582" name="Rectangle 18">
            <a:extLst>
              <a:ext uri="{FF2B5EF4-FFF2-40B4-BE49-F238E27FC236}">
                <a16:creationId xmlns:a16="http://schemas.microsoft.com/office/drawing/2014/main" id="{EB7B31DB-64AC-4B4A-A790-ECAA5BE93C4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107018" y="1677988"/>
            <a:ext cx="9872133" cy="411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8451" tIns="43450" rIns="88451" bIns="43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3"/>
            <a:endParaRPr lang="en-US" altLang="en-US"/>
          </a:p>
        </p:txBody>
      </p:sp>
      <p:grpSp>
        <p:nvGrpSpPr>
          <p:cNvPr id="24583" name="Group 19">
            <a:extLst>
              <a:ext uri="{FF2B5EF4-FFF2-40B4-BE49-F238E27FC236}">
                <a16:creationId xmlns:a16="http://schemas.microsoft.com/office/drawing/2014/main" id="{CA25AAFF-9D90-3847-9AD1-3A993BE15BBF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0" y="1282700"/>
            <a:ext cx="12192000" cy="76200"/>
            <a:chOff x="0" y="808"/>
            <a:chExt cx="5760" cy="48"/>
          </a:xfrm>
        </p:grpSpPr>
        <p:sp>
          <p:nvSpPr>
            <p:cNvPr id="24584" name="Line 20">
              <a:extLst>
                <a:ext uri="{FF2B5EF4-FFF2-40B4-BE49-F238E27FC236}">
                  <a16:creationId xmlns:a16="http://schemas.microsoft.com/office/drawing/2014/main" id="{DE4268B5-3D7D-F14E-A602-872FE171ED5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808"/>
              <a:ext cx="5760" cy="1"/>
            </a:xfrm>
            <a:prstGeom prst="line">
              <a:avLst/>
            </a:prstGeom>
            <a:noFill/>
            <a:ln w="28575">
              <a:solidFill>
                <a:srgbClr val="F1E60D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sz="2000"/>
            </a:p>
          </p:txBody>
        </p:sp>
        <p:sp>
          <p:nvSpPr>
            <p:cNvPr id="96265" name="Rectangle 21">
              <a:extLst>
                <a:ext uri="{FF2B5EF4-FFF2-40B4-BE49-F238E27FC236}">
                  <a16:creationId xmlns:a16="http://schemas.microsoft.com/office/drawing/2014/main" id="{E4657C60-4D51-694C-8C74-3AA7ED4AAEC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0" y="808"/>
              <a:ext cx="5760" cy="48"/>
            </a:xfrm>
            <a:prstGeom prst="rect">
              <a:avLst/>
            </a:prstGeom>
            <a:gradFill rotWithShape="0">
              <a:gsLst>
                <a:gs pos="0">
                  <a:srgbClr val="006ACA"/>
                </a:gs>
                <a:gs pos="100000">
                  <a:srgbClr val="023784"/>
                </a:gs>
              </a:gsLst>
              <a:lin ang="0" scaled="1"/>
            </a:gradFill>
            <a:ln>
              <a:noFill/>
            </a:ln>
          </p:spPr>
          <p:txBody>
            <a:bodyPr wrap="none" anchor="ctr"/>
            <a:lstStyle>
              <a:lvl1pPr>
                <a:defRPr sz="20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>
                <a:defRPr/>
              </a:pPr>
              <a:endParaRPr lang="en-US" altLang="en-US" sz="1800" dirty="0">
                <a:solidFill>
                  <a:srgbClr val="000000"/>
                </a:solidFill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94092" r:id="rId1"/>
  </p:sldLayoutIdLst>
  <p:txStyles>
    <p:titleStyle>
      <a:lvl1pPr algn="l" defTabSz="89376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1E60D"/>
          </a:solidFill>
          <a:latin typeface="+mj-lt"/>
          <a:ea typeface="ＭＳ Ｐゴシック" panose="020B0600070205080204" pitchFamily="34" charset="-128"/>
          <a:cs typeface="ＭＳ Ｐゴシック" charset="0"/>
        </a:defRPr>
      </a:lvl1pPr>
      <a:lvl2pPr algn="l" defTabSz="89376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1E60D"/>
          </a:solidFill>
          <a:latin typeface="Arial" pitchFamily="34" charset="0"/>
          <a:ea typeface="ＭＳ Ｐゴシック" panose="020B0600070205080204" pitchFamily="34" charset="-128"/>
          <a:cs typeface="ＭＳ Ｐゴシック" charset="0"/>
        </a:defRPr>
      </a:lvl2pPr>
      <a:lvl3pPr algn="l" defTabSz="89376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1E60D"/>
          </a:solidFill>
          <a:latin typeface="Arial" pitchFamily="34" charset="0"/>
          <a:ea typeface="ＭＳ Ｐゴシック" panose="020B0600070205080204" pitchFamily="34" charset="-128"/>
          <a:cs typeface="ＭＳ Ｐゴシック" charset="0"/>
        </a:defRPr>
      </a:lvl3pPr>
      <a:lvl4pPr algn="l" defTabSz="89376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1E60D"/>
          </a:solidFill>
          <a:latin typeface="Arial" pitchFamily="34" charset="0"/>
          <a:ea typeface="ＭＳ Ｐゴシック" panose="020B0600070205080204" pitchFamily="34" charset="-128"/>
          <a:cs typeface="ＭＳ Ｐゴシック" charset="0"/>
        </a:defRPr>
      </a:lvl4pPr>
      <a:lvl5pPr algn="l" defTabSz="89376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1E60D"/>
          </a:solidFill>
          <a:latin typeface="Arial" pitchFamily="34" charset="0"/>
          <a:ea typeface="ＭＳ Ｐゴシック" panose="020B0600070205080204" pitchFamily="34" charset="-128"/>
          <a:cs typeface="ＭＳ Ｐゴシック" charset="0"/>
        </a:defRPr>
      </a:lvl5pPr>
      <a:lvl6pPr marL="457200" algn="l" defTabSz="89376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1E60D"/>
          </a:solidFill>
          <a:latin typeface="Arial" pitchFamily="34" charset="0"/>
        </a:defRPr>
      </a:lvl6pPr>
      <a:lvl7pPr marL="914400" algn="l" defTabSz="89376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1E60D"/>
          </a:solidFill>
          <a:latin typeface="Arial" pitchFamily="34" charset="0"/>
        </a:defRPr>
      </a:lvl7pPr>
      <a:lvl8pPr marL="1371600" algn="l" defTabSz="89376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1E60D"/>
          </a:solidFill>
          <a:latin typeface="Arial" pitchFamily="34" charset="0"/>
        </a:defRPr>
      </a:lvl8pPr>
      <a:lvl9pPr marL="1828800" algn="l" defTabSz="89376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1E60D"/>
          </a:solidFill>
          <a:latin typeface="Arial" pitchFamily="34" charset="0"/>
        </a:defRPr>
      </a:lvl9pPr>
    </p:titleStyle>
    <p:bodyStyle>
      <a:lvl1pPr marL="334963" indent="-334963" algn="l" defTabSz="893763" rtl="0" eaLnBrk="0" fontAlgn="base" hangingPunct="0">
        <a:lnSpc>
          <a:spcPct val="90000"/>
        </a:lnSpc>
        <a:spcBef>
          <a:spcPct val="55000"/>
        </a:spcBef>
        <a:spcAft>
          <a:spcPct val="0"/>
        </a:spcAft>
        <a:buClr>
          <a:srgbClr val="F1E60D"/>
        </a:buClr>
        <a:buSzPct val="80000"/>
        <a:buFont typeface="Wingdings" pitchFamily="2" charset="2"/>
        <a:buChar char="l"/>
        <a:defRPr sz="2400" b="1">
          <a:solidFill>
            <a:schemeClr val="bg1"/>
          </a:solidFill>
          <a:latin typeface="+mn-lt"/>
          <a:ea typeface="ＭＳ Ｐゴシック" panose="020B0600070205080204" pitchFamily="34" charset="-128"/>
          <a:cs typeface="ＭＳ Ｐゴシック" charset="0"/>
        </a:defRPr>
      </a:lvl1pPr>
      <a:lvl2pPr marL="725488" indent="-277813" algn="l" defTabSz="893763" rtl="0" eaLnBrk="0" fontAlgn="base" hangingPunct="0">
        <a:lnSpc>
          <a:spcPct val="90000"/>
        </a:lnSpc>
        <a:spcBef>
          <a:spcPct val="55000"/>
        </a:spcBef>
        <a:spcAft>
          <a:spcPct val="0"/>
        </a:spcAft>
        <a:buClr>
          <a:schemeClr val="bg1"/>
        </a:buClr>
        <a:buSzPct val="90000"/>
        <a:buChar char="–"/>
        <a:defRPr sz="2100">
          <a:solidFill>
            <a:schemeClr val="bg1"/>
          </a:solidFill>
          <a:latin typeface="+mn-lt"/>
          <a:ea typeface="ＭＳ Ｐゴシック" panose="020B0600070205080204" pitchFamily="34" charset="-128"/>
          <a:cs typeface="ＭＳ Ｐゴシック" pitchFamily="34" charset="-128"/>
        </a:defRPr>
      </a:lvl2pPr>
      <a:lvl3pPr marL="1117600" indent="-223838" algn="l" defTabSz="893763" rtl="0" eaLnBrk="0" fontAlgn="base" hangingPunct="0">
        <a:lnSpc>
          <a:spcPct val="90000"/>
        </a:lnSpc>
        <a:spcBef>
          <a:spcPct val="55000"/>
        </a:spcBef>
        <a:spcAft>
          <a:spcPct val="0"/>
        </a:spcAft>
        <a:buClr>
          <a:srgbClr val="B2B2B2"/>
        </a:buClr>
        <a:buSzPct val="90000"/>
        <a:buFont typeface="Wingdings" pitchFamily="2" charset="2"/>
        <a:buChar char="n"/>
        <a:defRPr sz="2000">
          <a:solidFill>
            <a:schemeClr val="bg1"/>
          </a:solidFill>
          <a:latin typeface="+mn-lt"/>
          <a:ea typeface="ＭＳ Ｐゴシック" panose="020B0600070205080204" pitchFamily="34" charset="-128"/>
          <a:cs typeface="ＭＳ Ｐゴシック" pitchFamily="34" charset="-128"/>
        </a:defRPr>
      </a:lvl3pPr>
      <a:lvl4pPr marL="1563688" indent="-222250" algn="l" defTabSz="893763" rtl="0" eaLnBrk="0" fontAlgn="base" hangingPunct="0">
        <a:lnSpc>
          <a:spcPct val="90000"/>
        </a:lnSpc>
        <a:spcBef>
          <a:spcPct val="55000"/>
        </a:spcBef>
        <a:spcAft>
          <a:spcPct val="0"/>
        </a:spcAft>
        <a:buClr>
          <a:schemeClr val="bg1"/>
        </a:buClr>
        <a:buSzPct val="90000"/>
        <a:buFont typeface="Wingdings" pitchFamily="2" charset="2"/>
        <a:buChar char="§"/>
        <a:defRPr>
          <a:solidFill>
            <a:schemeClr val="bg1"/>
          </a:solidFill>
          <a:latin typeface="+mn-lt"/>
          <a:ea typeface="ＭＳ Ｐゴシック" panose="020B0600070205080204" pitchFamily="34" charset="-128"/>
          <a:cs typeface="ＭＳ Ｐゴシック" pitchFamily="34" charset="-128"/>
        </a:defRPr>
      </a:lvl4pPr>
      <a:lvl5pPr marL="2011363" indent="-223838" algn="l" defTabSz="893763" rtl="0" eaLnBrk="0" fontAlgn="base" hangingPunct="0">
        <a:spcBef>
          <a:spcPct val="20000"/>
        </a:spcBef>
        <a:spcAft>
          <a:spcPct val="0"/>
        </a:spcAft>
        <a:defRPr sz="1900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pitchFamily="34" charset="-128"/>
        </a:defRPr>
      </a:lvl5pPr>
      <a:lvl6pPr marL="2468563" indent="-223838" algn="l" defTabSz="893763" rtl="0" eaLnBrk="0" fontAlgn="base" hangingPunct="0">
        <a:spcBef>
          <a:spcPct val="20000"/>
        </a:spcBef>
        <a:spcAft>
          <a:spcPct val="0"/>
        </a:spcAft>
        <a:defRPr sz="1900">
          <a:solidFill>
            <a:schemeClr val="tx1"/>
          </a:solidFill>
          <a:latin typeface="+mn-lt"/>
        </a:defRPr>
      </a:lvl6pPr>
      <a:lvl7pPr marL="2925763" indent="-223838" algn="l" defTabSz="893763" rtl="0" eaLnBrk="0" fontAlgn="base" hangingPunct="0">
        <a:spcBef>
          <a:spcPct val="20000"/>
        </a:spcBef>
        <a:spcAft>
          <a:spcPct val="0"/>
        </a:spcAft>
        <a:defRPr sz="1900">
          <a:solidFill>
            <a:schemeClr val="tx1"/>
          </a:solidFill>
          <a:latin typeface="+mn-lt"/>
        </a:defRPr>
      </a:lvl7pPr>
      <a:lvl8pPr marL="3382963" indent="-223838" algn="l" defTabSz="893763" rtl="0" eaLnBrk="0" fontAlgn="base" hangingPunct="0">
        <a:spcBef>
          <a:spcPct val="20000"/>
        </a:spcBef>
        <a:spcAft>
          <a:spcPct val="0"/>
        </a:spcAft>
        <a:defRPr sz="1900">
          <a:solidFill>
            <a:schemeClr val="tx1"/>
          </a:solidFill>
          <a:latin typeface="+mn-lt"/>
        </a:defRPr>
      </a:lvl8pPr>
      <a:lvl9pPr marL="3840163" indent="-223838" algn="l" defTabSz="893763" rtl="0" eaLnBrk="0" fontAlgn="base" hangingPunct="0">
        <a:spcBef>
          <a:spcPct val="20000"/>
        </a:spcBef>
        <a:spcAft>
          <a:spcPct val="0"/>
        </a:spcAft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23784"/>
            </a:gs>
            <a:gs pos="100000">
              <a:srgbClr val="006AC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>
            <a:extLst>
              <a:ext uri="{FF2B5EF4-FFF2-40B4-BE49-F238E27FC236}">
                <a16:creationId xmlns:a16="http://schemas.microsoft.com/office/drawing/2014/main" id="{DE653859-DA31-5942-B5AC-817EF732C606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69951" y="5857876"/>
            <a:ext cx="2419349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77" tIns="43239" rIns="86477" bIns="43239" numCol="1" anchor="t" anchorCtr="0" compatLnSpc="1">
            <a:prstTxWarp prst="textNoShape">
              <a:avLst/>
            </a:prstTxWarp>
          </a:bodyPr>
          <a:lstStyle>
            <a:lvl1pPr algn="l">
              <a:defRPr sz="975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970112CD-9D06-E64B-92DB-A93C336421E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966633" y="5857876"/>
            <a:ext cx="3676651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77" tIns="43239" rIns="86477" bIns="43239" numCol="1" anchor="t" anchorCtr="0" compatLnSpc="1">
            <a:prstTxWarp prst="textNoShape">
              <a:avLst/>
            </a:prstTxWarp>
          </a:bodyPr>
          <a:lstStyle>
            <a:lvl1pPr algn="ctr">
              <a:defRPr sz="975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BDBE267D-A404-5645-A473-78FB87CC19A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20618" y="5857876"/>
            <a:ext cx="2419349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77" tIns="43239" rIns="86477" bIns="43239" numCol="1" anchor="t" anchorCtr="0" compatLnSpc="1">
            <a:prstTxWarp prst="textNoShape">
              <a:avLst/>
            </a:prstTxWarp>
          </a:bodyPr>
          <a:lstStyle>
            <a:lvl1pPr algn="r">
              <a:defRPr sz="900"/>
            </a:lvl1pPr>
          </a:lstStyle>
          <a:p>
            <a:pPr>
              <a:defRPr/>
            </a:pPr>
            <a:fld id="{6DD89C7B-750A-7547-9C59-EB430EF1597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5605" name="Rectangle 17">
            <a:extLst>
              <a:ext uri="{FF2B5EF4-FFF2-40B4-BE49-F238E27FC236}">
                <a16:creationId xmlns:a16="http://schemas.microsoft.com/office/drawing/2014/main" id="{D7B99B43-7E1C-F244-A828-39C5DF3F516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062568" y="60325"/>
            <a:ext cx="1112943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8442" tIns="43446" rIns="88442" bIns="43446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Headline as One Line </a:t>
            </a:r>
            <a:br>
              <a:rPr lang="en-US" altLang="en-US"/>
            </a:br>
            <a:r>
              <a:rPr lang="en-US" altLang="en-US"/>
              <a:t>Headline as Two Lines</a:t>
            </a:r>
          </a:p>
        </p:txBody>
      </p:sp>
      <p:sp>
        <p:nvSpPr>
          <p:cNvPr id="25606" name="Rectangle 18">
            <a:extLst>
              <a:ext uri="{FF2B5EF4-FFF2-40B4-BE49-F238E27FC236}">
                <a16:creationId xmlns:a16="http://schemas.microsoft.com/office/drawing/2014/main" id="{96317276-4E5A-D346-8C3E-D786281D9F4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107018" y="1677988"/>
            <a:ext cx="9872133" cy="411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8442" tIns="43446" rIns="88442" bIns="4344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3"/>
            <a:endParaRPr lang="en-US" altLang="en-US"/>
          </a:p>
        </p:txBody>
      </p:sp>
      <p:grpSp>
        <p:nvGrpSpPr>
          <p:cNvPr id="25607" name="Group 19">
            <a:extLst>
              <a:ext uri="{FF2B5EF4-FFF2-40B4-BE49-F238E27FC236}">
                <a16:creationId xmlns:a16="http://schemas.microsoft.com/office/drawing/2014/main" id="{29226A8A-5F07-8147-BAD4-7CA712A5765C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0" y="1282700"/>
            <a:ext cx="12192000" cy="76200"/>
            <a:chOff x="0" y="808"/>
            <a:chExt cx="5760" cy="48"/>
          </a:xfrm>
        </p:grpSpPr>
        <p:sp>
          <p:nvSpPr>
            <p:cNvPr id="25608" name="Line 20">
              <a:extLst>
                <a:ext uri="{FF2B5EF4-FFF2-40B4-BE49-F238E27FC236}">
                  <a16:creationId xmlns:a16="http://schemas.microsoft.com/office/drawing/2014/main" id="{F46E2592-EBDC-6440-9AB0-4DC2192C733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808"/>
              <a:ext cx="5760" cy="1"/>
            </a:xfrm>
            <a:prstGeom prst="line">
              <a:avLst/>
            </a:prstGeom>
            <a:noFill/>
            <a:ln w="28575">
              <a:solidFill>
                <a:srgbClr val="F1E60D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sz="2000"/>
            </a:p>
          </p:txBody>
        </p:sp>
        <p:sp>
          <p:nvSpPr>
            <p:cNvPr id="1033" name="Rectangle 21">
              <a:extLst>
                <a:ext uri="{FF2B5EF4-FFF2-40B4-BE49-F238E27FC236}">
                  <a16:creationId xmlns:a16="http://schemas.microsoft.com/office/drawing/2014/main" id="{0E31F3F1-AEA2-CB4E-8563-DC592B381D0C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0" y="808"/>
              <a:ext cx="5760" cy="48"/>
            </a:xfrm>
            <a:prstGeom prst="rect">
              <a:avLst/>
            </a:prstGeom>
            <a:gradFill rotWithShape="0">
              <a:gsLst>
                <a:gs pos="0">
                  <a:srgbClr val="006ACA"/>
                </a:gs>
                <a:gs pos="100000">
                  <a:srgbClr val="023784"/>
                </a:gs>
              </a:gsLst>
              <a:lin ang="0" scaled="1"/>
            </a:gradFill>
            <a:ln>
              <a:noFill/>
            </a:ln>
          </p:spPr>
          <p:txBody>
            <a:bodyPr wrap="none" anchor="ctr"/>
            <a:lstStyle>
              <a:lvl1pPr>
                <a:defRPr sz="20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>
                <a:defRPr/>
              </a:pPr>
              <a:endParaRPr lang="en-US" altLang="en-US" sz="1500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94093" r:id="rId1"/>
    <p:sldLayoutId id="2147493967" r:id="rId2"/>
    <p:sldLayoutId id="2147493968" r:id="rId3"/>
    <p:sldLayoutId id="2147493969" r:id="rId4"/>
    <p:sldLayoutId id="2147493970" r:id="rId5"/>
    <p:sldLayoutId id="2147493971" r:id="rId6"/>
    <p:sldLayoutId id="2147493972" r:id="rId7"/>
    <p:sldLayoutId id="2147493973" r:id="rId8"/>
    <p:sldLayoutId id="2147493974" r:id="rId9"/>
    <p:sldLayoutId id="2147493975" r:id="rId10"/>
    <p:sldLayoutId id="2147493976" r:id="rId11"/>
    <p:sldLayoutId id="2147493977" r:id="rId12"/>
    <p:sldLayoutId id="2147493978" r:id="rId13"/>
    <p:sldLayoutId id="2147493979" r:id="rId14"/>
  </p:sldLayoutIdLst>
  <p:txStyles>
    <p:titleStyle>
      <a:lvl1pPr algn="l" defTabSz="668338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 b="1">
          <a:solidFill>
            <a:srgbClr val="F1E60D"/>
          </a:solidFill>
          <a:latin typeface="+mj-lt"/>
          <a:ea typeface="ＭＳ Ｐゴシック" panose="020B0600070205080204" pitchFamily="34" charset="-128"/>
          <a:cs typeface="ＭＳ Ｐゴシック" charset="0"/>
        </a:defRPr>
      </a:lvl1pPr>
      <a:lvl2pPr algn="l" defTabSz="668338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 b="1">
          <a:solidFill>
            <a:srgbClr val="F1E60D"/>
          </a:solidFill>
          <a:latin typeface="Arial" charset="0"/>
          <a:ea typeface="ＭＳ Ｐゴシック" panose="020B0600070205080204" pitchFamily="34" charset="-128"/>
          <a:cs typeface="ＭＳ Ｐゴシック" charset="0"/>
        </a:defRPr>
      </a:lvl2pPr>
      <a:lvl3pPr algn="l" defTabSz="668338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 b="1">
          <a:solidFill>
            <a:srgbClr val="F1E60D"/>
          </a:solidFill>
          <a:latin typeface="Arial" charset="0"/>
          <a:ea typeface="ＭＳ Ｐゴシック" panose="020B0600070205080204" pitchFamily="34" charset="-128"/>
          <a:cs typeface="ＭＳ Ｐゴシック" charset="0"/>
        </a:defRPr>
      </a:lvl3pPr>
      <a:lvl4pPr algn="l" defTabSz="668338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 b="1">
          <a:solidFill>
            <a:srgbClr val="F1E60D"/>
          </a:solidFill>
          <a:latin typeface="Arial" charset="0"/>
          <a:ea typeface="ＭＳ Ｐゴシック" panose="020B0600070205080204" pitchFamily="34" charset="-128"/>
          <a:cs typeface="ＭＳ Ｐゴシック" charset="0"/>
        </a:defRPr>
      </a:lvl4pPr>
      <a:lvl5pPr algn="l" defTabSz="668338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 b="1">
          <a:solidFill>
            <a:srgbClr val="F1E60D"/>
          </a:solidFill>
          <a:latin typeface="Arial" charset="0"/>
          <a:ea typeface="ＭＳ Ｐゴシック" panose="020B0600070205080204" pitchFamily="34" charset="-128"/>
          <a:cs typeface="ＭＳ Ｐゴシック" charset="0"/>
        </a:defRPr>
      </a:lvl5pPr>
      <a:lvl6pPr marL="342865" algn="l" defTabSz="67025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 b="1">
          <a:solidFill>
            <a:srgbClr val="F1E60D"/>
          </a:solidFill>
          <a:latin typeface="Arial" charset="0"/>
        </a:defRPr>
      </a:lvl6pPr>
      <a:lvl7pPr marL="685729" algn="l" defTabSz="67025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 b="1">
          <a:solidFill>
            <a:srgbClr val="F1E60D"/>
          </a:solidFill>
          <a:latin typeface="Arial" charset="0"/>
        </a:defRPr>
      </a:lvl7pPr>
      <a:lvl8pPr marL="1028594" algn="l" defTabSz="67025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 b="1">
          <a:solidFill>
            <a:srgbClr val="F1E60D"/>
          </a:solidFill>
          <a:latin typeface="Arial" charset="0"/>
        </a:defRPr>
      </a:lvl8pPr>
      <a:lvl9pPr marL="1371458" algn="l" defTabSz="67025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 b="1">
          <a:solidFill>
            <a:srgbClr val="F1E60D"/>
          </a:solidFill>
          <a:latin typeface="Arial" charset="0"/>
        </a:defRPr>
      </a:lvl9pPr>
    </p:titleStyle>
    <p:bodyStyle>
      <a:lvl1pPr marL="249238" indent="-249238" algn="l" defTabSz="668338" rtl="0" eaLnBrk="0" fontAlgn="base" hangingPunct="0">
        <a:lnSpc>
          <a:spcPct val="90000"/>
        </a:lnSpc>
        <a:spcBef>
          <a:spcPct val="55000"/>
        </a:spcBef>
        <a:spcAft>
          <a:spcPct val="0"/>
        </a:spcAft>
        <a:buClr>
          <a:srgbClr val="F1E60D"/>
        </a:buClr>
        <a:buSzPct val="80000"/>
        <a:buFont typeface="Wingdings" pitchFamily="2" charset="2"/>
        <a:buChar char="l"/>
        <a:defRPr b="1">
          <a:solidFill>
            <a:schemeClr val="bg1"/>
          </a:solidFill>
          <a:latin typeface="+mn-lt"/>
          <a:ea typeface="ＭＳ Ｐゴシック" panose="020B0600070205080204" pitchFamily="34" charset="-128"/>
          <a:cs typeface="ＭＳ Ｐゴシック" charset="0"/>
        </a:defRPr>
      </a:lvl1pPr>
      <a:lvl2pPr marL="542925" indent="-206375" algn="l" defTabSz="668338" rtl="0" eaLnBrk="0" fontAlgn="base" hangingPunct="0">
        <a:lnSpc>
          <a:spcPct val="90000"/>
        </a:lnSpc>
        <a:spcBef>
          <a:spcPct val="55000"/>
        </a:spcBef>
        <a:spcAft>
          <a:spcPct val="0"/>
        </a:spcAft>
        <a:buClr>
          <a:schemeClr val="bg1"/>
        </a:buClr>
        <a:buSzPct val="90000"/>
        <a:buChar char="–"/>
        <a:defRPr sz="1500">
          <a:solidFill>
            <a:schemeClr val="bg1"/>
          </a:solidFill>
          <a:latin typeface="+mn-lt"/>
          <a:ea typeface="ＭＳ Ｐゴシック" panose="020B0600070205080204" pitchFamily="34" charset="-128"/>
        </a:defRPr>
      </a:lvl2pPr>
      <a:lvl3pPr marL="836613" indent="-166688" algn="l" defTabSz="668338" rtl="0" eaLnBrk="0" fontAlgn="base" hangingPunct="0">
        <a:lnSpc>
          <a:spcPct val="90000"/>
        </a:lnSpc>
        <a:spcBef>
          <a:spcPct val="55000"/>
        </a:spcBef>
        <a:spcAft>
          <a:spcPct val="0"/>
        </a:spcAft>
        <a:buClr>
          <a:srgbClr val="B2B2B2"/>
        </a:buClr>
        <a:buSzPct val="90000"/>
        <a:buFont typeface="Wingdings" pitchFamily="2" charset="2"/>
        <a:buChar char="n"/>
        <a:defRPr sz="1500">
          <a:solidFill>
            <a:schemeClr val="bg1"/>
          </a:solidFill>
          <a:latin typeface="+mn-lt"/>
          <a:ea typeface="ＭＳ Ｐゴシック" panose="020B0600070205080204" pitchFamily="34" charset="-128"/>
        </a:defRPr>
      </a:lvl3pPr>
      <a:lvl4pPr marL="1171575" indent="-165100" algn="l" defTabSz="668338" rtl="0" eaLnBrk="0" fontAlgn="base" hangingPunct="0">
        <a:lnSpc>
          <a:spcPct val="90000"/>
        </a:lnSpc>
        <a:spcBef>
          <a:spcPct val="55000"/>
        </a:spcBef>
        <a:spcAft>
          <a:spcPct val="0"/>
        </a:spcAft>
        <a:buClr>
          <a:schemeClr val="bg1"/>
        </a:buClr>
        <a:buSzPct val="90000"/>
        <a:buFont typeface="Wingdings" pitchFamily="2" charset="2"/>
        <a:buChar char="§"/>
        <a:defRPr>
          <a:solidFill>
            <a:schemeClr val="bg1"/>
          </a:solidFill>
          <a:latin typeface="+mn-lt"/>
          <a:ea typeface="ＭＳ Ｐゴシック" panose="020B0600070205080204" pitchFamily="34" charset="-128"/>
        </a:defRPr>
      </a:lvl4pPr>
      <a:lvl5pPr marL="1506538" indent="-166688" algn="l" defTabSz="668338" rtl="0" eaLnBrk="0" fontAlgn="base" hangingPunct="0">
        <a:spcBef>
          <a:spcPct val="20000"/>
        </a:spcBef>
        <a:spcAft>
          <a:spcPct val="0"/>
        </a:spcAft>
        <a:defRPr sz="1400">
          <a:solidFill>
            <a:schemeClr val="tx1"/>
          </a:solidFill>
          <a:latin typeface="+mn-lt"/>
          <a:ea typeface="ＭＳ Ｐゴシック" panose="020B0600070205080204" pitchFamily="34" charset="-128"/>
        </a:defRPr>
      </a:lvl5pPr>
      <a:lvl6pPr marL="1851230" indent="-167861" algn="l" defTabSz="670253" rtl="0" eaLnBrk="0" fontAlgn="base" hangingPunct="0">
        <a:spcBef>
          <a:spcPct val="20000"/>
        </a:spcBef>
        <a:spcAft>
          <a:spcPct val="0"/>
        </a:spcAft>
        <a:defRPr sz="1425">
          <a:solidFill>
            <a:schemeClr val="tx1"/>
          </a:solidFill>
          <a:latin typeface="+mn-lt"/>
        </a:defRPr>
      </a:lvl6pPr>
      <a:lvl7pPr marL="2194095" indent="-167861" algn="l" defTabSz="670253" rtl="0" eaLnBrk="0" fontAlgn="base" hangingPunct="0">
        <a:spcBef>
          <a:spcPct val="20000"/>
        </a:spcBef>
        <a:spcAft>
          <a:spcPct val="0"/>
        </a:spcAft>
        <a:defRPr sz="1425">
          <a:solidFill>
            <a:schemeClr val="tx1"/>
          </a:solidFill>
          <a:latin typeface="+mn-lt"/>
        </a:defRPr>
      </a:lvl7pPr>
      <a:lvl8pPr marL="2536959" indent="-167861" algn="l" defTabSz="670253" rtl="0" eaLnBrk="0" fontAlgn="base" hangingPunct="0">
        <a:spcBef>
          <a:spcPct val="20000"/>
        </a:spcBef>
        <a:spcAft>
          <a:spcPct val="0"/>
        </a:spcAft>
        <a:defRPr sz="1425">
          <a:solidFill>
            <a:schemeClr val="tx1"/>
          </a:solidFill>
          <a:latin typeface="+mn-lt"/>
        </a:defRPr>
      </a:lvl8pPr>
      <a:lvl9pPr marL="2879824" indent="-167861" algn="l" defTabSz="670253" rtl="0" eaLnBrk="0" fontAlgn="base" hangingPunct="0">
        <a:spcBef>
          <a:spcPct val="20000"/>
        </a:spcBef>
        <a:spcAft>
          <a:spcPct val="0"/>
        </a:spcAft>
        <a:defRPr sz="142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7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65" algn="l" defTabSz="6857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29" algn="l" defTabSz="6857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594" algn="l" defTabSz="6857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458" algn="l" defTabSz="6857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322" algn="l" defTabSz="6857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186" algn="l" defTabSz="6857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051" algn="l" defTabSz="6857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915" algn="l" defTabSz="6857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6" descr="NRG PPCoverNewOptionTop.jpg">
            <a:extLst>
              <a:ext uri="{FF2B5EF4-FFF2-40B4-BE49-F238E27FC236}">
                <a16:creationId xmlns:a16="http://schemas.microsoft.com/office/drawing/2014/main" id="{E745BAAC-814F-4748-AC66-E9226642D4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851"/>
            <a:ext cx="12192000" cy="204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Title Placeholder 2">
            <a:extLst>
              <a:ext uri="{FF2B5EF4-FFF2-40B4-BE49-F238E27FC236}">
                <a16:creationId xmlns:a16="http://schemas.microsoft.com/office/drawing/2014/main" id="{DD168E31-AC72-DA45-A57B-73E028F68C39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198120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Title</a:t>
            </a:r>
          </a:p>
        </p:txBody>
      </p:sp>
      <p:sp>
        <p:nvSpPr>
          <p:cNvPr id="26628" name="Text Placeholder 3">
            <a:extLst>
              <a:ext uri="{FF2B5EF4-FFF2-40B4-BE49-F238E27FC236}">
                <a16:creationId xmlns:a16="http://schemas.microsoft.com/office/drawing/2014/main" id="{46965DA0-5460-1B4C-95F2-BDEB373C0F6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1117600" y="3429000"/>
            <a:ext cx="9956800" cy="314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98012E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98012E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98012E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98012E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98012E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rgbClr val="98012E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rgbClr val="98012E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rgbClr val="98012E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rgbClr val="98012E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6E2EF55-BB91-3244-AC52-EDB197D4B49B}"/>
              </a:ext>
            </a:extLst>
          </p:cNvPr>
          <p:cNvSpPr/>
          <p:nvPr userDrawn="1"/>
        </p:nvSpPr>
        <p:spPr>
          <a:xfrm>
            <a:off x="0" y="6605588"/>
            <a:ext cx="12192000" cy="252412"/>
          </a:xfrm>
          <a:prstGeom prst="rect">
            <a:avLst/>
          </a:prstGeom>
          <a:solidFill>
            <a:srgbClr val="80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/>
          </a:p>
        </p:txBody>
      </p:sp>
      <p:pic>
        <p:nvPicPr>
          <p:cNvPr id="27651" name="Picture 7" descr="LogoForPPwhite.jpg">
            <a:extLst>
              <a:ext uri="{FF2B5EF4-FFF2-40B4-BE49-F238E27FC236}">
                <a16:creationId xmlns:a16="http://schemas.microsoft.com/office/drawing/2014/main" id="{2FAEC076-7098-7645-9E34-AED79929536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534" y="5897564"/>
            <a:ext cx="1445684" cy="62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3980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23784"/>
            </a:gs>
            <a:gs pos="100000">
              <a:srgbClr val="006AC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>
            <a:extLst>
              <a:ext uri="{FF2B5EF4-FFF2-40B4-BE49-F238E27FC236}">
                <a16:creationId xmlns:a16="http://schemas.microsoft.com/office/drawing/2014/main" id="{D5F65C6D-930F-0B4B-8704-2B6236839BCF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69951" y="5857876"/>
            <a:ext cx="2419349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86" tIns="43243" rIns="86486" bIns="43243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975">
                <a:solidFill>
                  <a:srgbClr val="000000"/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A7EA40D4-6BD2-8B43-9878-C88055BB28A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966633" y="5857876"/>
            <a:ext cx="3676651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86" tIns="43243" rIns="86486" bIns="43243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975">
                <a:solidFill>
                  <a:srgbClr val="000000"/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F727D08B-373F-4A49-953A-E05922D4E403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20618" y="5857876"/>
            <a:ext cx="2419349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86" tIns="43243" rIns="86486" bIns="43243" numCol="1" anchor="t" anchorCtr="0" compatLnSpc="1">
            <a:prstTxWarp prst="textNoShape">
              <a:avLst/>
            </a:prstTxWarp>
          </a:bodyPr>
          <a:lstStyle>
            <a:lvl1pPr algn="r">
              <a:defRPr sz="975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46874C2B-3EEF-1D47-B7A4-A26C302E0AE8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  <p:sp>
        <p:nvSpPr>
          <p:cNvPr id="28677" name="Rectangle 17">
            <a:extLst>
              <a:ext uri="{FF2B5EF4-FFF2-40B4-BE49-F238E27FC236}">
                <a16:creationId xmlns:a16="http://schemas.microsoft.com/office/drawing/2014/main" id="{914FE3AA-F85C-FC48-B485-A9FEA80E826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062568" y="60325"/>
            <a:ext cx="1112943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8451" tIns="43450" rIns="88451" bIns="4345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Headline as One Line </a:t>
            </a:r>
            <a:br>
              <a:rPr lang="en-US" altLang="en-US"/>
            </a:br>
            <a:r>
              <a:rPr lang="en-US" altLang="en-US"/>
              <a:t>Headline as Two Lines</a:t>
            </a:r>
          </a:p>
        </p:txBody>
      </p:sp>
      <p:sp>
        <p:nvSpPr>
          <p:cNvPr id="28678" name="Rectangle 18">
            <a:extLst>
              <a:ext uri="{FF2B5EF4-FFF2-40B4-BE49-F238E27FC236}">
                <a16:creationId xmlns:a16="http://schemas.microsoft.com/office/drawing/2014/main" id="{ED4925CD-4FC5-4C47-91C6-83AFE957D22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107018" y="1677988"/>
            <a:ext cx="9872133" cy="411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8451" tIns="43450" rIns="88451" bIns="43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3"/>
            <a:endParaRPr lang="en-US" altLang="en-US"/>
          </a:p>
        </p:txBody>
      </p:sp>
      <p:grpSp>
        <p:nvGrpSpPr>
          <p:cNvPr id="28679" name="Group 19">
            <a:extLst>
              <a:ext uri="{FF2B5EF4-FFF2-40B4-BE49-F238E27FC236}">
                <a16:creationId xmlns:a16="http://schemas.microsoft.com/office/drawing/2014/main" id="{5E535FE4-1B5F-5E48-9BBF-BBF74C71526A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0" y="1282700"/>
            <a:ext cx="12192000" cy="76200"/>
            <a:chOff x="0" y="808"/>
            <a:chExt cx="5760" cy="48"/>
          </a:xfrm>
        </p:grpSpPr>
        <p:sp>
          <p:nvSpPr>
            <p:cNvPr id="28680" name="Line 20">
              <a:extLst>
                <a:ext uri="{FF2B5EF4-FFF2-40B4-BE49-F238E27FC236}">
                  <a16:creationId xmlns:a16="http://schemas.microsoft.com/office/drawing/2014/main" id="{2E565A55-3CFB-D049-AF97-2740AFB020E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808"/>
              <a:ext cx="5760" cy="1"/>
            </a:xfrm>
            <a:prstGeom prst="line">
              <a:avLst/>
            </a:prstGeom>
            <a:noFill/>
            <a:ln w="28575">
              <a:solidFill>
                <a:srgbClr val="F1E60D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sz="2000"/>
            </a:p>
          </p:txBody>
        </p:sp>
        <p:sp>
          <p:nvSpPr>
            <p:cNvPr id="96265" name="Rectangle 21">
              <a:extLst>
                <a:ext uri="{FF2B5EF4-FFF2-40B4-BE49-F238E27FC236}">
                  <a16:creationId xmlns:a16="http://schemas.microsoft.com/office/drawing/2014/main" id="{B78426AC-FC18-AC4F-9E50-7339B7644B8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0" y="808"/>
              <a:ext cx="5760" cy="48"/>
            </a:xfrm>
            <a:prstGeom prst="rect">
              <a:avLst/>
            </a:prstGeom>
            <a:gradFill rotWithShape="0">
              <a:gsLst>
                <a:gs pos="0">
                  <a:srgbClr val="006ACA"/>
                </a:gs>
                <a:gs pos="100000">
                  <a:srgbClr val="023784"/>
                </a:gs>
              </a:gsLst>
              <a:lin ang="0" scaled="1"/>
            </a:gradFill>
            <a:ln>
              <a:noFill/>
            </a:ln>
          </p:spPr>
          <p:txBody>
            <a:bodyPr wrap="none" anchor="ctr"/>
            <a:lstStyle>
              <a:lvl1pPr>
                <a:defRPr sz="20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>
                <a:defRPr/>
              </a:pPr>
              <a:endParaRPr lang="en-US" altLang="en-US" sz="1350" dirty="0">
                <a:solidFill>
                  <a:srgbClr val="000000"/>
                </a:solidFill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94094" r:id="rId1"/>
  </p:sldLayoutIdLst>
  <p:txStyles>
    <p:titleStyle>
      <a:lvl1pPr algn="l" defTabSz="669925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 b="1">
          <a:solidFill>
            <a:srgbClr val="F1E60D"/>
          </a:solidFill>
          <a:latin typeface="+mj-lt"/>
          <a:ea typeface="ＭＳ Ｐゴシック" panose="020B0600070205080204" pitchFamily="34" charset="-128"/>
          <a:cs typeface="ＭＳ Ｐゴシック" charset="0"/>
        </a:defRPr>
      </a:lvl1pPr>
      <a:lvl2pPr algn="l" defTabSz="669925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 b="1">
          <a:solidFill>
            <a:srgbClr val="F1E60D"/>
          </a:solidFill>
          <a:latin typeface="Arial" pitchFamily="34" charset="0"/>
          <a:ea typeface="ＭＳ Ｐゴシック" panose="020B0600070205080204" pitchFamily="34" charset="-128"/>
          <a:cs typeface="ＭＳ Ｐゴシック" charset="0"/>
        </a:defRPr>
      </a:lvl2pPr>
      <a:lvl3pPr algn="l" defTabSz="669925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 b="1">
          <a:solidFill>
            <a:srgbClr val="F1E60D"/>
          </a:solidFill>
          <a:latin typeface="Arial" pitchFamily="34" charset="0"/>
          <a:ea typeface="ＭＳ Ｐゴシック" panose="020B0600070205080204" pitchFamily="34" charset="-128"/>
          <a:cs typeface="ＭＳ Ｐゴシック" charset="0"/>
        </a:defRPr>
      </a:lvl3pPr>
      <a:lvl4pPr algn="l" defTabSz="669925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 b="1">
          <a:solidFill>
            <a:srgbClr val="F1E60D"/>
          </a:solidFill>
          <a:latin typeface="Arial" pitchFamily="34" charset="0"/>
          <a:ea typeface="ＭＳ Ｐゴシック" panose="020B0600070205080204" pitchFamily="34" charset="-128"/>
          <a:cs typeface="ＭＳ Ｐゴシック" charset="0"/>
        </a:defRPr>
      </a:lvl4pPr>
      <a:lvl5pPr algn="l" defTabSz="669925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 b="1">
          <a:solidFill>
            <a:srgbClr val="F1E60D"/>
          </a:solidFill>
          <a:latin typeface="Arial" pitchFamily="34" charset="0"/>
          <a:ea typeface="ＭＳ Ｐゴシック" panose="020B0600070205080204" pitchFamily="34" charset="-128"/>
          <a:cs typeface="ＭＳ Ｐゴシック" charset="0"/>
        </a:defRPr>
      </a:lvl5pPr>
      <a:lvl6pPr marL="342900" algn="l" defTabSz="670322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 b="1">
          <a:solidFill>
            <a:srgbClr val="F1E60D"/>
          </a:solidFill>
          <a:latin typeface="Arial" pitchFamily="34" charset="0"/>
        </a:defRPr>
      </a:lvl6pPr>
      <a:lvl7pPr marL="685800" algn="l" defTabSz="670322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 b="1">
          <a:solidFill>
            <a:srgbClr val="F1E60D"/>
          </a:solidFill>
          <a:latin typeface="Arial" pitchFamily="34" charset="0"/>
        </a:defRPr>
      </a:lvl7pPr>
      <a:lvl8pPr marL="1028700" algn="l" defTabSz="670322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 b="1">
          <a:solidFill>
            <a:srgbClr val="F1E60D"/>
          </a:solidFill>
          <a:latin typeface="Arial" pitchFamily="34" charset="0"/>
        </a:defRPr>
      </a:lvl8pPr>
      <a:lvl9pPr marL="1371600" algn="l" defTabSz="670322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 b="1">
          <a:solidFill>
            <a:srgbClr val="F1E60D"/>
          </a:solidFill>
          <a:latin typeface="Arial" pitchFamily="34" charset="0"/>
        </a:defRPr>
      </a:lvl9pPr>
    </p:titleStyle>
    <p:bodyStyle>
      <a:lvl1pPr marL="250825" indent="-250825" algn="l" defTabSz="669925" rtl="0" eaLnBrk="0" fontAlgn="base" hangingPunct="0">
        <a:lnSpc>
          <a:spcPct val="90000"/>
        </a:lnSpc>
        <a:spcBef>
          <a:spcPct val="55000"/>
        </a:spcBef>
        <a:spcAft>
          <a:spcPct val="0"/>
        </a:spcAft>
        <a:buClr>
          <a:srgbClr val="F1E60D"/>
        </a:buClr>
        <a:buSzPct val="80000"/>
        <a:buFont typeface="Wingdings" pitchFamily="2" charset="2"/>
        <a:buChar char="l"/>
        <a:defRPr b="1">
          <a:solidFill>
            <a:schemeClr val="bg1"/>
          </a:solidFill>
          <a:latin typeface="+mn-lt"/>
          <a:ea typeface="ＭＳ Ｐゴシック" panose="020B0600070205080204" pitchFamily="34" charset="-128"/>
          <a:cs typeface="ＭＳ Ｐゴシック" charset="0"/>
        </a:defRPr>
      </a:lvl1pPr>
      <a:lvl2pPr marL="542925" indent="-207963" algn="l" defTabSz="669925" rtl="0" eaLnBrk="0" fontAlgn="base" hangingPunct="0">
        <a:lnSpc>
          <a:spcPct val="90000"/>
        </a:lnSpc>
        <a:spcBef>
          <a:spcPct val="55000"/>
        </a:spcBef>
        <a:spcAft>
          <a:spcPct val="0"/>
        </a:spcAft>
        <a:buClr>
          <a:schemeClr val="bg1"/>
        </a:buClr>
        <a:buSzPct val="90000"/>
        <a:buChar char="–"/>
        <a:defRPr sz="1500">
          <a:solidFill>
            <a:schemeClr val="bg1"/>
          </a:solidFill>
          <a:latin typeface="+mn-lt"/>
          <a:ea typeface="ＭＳ Ｐゴシック" panose="020B0600070205080204" pitchFamily="34" charset="-128"/>
          <a:cs typeface="ＭＳ Ｐゴシック" pitchFamily="34" charset="-128"/>
        </a:defRPr>
      </a:lvl2pPr>
      <a:lvl3pPr marL="838200" indent="-166688" algn="l" defTabSz="669925" rtl="0" eaLnBrk="0" fontAlgn="base" hangingPunct="0">
        <a:lnSpc>
          <a:spcPct val="90000"/>
        </a:lnSpc>
        <a:spcBef>
          <a:spcPct val="55000"/>
        </a:spcBef>
        <a:spcAft>
          <a:spcPct val="0"/>
        </a:spcAft>
        <a:buClr>
          <a:srgbClr val="B2B2B2"/>
        </a:buClr>
        <a:buSzPct val="90000"/>
        <a:buFont typeface="Wingdings" pitchFamily="2" charset="2"/>
        <a:buChar char="n"/>
        <a:defRPr sz="1500">
          <a:solidFill>
            <a:schemeClr val="bg1"/>
          </a:solidFill>
          <a:latin typeface="+mn-lt"/>
          <a:ea typeface="ＭＳ Ｐゴシック" panose="020B0600070205080204" pitchFamily="34" charset="-128"/>
          <a:cs typeface="ＭＳ Ｐゴシック" pitchFamily="34" charset="-128"/>
        </a:defRPr>
      </a:lvl3pPr>
      <a:lvl4pPr marL="1171575" indent="-166688" algn="l" defTabSz="669925" rtl="0" eaLnBrk="0" fontAlgn="base" hangingPunct="0">
        <a:lnSpc>
          <a:spcPct val="90000"/>
        </a:lnSpc>
        <a:spcBef>
          <a:spcPct val="55000"/>
        </a:spcBef>
        <a:spcAft>
          <a:spcPct val="0"/>
        </a:spcAft>
        <a:buClr>
          <a:schemeClr val="bg1"/>
        </a:buClr>
        <a:buSzPct val="90000"/>
        <a:buFont typeface="Wingdings" pitchFamily="2" charset="2"/>
        <a:buChar char="§"/>
        <a:defRPr>
          <a:solidFill>
            <a:schemeClr val="bg1"/>
          </a:solidFill>
          <a:latin typeface="+mn-lt"/>
          <a:ea typeface="ＭＳ Ｐゴシック" panose="020B0600070205080204" pitchFamily="34" charset="-128"/>
          <a:cs typeface="ＭＳ Ｐゴシック" pitchFamily="34" charset="-128"/>
        </a:defRPr>
      </a:lvl4pPr>
      <a:lvl5pPr marL="1508125" indent="-166688" algn="l" defTabSz="669925" rtl="0" eaLnBrk="0" fontAlgn="base" hangingPunct="0">
        <a:spcBef>
          <a:spcPct val="20000"/>
        </a:spcBef>
        <a:spcAft>
          <a:spcPct val="0"/>
        </a:spcAft>
        <a:defRPr sz="1400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pitchFamily="34" charset="-128"/>
        </a:defRPr>
      </a:lvl5pPr>
      <a:lvl6pPr marL="1851422" indent="-167879" algn="l" defTabSz="670322" rtl="0" eaLnBrk="0" fontAlgn="base" hangingPunct="0">
        <a:spcBef>
          <a:spcPct val="20000"/>
        </a:spcBef>
        <a:spcAft>
          <a:spcPct val="0"/>
        </a:spcAft>
        <a:defRPr sz="1425">
          <a:solidFill>
            <a:schemeClr val="tx1"/>
          </a:solidFill>
          <a:latin typeface="+mn-lt"/>
        </a:defRPr>
      </a:lvl6pPr>
      <a:lvl7pPr marL="2194322" indent="-167879" algn="l" defTabSz="670322" rtl="0" eaLnBrk="0" fontAlgn="base" hangingPunct="0">
        <a:spcBef>
          <a:spcPct val="20000"/>
        </a:spcBef>
        <a:spcAft>
          <a:spcPct val="0"/>
        </a:spcAft>
        <a:defRPr sz="1425">
          <a:solidFill>
            <a:schemeClr val="tx1"/>
          </a:solidFill>
          <a:latin typeface="+mn-lt"/>
        </a:defRPr>
      </a:lvl7pPr>
      <a:lvl8pPr marL="2537222" indent="-167879" algn="l" defTabSz="670322" rtl="0" eaLnBrk="0" fontAlgn="base" hangingPunct="0">
        <a:spcBef>
          <a:spcPct val="20000"/>
        </a:spcBef>
        <a:spcAft>
          <a:spcPct val="0"/>
        </a:spcAft>
        <a:defRPr sz="1425">
          <a:solidFill>
            <a:schemeClr val="tx1"/>
          </a:solidFill>
          <a:latin typeface="+mn-lt"/>
        </a:defRPr>
      </a:lvl8pPr>
      <a:lvl9pPr marL="2880122" indent="-167879" algn="l" defTabSz="670322" rtl="0" eaLnBrk="0" fontAlgn="base" hangingPunct="0">
        <a:spcBef>
          <a:spcPct val="20000"/>
        </a:spcBef>
        <a:spcAft>
          <a:spcPct val="0"/>
        </a:spcAft>
        <a:defRPr sz="142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EDF25C55-8311-A849-9552-C829A23037A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1AD1921E-3E69-4343-8FF1-4843D9DB63E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A3B7108D-F971-4843-BF5F-E9AF110C3429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5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E69139A4-C38C-8E4C-B540-6F1683E4CCAF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5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34AAEFB3-D746-1247-9353-E331D3A82A13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5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fld id="{9E2C1B65-8D43-FE45-89D6-A186B8FFCB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3981" r:id="rId1"/>
    <p:sldLayoutId id="2147493982" r:id="rId2"/>
    <p:sldLayoutId id="2147493983" r:id="rId3"/>
    <p:sldLayoutId id="2147493984" r:id="rId4"/>
    <p:sldLayoutId id="2147493985" r:id="rId5"/>
    <p:sldLayoutId id="2147493986" r:id="rId6"/>
    <p:sldLayoutId id="2147493987" r:id="rId7"/>
    <p:sldLayoutId id="2147493988" r:id="rId8"/>
    <p:sldLayoutId id="2147493989" r:id="rId9"/>
    <p:sldLayoutId id="2147493990" r:id="rId10"/>
    <p:sldLayoutId id="2147493991" r:id="rId11"/>
    <p:sldLayoutId id="2147493992" r:id="rId12"/>
    <p:sldLayoutId id="2147493993" r:id="rId13"/>
    <p:sldLayoutId id="2147494095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sz="210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sz="1500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15">
            <a:extLst>
              <a:ext uri="{FF2B5EF4-FFF2-40B4-BE49-F238E27FC236}">
                <a16:creationId xmlns:a16="http://schemas.microsoft.com/office/drawing/2014/main" id="{3DF3FDEA-46E6-BD46-BFEA-4D09E9CB283A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91018" y="6223001"/>
            <a:ext cx="10458449" cy="339725"/>
            <a:chOff x="43" y="3920"/>
            <a:chExt cx="4941" cy="214"/>
          </a:xfrm>
        </p:grpSpPr>
        <p:sp>
          <p:nvSpPr>
            <p:cNvPr id="1031" name="Rectangle 12">
              <a:extLst>
                <a:ext uri="{FF2B5EF4-FFF2-40B4-BE49-F238E27FC236}">
                  <a16:creationId xmlns:a16="http://schemas.microsoft.com/office/drawing/2014/main" id="{726A5817-1D39-9341-9154-EAB7F7CF922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3" y="3946"/>
              <a:ext cx="4831" cy="165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2"/>
                </a:gs>
              </a:gsLst>
              <a:lin ang="0" scaled="1"/>
            </a:gradFill>
            <a:ln>
              <a:noFill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nl-NL" altLang="nl-NL" sz="2000" dirty="0">
                <a:solidFill>
                  <a:srgbClr val="FFFFFF"/>
                </a:solidFill>
                <a:ea typeface="+mn-ea"/>
              </a:endParaRPr>
            </a:p>
          </p:txBody>
        </p:sp>
        <p:sp>
          <p:nvSpPr>
            <p:cNvPr id="1032" name="Oval 13">
              <a:extLst>
                <a:ext uri="{FF2B5EF4-FFF2-40B4-BE49-F238E27FC236}">
                  <a16:creationId xmlns:a16="http://schemas.microsoft.com/office/drawing/2014/main" id="{A60AE3D3-ADA5-C344-A7B8-70645E17E2D0}"/>
                </a:ext>
              </a:extLst>
            </p:cNvPr>
            <p:cNvSpPr>
              <a:spLocks noChangeArrowheads="1"/>
            </p:cNvSpPr>
            <p:nvPr userDrawn="1"/>
          </p:nvSpPr>
          <p:spPr bwMode="white">
            <a:xfrm>
              <a:off x="4840" y="3920"/>
              <a:ext cx="144" cy="2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nl-NL" altLang="nl-NL" sz="2000" dirty="0">
                <a:solidFill>
                  <a:srgbClr val="FFFFFF"/>
                </a:solidFill>
                <a:ea typeface="+mn-ea"/>
              </a:endParaRPr>
            </a:p>
          </p:txBody>
        </p:sp>
      </p:grpSp>
      <p:sp>
        <p:nvSpPr>
          <p:cNvPr id="1034" name="Rectangle 10">
            <a:extLst>
              <a:ext uri="{FF2B5EF4-FFF2-40B4-BE49-F238E27FC236}">
                <a16:creationId xmlns:a16="http://schemas.microsoft.com/office/drawing/2014/main" id="{D4319E29-4C2C-454D-94CE-22F1E2419301}"/>
              </a:ext>
            </a:extLst>
          </p:cNvPr>
          <p:cNvSpPr>
            <a:spLocks noChangeArrowheads="1"/>
          </p:cNvSpPr>
          <p:nvPr userDrawn="1"/>
        </p:nvSpPr>
        <p:spPr bwMode="hidden">
          <a:xfrm>
            <a:off x="0" y="0"/>
            <a:ext cx="12192000" cy="5867400"/>
          </a:xfrm>
          <a:prstGeom prst="rect">
            <a:avLst/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000" dirty="0">
              <a:solidFill>
                <a:srgbClr val="FFFFFF"/>
              </a:solidFill>
              <a:latin typeface="Arial" charset="0"/>
              <a:ea typeface="+mn-ea"/>
            </a:endParaRPr>
          </a:p>
        </p:txBody>
      </p:sp>
      <p:sp>
        <p:nvSpPr>
          <p:cNvPr id="1028" name="Rectangle 2">
            <a:extLst>
              <a:ext uri="{FF2B5EF4-FFF2-40B4-BE49-F238E27FC236}">
                <a16:creationId xmlns:a16="http://schemas.microsoft.com/office/drawing/2014/main" id="{A59956BC-89FA-DE47-B826-48DEEBE21E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0851" y="214313"/>
            <a:ext cx="11290300" cy="1143000"/>
          </a:xfrm>
          <a:prstGeom prst="rect">
            <a:avLst/>
          </a:prstGeom>
          <a:noFill/>
          <a:ln>
            <a:noFill/>
          </a:ln>
          <a:effectLst>
            <a:outerShdw blurRad="63500" dist="38099" dir="2700000" algn="ctr" rotWithShape="0">
              <a:schemeClr val="bg2">
                <a:alpha val="74997"/>
              </a:scheme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077" name="Rectangle 3">
            <a:extLst>
              <a:ext uri="{FF2B5EF4-FFF2-40B4-BE49-F238E27FC236}">
                <a16:creationId xmlns:a16="http://schemas.microsoft.com/office/drawing/2014/main" id="{0E5D0F32-5001-BC46-A06A-78CDA0DA2C4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84718" y="1600201"/>
            <a:ext cx="11222567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1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</p:txBody>
      </p:sp>
      <p:pic>
        <p:nvPicPr>
          <p:cNvPr id="3078" name="Picture 16" descr="prime band white onc">
            <a:extLst>
              <a:ext uri="{FF2B5EF4-FFF2-40B4-BE49-F238E27FC236}">
                <a16:creationId xmlns:a16="http://schemas.microsoft.com/office/drawing/2014/main" id="{9AF3B805-2492-6744-A7F1-72A6BA3FAE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4800" y="5980113"/>
            <a:ext cx="1543051" cy="69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dk2" tx1="lt1" bg2="dk1" tx2="lt2" accent1="accent1" accent2="accent2" accent3="accent3" accent4="accent4" accent5="accent5" accent6="accent6" hlink="hlink" folHlink="folHlink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ＭＳ Ｐゴシック" panose="020B0600070205080204" pitchFamily="34" charset="-128"/>
          <a:cs typeface="ＭＳ Ｐゴシック" charset="0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  <a:ea typeface="ＭＳ Ｐゴシック" panose="020B0600070205080204" pitchFamily="34" charset="-128"/>
          <a:cs typeface="ＭＳ Ｐゴシック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  <a:ea typeface="ＭＳ Ｐゴシック" panose="020B0600070205080204" pitchFamily="34" charset="-128"/>
          <a:cs typeface="ＭＳ Ｐゴシック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  <a:ea typeface="ＭＳ Ｐゴシック" panose="020B0600070205080204" pitchFamily="34" charset="-128"/>
          <a:cs typeface="ＭＳ Ｐゴシック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  <a:ea typeface="ＭＳ Ｐゴシック" panose="020B0600070205080204" pitchFamily="34" charset="-128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285750" indent="-285750" algn="l" rtl="0" eaLnBrk="0" fontAlgn="base" hangingPunct="0">
        <a:spcBef>
          <a:spcPct val="40000"/>
        </a:spcBef>
        <a:spcAft>
          <a:spcPct val="0"/>
        </a:spcAft>
        <a:buClr>
          <a:schemeClr val="tx2"/>
        </a:buClr>
        <a:buChar char="•"/>
        <a:defRPr sz="3200" b="1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–"/>
        <a:defRPr sz="2800" b="1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panose="020B0600070205080204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-"/>
        <a:defRPr sz="2400" b="1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panose="020B0600070205080204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–"/>
        <a:defRPr sz="2000" b="1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panose="020B0600070205080204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»"/>
        <a:defRPr sz="2000" b="1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panose="020B0600070205080204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1">
            <a:extLst>
              <a:ext uri="{FF2B5EF4-FFF2-40B4-BE49-F238E27FC236}">
                <a16:creationId xmlns:a16="http://schemas.microsoft.com/office/drawing/2014/main" id="{56D4C804-C35E-6B4E-BA28-B39EE85683D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95352" y="569913"/>
            <a:ext cx="10407649" cy="114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title text format</a:t>
            </a:r>
          </a:p>
        </p:txBody>
      </p:sp>
      <p:sp>
        <p:nvSpPr>
          <p:cNvPr id="30723" name="Rectangle 2">
            <a:extLst>
              <a:ext uri="{FF2B5EF4-FFF2-40B4-BE49-F238E27FC236}">
                <a16:creationId xmlns:a16="http://schemas.microsoft.com/office/drawing/2014/main" id="{CE0456CE-14C8-D040-977D-72F5FE6442F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95352" y="1906588"/>
            <a:ext cx="10407649" cy="431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outline text format</a:t>
            </a:r>
          </a:p>
          <a:p>
            <a:pPr lvl="1"/>
            <a:r>
              <a:rPr lang="en-GB" altLang="en-US"/>
              <a:t>Second Outline Level</a:t>
            </a:r>
          </a:p>
          <a:p>
            <a:pPr lvl="2"/>
            <a:r>
              <a:rPr lang="en-GB" altLang="en-US"/>
              <a:t>Third Outline Level</a:t>
            </a:r>
          </a:p>
          <a:p>
            <a:pPr lvl="3"/>
            <a:r>
              <a:rPr lang="en-GB" altLang="en-US"/>
              <a:t>Fourth Outline Level</a:t>
            </a:r>
          </a:p>
          <a:p>
            <a:pPr lvl="4"/>
            <a:r>
              <a:rPr lang="en-GB" altLang="en-US"/>
              <a:t>Fifth Outline Level</a:t>
            </a:r>
          </a:p>
          <a:p>
            <a:pPr lvl="4"/>
            <a:r>
              <a:rPr lang="en-GB" altLang="en-US"/>
              <a:t>Sixth Outline Level</a:t>
            </a:r>
          </a:p>
          <a:p>
            <a:pPr lvl="4"/>
            <a:r>
              <a:rPr lang="en-GB" altLang="en-US"/>
              <a:t>Seventh Outline Level</a:t>
            </a:r>
          </a:p>
          <a:p>
            <a:pPr lvl="4"/>
            <a:r>
              <a:rPr lang="en-GB" altLang="en-US"/>
              <a:t>Eighth Outline Level</a:t>
            </a:r>
          </a:p>
          <a:p>
            <a:pPr lvl="4"/>
            <a:r>
              <a:rPr lang="en-GB" altLang="en-US"/>
              <a:t>Ninth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3994" r:id="rId1"/>
    <p:sldLayoutId id="2147493995" r:id="rId2"/>
    <p:sldLayoutId id="2147493996" r:id="rId3"/>
    <p:sldLayoutId id="2147493997" r:id="rId4"/>
    <p:sldLayoutId id="2147493998" r:id="rId5"/>
    <p:sldLayoutId id="2147493999" r:id="rId6"/>
    <p:sldLayoutId id="2147494000" r:id="rId7"/>
    <p:sldLayoutId id="2147494001" r:id="rId8"/>
    <p:sldLayoutId id="2147494002" r:id="rId9"/>
    <p:sldLayoutId id="2147494003" r:id="rId10"/>
    <p:sldLayoutId id="2147494004" r:id="rId11"/>
  </p:sldLayoutIdLst>
  <p:txStyles>
    <p:titleStyle>
      <a:lvl1pPr algn="ctr" defTabSz="301625" rtl="0" eaLnBrk="0" fontAlgn="base" hangingPunct="0">
        <a:lnSpc>
          <a:spcPct val="112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28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301625" rtl="0" eaLnBrk="0" fontAlgn="base" hangingPunct="0">
        <a:lnSpc>
          <a:spcPct val="112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2800">
          <a:solidFill>
            <a:srgbClr val="000000"/>
          </a:solidFill>
          <a:latin typeface="Times New Roman" pitchFamily="16" charset="0"/>
          <a:ea typeface="Lucida Sans Unicode" pitchFamily="32" charset="0"/>
          <a:cs typeface="Lucida Sans Unicode" pitchFamily="32" charset="0"/>
        </a:defRPr>
      </a:lvl2pPr>
      <a:lvl3pPr algn="ctr" defTabSz="301625" rtl="0" eaLnBrk="0" fontAlgn="base" hangingPunct="0">
        <a:lnSpc>
          <a:spcPct val="112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2800">
          <a:solidFill>
            <a:srgbClr val="000000"/>
          </a:solidFill>
          <a:latin typeface="Times New Roman" pitchFamily="16" charset="0"/>
          <a:ea typeface="Lucida Sans Unicode" pitchFamily="32" charset="0"/>
          <a:cs typeface="Lucida Sans Unicode" pitchFamily="32" charset="0"/>
        </a:defRPr>
      </a:lvl3pPr>
      <a:lvl4pPr algn="ctr" defTabSz="301625" rtl="0" eaLnBrk="0" fontAlgn="base" hangingPunct="0">
        <a:lnSpc>
          <a:spcPct val="112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2800">
          <a:solidFill>
            <a:srgbClr val="000000"/>
          </a:solidFill>
          <a:latin typeface="Times New Roman" pitchFamily="16" charset="0"/>
          <a:ea typeface="Lucida Sans Unicode" pitchFamily="32" charset="0"/>
          <a:cs typeface="Lucida Sans Unicode" pitchFamily="32" charset="0"/>
        </a:defRPr>
      </a:lvl4pPr>
      <a:lvl5pPr algn="ctr" defTabSz="301625" rtl="0" eaLnBrk="0" fontAlgn="base" hangingPunct="0">
        <a:lnSpc>
          <a:spcPct val="112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2800">
          <a:solidFill>
            <a:srgbClr val="000000"/>
          </a:solidFill>
          <a:latin typeface="Times New Roman" pitchFamily="16" charset="0"/>
          <a:ea typeface="Lucida Sans Unicode" pitchFamily="32" charset="0"/>
          <a:cs typeface="Lucida Sans Unicode" pitchFamily="32" charset="0"/>
        </a:defRPr>
      </a:lvl5pPr>
      <a:lvl6pPr marL="1016750" indent="-142850" algn="l" defTabSz="302504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2846">
          <a:solidFill>
            <a:srgbClr val="000000"/>
          </a:solidFill>
          <a:latin typeface="Times New Roman" pitchFamily="16" charset="0"/>
          <a:ea typeface="Lucida Sans Unicode" pitchFamily="32" charset="0"/>
          <a:cs typeface="Lucida Sans Unicode" pitchFamily="32" charset="0"/>
        </a:defRPr>
      </a:lvl6pPr>
      <a:lvl7pPr marL="1319255" indent="-142850" algn="l" defTabSz="302504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2846">
          <a:solidFill>
            <a:srgbClr val="000000"/>
          </a:solidFill>
          <a:latin typeface="Times New Roman" pitchFamily="16" charset="0"/>
          <a:ea typeface="Lucida Sans Unicode" pitchFamily="32" charset="0"/>
          <a:cs typeface="Lucida Sans Unicode" pitchFamily="32" charset="0"/>
        </a:defRPr>
      </a:lvl7pPr>
      <a:lvl8pPr marL="1621759" indent="-142850" algn="l" defTabSz="302504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2846">
          <a:solidFill>
            <a:srgbClr val="000000"/>
          </a:solidFill>
          <a:latin typeface="Times New Roman" pitchFamily="16" charset="0"/>
          <a:ea typeface="Lucida Sans Unicode" pitchFamily="32" charset="0"/>
          <a:cs typeface="Lucida Sans Unicode" pitchFamily="32" charset="0"/>
        </a:defRPr>
      </a:lvl8pPr>
      <a:lvl9pPr marL="1924262" indent="-142850" algn="l" defTabSz="302504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2846">
          <a:solidFill>
            <a:srgbClr val="000000"/>
          </a:solidFill>
          <a:latin typeface="Times New Roman" pitchFamily="16" charset="0"/>
          <a:ea typeface="Lucida Sans Unicode" pitchFamily="32" charset="0"/>
          <a:cs typeface="Lucida Sans Unicode" pitchFamily="32" charset="0"/>
        </a:defRPr>
      </a:lvl9pPr>
    </p:titleStyle>
    <p:bodyStyle>
      <a:lvl1pPr marL="284163" indent="-212725" algn="l" defTabSz="301625" rtl="0" eaLnBrk="0" fontAlgn="base" hangingPunct="0">
        <a:lnSpc>
          <a:spcPct val="112000"/>
        </a:lnSpc>
        <a:spcBef>
          <a:spcPct val="0"/>
        </a:spcBef>
        <a:spcAft>
          <a:spcPts val="938"/>
        </a:spcAft>
        <a:buClr>
          <a:srgbClr val="000000"/>
        </a:buClr>
        <a:buSzPct val="45000"/>
        <a:buFont typeface="StarSymbol" charset="0"/>
        <a:buChar char="●"/>
        <a:defRPr sz="2100">
          <a:solidFill>
            <a:srgbClr val="000000"/>
          </a:solidFill>
          <a:latin typeface="+mn-lt"/>
          <a:ea typeface="+mn-ea"/>
          <a:cs typeface="+mn-cs"/>
        </a:defRPr>
      </a:lvl1pPr>
      <a:lvl2pPr marL="569913" indent="-188913" algn="l" defTabSz="301625" rtl="0" eaLnBrk="0" fontAlgn="base" hangingPunct="0">
        <a:lnSpc>
          <a:spcPct val="112000"/>
        </a:lnSpc>
        <a:spcBef>
          <a:spcPct val="0"/>
        </a:spcBef>
        <a:spcAft>
          <a:spcPts val="750"/>
        </a:spcAft>
        <a:buClr>
          <a:srgbClr val="000000"/>
        </a:buClr>
        <a:buSzPct val="75000"/>
        <a:buFont typeface="StarSymbol" charset="0"/>
        <a:buChar char="–"/>
        <a:defRPr>
          <a:solidFill>
            <a:srgbClr val="000000"/>
          </a:solidFill>
          <a:latin typeface="+mn-lt"/>
          <a:ea typeface="+mn-ea"/>
          <a:cs typeface="+mn-cs"/>
        </a:defRPr>
      </a:lvl2pPr>
      <a:lvl3pPr marL="855663" indent="-141288" algn="l" defTabSz="301625" rtl="0" eaLnBrk="0" fontAlgn="base" hangingPunct="0">
        <a:lnSpc>
          <a:spcPct val="112000"/>
        </a:lnSpc>
        <a:spcBef>
          <a:spcPct val="0"/>
        </a:spcBef>
        <a:spcAft>
          <a:spcPts val="563"/>
        </a:spcAft>
        <a:buClr>
          <a:srgbClr val="000000"/>
        </a:buClr>
        <a:buSzPct val="45000"/>
        <a:buFont typeface="StarSymbol" charset="0"/>
        <a:buChar char="●"/>
        <a:defRPr sz="1600">
          <a:solidFill>
            <a:srgbClr val="000000"/>
          </a:solidFill>
          <a:latin typeface="+mn-lt"/>
          <a:ea typeface="+mn-ea"/>
          <a:cs typeface="+mn-cs"/>
        </a:defRPr>
      </a:lvl3pPr>
      <a:lvl4pPr marL="1141413" indent="-141288" algn="l" defTabSz="301625" rtl="0" eaLnBrk="0" fontAlgn="base" hangingPunct="0">
        <a:lnSpc>
          <a:spcPct val="112000"/>
        </a:lnSpc>
        <a:spcBef>
          <a:spcPct val="0"/>
        </a:spcBef>
        <a:spcAft>
          <a:spcPts val="375"/>
        </a:spcAft>
        <a:buClr>
          <a:srgbClr val="000000"/>
        </a:buClr>
        <a:buSzPct val="75000"/>
        <a:buFont typeface="StarSymbol" charset="0"/>
        <a:buChar char="–"/>
        <a:defRPr sz="1300">
          <a:solidFill>
            <a:srgbClr val="000000"/>
          </a:solidFill>
          <a:latin typeface="+mn-lt"/>
          <a:ea typeface="+mn-ea"/>
          <a:cs typeface="+mn-cs"/>
        </a:defRPr>
      </a:lvl4pPr>
      <a:lvl5pPr marL="1427163" indent="-141288" algn="l" defTabSz="301625" rtl="0" eaLnBrk="0" fontAlgn="base" hangingPunct="0">
        <a:lnSpc>
          <a:spcPct val="112000"/>
        </a:lnSpc>
        <a:spcBef>
          <a:spcPct val="0"/>
        </a:spcBef>
        <a:spcAft>
          <a:spcPts val="188"/>
        </a:spcAft>
        <a:buClr>
          <a:srgbClr val="000000"/>
        </a:buClr>
        <a:buSzPct val="45000"/>
        <a:buFont typeface="StarSymbol" charset="0"/>
        <a:buChar char="●"/>
        <a:defRPr sz="1300">
          <a:solidFill>
            <a:srgbClr val="000000"/>
          </a:solidFill>
          <a:latin typeface="+mn-lt"/>
          <a:ea typeface="+mn-ea"/>
          <a:cs typeface="+mn-cs"/>
        </a:defRPr>
      </a:lvl5pPr>
      <a:lvl6pPr marL="1729946" indent="-142850" algn="l" defTabSz="302504" rtl="0" fontAlgn="base" hangingPunct="0">
        <a:lnSpc>
          <a:spcPct val="112000"/>
        </a:lnSpc>
        <a:spcBef>
          <a:spcPct val="0"/>
        </a:spcBef>
        <a:spcAft>
          <a:spcPts val="190"/>
        </a:spcAft>
        <a:buClr>
          <a:srgbClr val="000000"/>
        </a:buClr>
        <a:buSzPct val="45000"/>
        <a:buFont typeface="StarSymbol" charset="0"/>
        <a:buChar char="●"/>
        <a:defRPr sz="1324">
          <a:solidFill>
            <a:srgbClr val="000000"/>
          </a:solidFill>
          <a:latin typeface="+mn-lt"/>
          <a:ea typeface="+mn-ea"/>
          <a:cs typeface="+mn-cs"/>
        </a:defRPr>
      </a:lvl6pPr>
      <a:lvl7pPr marL="2032451" indent="-142850" algn="l" defTabSz="302504" rtl="0" fontAlgn="base" hangingPunct="0">
        <a:lnSpc>
          <a:spcPct val="112000"/>
        </a:lnSpc>
        <a:spcBef>
          <a:spcPct val="0"/>
        </a:spcBef>
        <a:spcAft>
          <a:spcPts val="190"/>
        </a:spcAft>
        <a:buClr>
          <a:srgbClr val="000000"/>
        </a:buClr>
        <a:buSzPct val="45000"/>
        <a:buFont typeface="StarSymbol" charset="0"/>
        <a:buChar char="●"/>
        <a:defRPr sz="1324">
          <a:solidFill>
            <a:srgbClr val="000000"/>
          </a:solidFill>
          <a:latin typeface="+mn-lt"/>
          <a:ea typeface="+mn-ea"/>
          <a:cs typeface="+mn-cs"/>
        </a:defRPr>
      </a:lvl7pPr>
      <a:lvl8pPr marL="2334955" indent="-142850" algn="l" defTabSz="302504" rtl="0" fontAlgn="base" hangingPunct="0">
        <a:lnSpc>
          <a:spcPct val="112000"/>
        </a:lnSpc>
        <a:spcBef>
          <a:spcPct val="0"/>
        </a:spcBef>
        <a:spcAft>
          <a:spcPts val="190"/>
        </a:spcAft>
        <a:buClr>
          <a:srgbClr val="000000"/>
        </a:buClr>
        <a:buSzPct val="45000"/>
        <a:buFont typeface="StarSymbol" charset="0"/>
        <a:buChar char="●"/>
        <a:defRPr sz="1324">
          <a:solidFill>
            <a:srgbClr val="000000"/>
          </a:solidFill>
          <a:latin typeface="+mn-lt"/>
          <a:ea typeface="+mn-ea"/>
          <a:cs typeface="+mn-cs"/>
        </a:defRPr>
      </a:lvl8pPr>
      <a:lvl9pPr marL="2637459" indent="-142850" algn="l" defTabSz="302504" rtl="0" fontAlgn="base" hangingPunct="0">
        <a:lnSpc>
          <a:spcPct val="112000"/>
        </a:lnSpc>
        <a:spcBef>
          <a:spcPct val="0"/>
        </a:spcBef>
        <a:spcAft>
          <a:spcPts val="190"/>
        </a:spcAft>
        <a:buClr>
          <a:srgbClr val="000000"/>
        </a:buClr>
        <a:buSzPct val="45000"/>
        <a:buFont typeface="StarSymbol" charset="0"/>
        <a:buChar char="●"/>
        <a:defRPr sz="1324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5009" rtl="0" eaLnBrk="1" latinLnBrk="0" hangingPunct="1">
        <a:defRPr sz="1191" kern="1200">
          <a:solidFill>
            <a:schemeClr val="tx1"/>
          </a:solidFill>
          <a:latin typeface="+mn-lt"/>
          <a:ea typeface="+mn-ea"/>
          <a:cs typeface="+mn-cs"/>
        </a:defRPr>
      </a:lvl1pPr>
      <a:lvl2pPr marL="302504" algn="l" defTabSz="605009" rtl="0" eaLnBrk="1" latinLnBrk="0" hangingPunct="1">
        <a:defRPr sz="1191" kern="1200">
          <a:solidFill>
            <a:schemeClr val="tx1"/>
          </a:solidFill>
          <a:latin typeface="+mn-lt"/>
          <a:ea typeface="+mn-ea"/>
          <a:cs typeface="+mn-cs"/>
        </a:defRPr>
      </a:lvl2pPr>
      <a:lvl3pPr marL="605009" algn="l" defTabSz="605009" rtl="0" eaLnBrk="1" latinLnBrk="0" hangingPunct="1">
        <a:defRPr sz="1191" kern="1200">
          <a:solidFill>
            <a:schemeClr val="tx1"/>
          </a:solidFill>
          <a:latin typeface="+mn-lt"/>
          <a:ea typeface="+mn-ea"/>
          <a:cs typeface="+mn-cs"/>
        </a:defRPr>
      </a:lvl3pPr>
      <a:lvl4pPr marL="907513" algn="l" defTabSz="605009" rtl="0" eaLnBrk="1" latinLnBrk="0" hangingPunct="1">
        <a:defRPr sz="1191" kern="1200">
          <a:solidFill>
            <a:schemeClr val="tx1"/>
          </a:solidFill>
          <a:latin typeface="+mn-lt"/>
          <a:ea typeface="+mn-ea"/>
          <a:cs typeface="+mn-cs"/>
        </a:defRPr>
      </a:lvl4pPr>
      <a:lvl5pPr marL="1210016" algn="l" defTabSz="605009" rtl="0" eaLnBrk="1" latinLnBrk="0" hangingPunct="1">
        <a:defRPr sz="1191" kern="1200">
          <a:solidFill>
            <a:schemeClr val="tx1"/>
          </a:solidFill>
          <a:latin typeface="+mn-lt"/>
          <a:ea typeface="+mn-ea"/>
          <a:cs typeface="+mn-cs"/>
        </a:defRPr>
      </a:lvl5pPr>
      <a:lvl6pPr marL="1512521" algn="l" defTabSz="605009" rtl="0" eaLnBrk="1" latinLnBrk="0" hangingPunct="1">
        <a:defRPr sz="1191" kern="1200">
          <a:solidFill>
            <a:schemeClr val="tx1"/>
          </a:solidFill>
          <a:latin typeface="+mn-lt"/>
          <a:ea typeface="+mn-ea"/>
          <a:cs typeface="+mn-cs"/>
        </a:defRPr>
      </a:lvl6pPr>
      <a:lvl7pPr marL="1815026" algn="l" defTabSz="605009" rtl="0" eaLnBrk="1" latinLnBrk="0" hangingPunct="1">
        <a:defRPr sz="1191" kern="1200">
          <a:solidFill>
            <a:schemeClr val="tx1"/>
          </a:solidFill>
          <a:latin typeface="+mn-lt"/>
          <a:ea typeface="+mn-ea"/>
          <a:cs typeface="+mn-cs"/>
        </a:defRPr>
      </a:lvl7pPr>
      <a:lvl8pPr marL="2117529" algn="l" defTabSz="605009" rtl="0" eaLnBrk="1" latinLnBrk="0" hangingPunct="1">
        <a:defRPr sz="1191" kern="1200">
          <a:solidFill>
            <a:schemeClr val="tx1"/>
          </a:solidFill>
          <a:latin typeface="+mn-lt"/>
          <a:ea typeface="+mn-ea"/>
          <a:cs typeface="+mn-cs"/>
        </a:defRPr>
      </a:lvl8pPr>
      <a:lvl9pPr marL="2420033" algn="l" defTabSz="605009" rtl="0" eaLnBrk="1" latinLnBrk="0" hangingPunct="1">
        <a:defRPr sz="119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">
            <a:extLst>
              <a:ext uri="{FF2B5EF4-FFF2-40B4-BE49-F238E27FC236}">
                <a16:creationId xmlns:a16="http://schemas.microsoft.com/office/drawing/2014/main" id="{1DA2FCDF-5A3A-584A-BCC0-47503402482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95352" y="569913"/>
            <a:ext cx="10407649" cy="1141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title text format</a:t>
            </a:r>
          </a:p>
        </p:txBody>
      </p:sp>
      <p:sp>
        <p:nvSpPr>
          <p:cNvPr id="31747" name="Rectangle 2">
            <a:extLst>
              <a:ext uri="{FF2B5EF4-FFF2-40B4-BE49-F238E27FC236}">
                <a16:creationId xmlns:a16="http://schemas.microsoft.com/office/drawing/2014/main" id="{034CDFE9-6DF6-E141-9961-5442D56C8AA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95352" y="1906588"/>
            <a:ext cx="10407649" cy="4316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outline text format</a:t>
            </a:r>
          </a:p>
          <a:p>
            <a:pPr lvl="1"/>
            <a:r>
              <a:rPr lang="en-GB" altLang="en-US"/>
              <a:t>Second Outline Level</a:t>
            </a:r>
          </a:p>
          <a:p>
            <a:pPr lvl="2"/>
            <a:r>
              <a:rPr lang="en-GB" altLang="en-US"/>
              <a:t>Third Outline Level</a:t>
            </a:r>
          </a:p>
          <a:p>
            <a:pPr lvl="3"/>
            <a:r>
              <a:rPr lang="en-GB" altLang="en-US"/>
              <a:t>Fourth Outline Level</a:t>
            </a:r>
          </a:p>
          <a:p>
            <a:pPr lvl="4"/>
            <a:r>
              <a:rPr lang="en-GB" altLang="en-US"/>
              <a:t>Fifth Outline Level</a:t>
            </a:r>
          </a:p>
          <a:p>
            <a:pPr lvl="4"/>
            <a:r>
              <a:rPr lang="en-GB" altLang="en-US"/>
              <a:t>Sixth Outline Level</a:t>
            </a:r>
          </a:p>
          <a:p>
            <a:pPr lvl="4"/>
            <a:r>
              <a:rPr lang="en-GB" altLang="en-US"/>
              <a:t>Seventh Outline Level</a:t>
            </a:r>
          </a:p>
          <a:p>
            <a:pPr lvl="4"/>
            <a:r>
              <a:rPr lang="en-GB" altLang="en-US"/>
              <a:t>Eighth Outline Level</a:t>
            </a:r>
          </a:p>
          <a:p>
            <a:pPr lvl="4"/>
            <a:r>
              <a:rPr lang="en-GB" altLang="en-US"/>
              <a:t>Ninth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4005" r:id="rId1"/>
    <p:sldLayoutId id="2147494006" r:id="rId2"/>
    <p:sldLayoutId id="2147494007" r:id="rId3"/>
    <p:sldLayoutId id="2147494008" r:id="rId4"/>
    <p:sldLayoutId id="2147494009" r:id="rId5"/>
    <p:sldLayoutId id="2147494010" r:id="rId6"/>
    <p:sldLayoutId id="2147494011" r:id="rId7"/>
    <p:sldLayoutId id="2147494012" r:id="rId8"/>
    <p:sldLayoutId id="2147494013" r:id="rId9"/>
    <p:sldLayoutId id="2147494014" r:id="rId10"/>
    <p:sldLayoutId id="2147494015" r:id="rId11"/>
    <p:sldLayoutId id="2147494096" r:id="rId12"/>
    <p:sldLayoutId id="2147494016" r:id="rId13"/>
    <p:sldLayoutId id="2147494097" r:id="rId14"/>
  </p:sldLayoutIdLst>
  <p:txStyles>
    <p:titleStyle>
      <a:lvl1pPr algn="ctr" defTabSz="341313" rtl="0" eaLnBrk="0" fontAlgn="base" hangingPunct="0">
        <a:lnSpc>
          <a:spcPct val="112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33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341313" rtl="0" eaLnBrk="0" fontAlgn="base" hangingPunct="0">
        <a:lnSpc>
          <a:spcPct val="112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3300">
          <a:solidFill>
            <a:srgbClr val="000000"/>
          </a:solidFill>
          <a:latin typeface="Times New Roman" pitchFamily="16" charset="0"/>
          <a:ea typeface="Lucida Sans Unicode" pitchFamily="32" charset="0"/>
          <a:cs typeface="Lucida Sans Unicode" pitchFamily="32" charset="0"/>
        </a:defRPr>
      </a:lvl2pPr>
      <a:lvl3pPr algn="ctr" defTabSz="341313" rtl="0" eaLnBrk="0" fontAlgn="base" hangingPunct="0">
        <a:lnSpc>
          <a:spcPct val="112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3300">
          <a:solidFill>
            <a:srgbClr val="000000"/>
          </a:solidFill>
          <a:latin typeface="Times New Roman" pitchFamily="16" charset="0"/>
          <a:ea typeface="Lucida Sans Unicode" pitchFamily="32" charset="0"/>
          <a:cs typeface="Lucida Sans Unicode" pitchFamily="32" charset="0"/>
        </a:defRPr>
      </a:lvl3pPr>
      <a:lvl4pPr algn="ctr" defTabSz="341313" rtl="0" eaLnBrk="0" fontAlgn="base" hangingPunct="0">
        <a:lnSpc>
          <a:spcPct val="112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3300">
          <a:solidFill>
            <a:srgbClr val="000000"/>
          </a:solidFill>
          <a:latin typeface="Times New Roman" pitchFamily="16" charset="0"/>
          <a:ea typeface="Lucida Sans Unicode" pitchFamily="32" charset="0"/>
          <a:cs typeface="Lucida Sans Unicode" pitchFamily="32" charset="0"/>
        </a:defRPr>
      </a:lvl4pPr>
      <a:lvl5pPr algn="ctr" defTabSz="341313" rtl="0" eaLnBrk="0" fontAlgn="base" hangingPunct="0">
        <a:lnSpc>
          <a:spcPct val="112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3300">
          <a:solidFill>
            <a:srgbClr val="000000"/>
          </a:solidFill>
          <a:latin typeface="Times New Roman" pitchFamily="16" charset="0"/>
          <a:ea typeface="Lucida Sans Unicode" pitchFamily="32" charset="0"/>
          <a:cs typeface="Lucida Sans Unicode" pitchFamily="32" charset="0"/>
        </a:defRPr>
      </a:lvl5pPr>
      <a:lvl6pPr marL="1152438" indent="-161913" algn="l" defTabSz="342874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3300">
          <a:solidFill>
            <a:srgbClr val="000000"/>
          </a:solidFill>
          <a:latin typeface="Times New Roman" pitchFamily="16" charset="0"/>
          <a:ea typeface="Lucida Sans Unicode" pitchFamily="32" charset="0"/>
          <a:cs typeface="Lucida Sans Unicode" pitchFamily="32" charset="0"/>
        </a:defRPr>
      </a:lvl6pPr>
      <a:lvl7pPr marL="1495312" indent="-161913" algn="l" defTabSz="342874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3300">
          <a:solidFill>
            <a:srgbClr val="000000"/>
          </a:solidFill>
          <a:latin typeface="Times New Roman" pitchFamily="16" charset="0"/>
          <a:ea typeface="Lucida Sans Unicode" pitchFamily="32" charset="0"/>
          <a:cs typeface="Lucida Sans Unicode" pitchFamily="32" charset="0"/>
        </a:defRPr>
      </a:lvl7pPr>
      <a:lvl8pPr marL="1838186" indent="-161913" algn="l" defTabSz="342874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3300">
          <a:solidFill>
            <a:srgbClr val="000000"/>
          </a:solidFill>
          <a:latin typeface="Times New Roman" pitchFamily="16" charset="0"/>
          <a:ea typeface="Lucida Sans Unicode" pitchFamily="32" charset="0"/>
          <a:cs typeface="Lucida Sans Unicode" pitchFamily="32" charset="0"/>
        </a:defRPr>
      </a:lvl8pPr>
      <a:lvl9pPr marL="2181060" indent="-161913" algn="l" defTabSz="342874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3300">
          <a:solidFill>
            <a:srgbClr val="000000"/>
          </a:solidFill>
          <a:latin typeface="Times New Roman" pitchFamily="16" charset="0"/>
          <a:ea typeface="Lucida Sans Unicode" pitchFamily="32" charset="0"/>
          <a:cs typeface="Lucida Sans Unicode" pitchFamily="32" charset="0"/>
        </a:defRPr>
      </a:lvl9pPr>
    </p:titleStyle>
    <p:bodyStyle>
      <a:lvl1pPr marL="322263" indent="-241300" algn="l" defTabSz="341313" rtl="0" eaLnBrk="0" fontAlgn="base" hangingPunct="0">
        <a:lnSpc>
          <a:spcPct val="112000"/>
        </a:lnSpc>
        <a:spcBef>
          <a:spcPct val="0"/>
        </a:spcBef>
        <a:spcAft>
          <a:spcPts val="1075"/>
        </a:spcAft>
        <a:buClr>
          <a:srgbClr val="000000"/>
        </a:buClr>
        <a:buSzPct val="45000"/>
        <a:buFont typeface="StarSymbol" charset="0"/>
        <a:buChar char="●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646113" indent="-212725" algn="l" defTabSz="341313" rtl="0" eaLnBrk="0" fontAlgn="base" hangingPunct="0">
        <a:lnSpc>
          <a:spcPct val="112000"/>
        </a:lnSpc>
        <a:spcBef>
          <a:spcPct val="0"/>
        </a:spcBef>
        <a:spcAft>
          <a:spcPts val="850"/>
        </a:spcAft>
        <a:buClr>
          <a:srgbClr val="000000"/>
        </a:buClr>
        <a:buSzPct val="75000"/>
        <a:buFont typeface="StarSymbol" charset="0"/>
        <a:buChar char="–"/>
        <a:defRPr sz="2100">
          <a:solidFill>
            <a:srgbClr val="000000"/>
          </a:solidFill>
          <a:latin typeface="+mn-lt"/>
          <a:ea typeface="+mn-ea"/>
          <a:cs typeface="+mn-cs"/>
        </a:defRPr>
      </a:lvl2pPr>
      <a:lvl3pPr marL="969963" indent="-160338" algn="l" defTabSz="341313" rtl="0" eaLnBrk="0" fontAlgn="base" hangingPunct="0">
        <a:lnSpc>
          <a:spcPct val="112000"/>
        </a:lnSpc>
        <a:spcBef>
          <a:spcPct val="0"/>
        </a:spcBef>
        <a:spcAft>
          <a:spcPts val="638"/>
        </a:spcAft>
        <a:buClr>
          <a:srgbClr val="000000"/>
        </a:buClr>
        <a:buSzPct val="45000"/>
        <a:buFont typeface="StarSymbol" charset="0"/>
        <a:buChar char="●"/>
        <a:defRPr>
          <a:solidFill>
            <a:srgbClr val="000000"/>
          </a:solidFill>
          <a:latin typeface="+mn-lt"/>
          <a:ea typeface="+mn-ea"/>
          <a:cs typeface="+mn-cs"/>
        </a:defRPr>
      </a:lvl3pPr>
      <a:lvl4pPr marL="1293813" indent="-160338" algn="l" defTabSz="341313" rtl="0" eaLnBrk="0" fontAlgn="base" hangingPunct="0">
        <a:lnSpc>
          <a:spcPct val="112000"/>
        </a:lnSpc>
        <a:spcBef>
          <a:spcPct val="0"/>
        </a:spcBef>
        <a:spcAft>
          <a:spcPts val="425"/>
        </a:spcAft>
        <a:buClr>
          <a:srgbClr val="000000"/>
        </a:buClr>
        <a:buSzPct val="75000"/>
        <a:buFont typeface="StarSymbol" charset="0"/>
        <a:buChar char="–"/>
        <a:defRPr sz="1500">
          <a:solidFill>
            <a:srgbClr val="000000"/>
          </a:solidFill>
          <a:latin typeface="+mn-lt"/>
          <a:ea typeface="+mn-ea"/>
          <a:cs typeface="+mn-cs"/>
        </a:defRPr>
      </a:lvl4pPr>
      <a:lvl5pPr marL="1617663" indent="-160338" algn="l" defTabSz="341313" rtl="0" eaLnBrk="0" fontAlgn="base" hangingPunct="0">
        <a:lnSpc>
          <a:spcPct val="112000"/>
        </a:lnSpc>
        <a:spcBef>
          <a:spcPct val="0"/>
        </a:spcBef>
        <a:spcAft>
          <a:spcPts val="213"/>
        </a:spcAft>
        <a:buClr>
          <a:srgbClr val="000000"/>
        </a:buClr>
        <a:buSzPct val="45000"/>
        <a:buFont typeface="StarSymbol" charset="0"/>
        <a:buChar char="●"/>
        <a:defRPr sz="1500">
          <a:solidFill>
            <a:srgbClr val="000000"/>
          </a:solidFill>
          <a:latin typeface="+mn-lt"/>
          <a:ea typeface="+mn-ea"/>
          <a:cs typeface="+mn-cs"/>
        </a:defRPr>
      </a:lvl5pPr>
      <a:lvl6pPr marL="1960812" indent="-161913" algn="l" defTabSz="342874" rtl="0" fontAlgn="base" hangingPunct="0">
        <a:lnSpc>
          <a:spcPct val="112000"/>
        </a:lnSpc>
        <a:spcBef>
          <a:spcPct val="0"/>
        </a:spcBef>
        <a:spcAft>
          <a:spcPts val="216"/>
        </a:spcAft>
        <a:buClr>
          <a:srgbClr val="000000"/>
        </a:buClr>
        <a:buSzPct val="45000"/>
        <a:buFont typeface="StarSymbol" charset="0"/>
        <a:buChar char="●"/>
        <a:defRPr sz="1500">
          <a:solidFill>
            <a:srgbClr val="000000"/>
          </a:solidFill>
          <a:latin typeface="+mn-lt"/>
          <a:ea typeface="+mn-ea"/>
          <a:cs typeface="+mn-cs"/>
        </a:defRPr>
      </a:lvl6pPr>
      <a:lvl7pPr marL="2303686" indent="-161913" algn="l" defTabSz="342874" rtl="0" fontAlgn="base" hangingPunct="0">
        <a:lnSpc>
          <a:spcPct val="112000"/>
        </a:lnSpc>
        <a:spcBef>
          <a:spcPct val="0"/>
        </a:spcBef>
        <a:spcAft>
          <a:spcPts val="216"/>
        </a:spcAft>
        <a:buClr>
          <a:srgbClr val="000000"/>
        </a:buClr>
        <a:buSzPct val="45000"/>
        <a:buFont typeface="StarSymbol" charset="0"/>
        <a:buChar char="●"/>
        <a:defRPr sz="1500">
          <a:solidFill>
            <a:srgbClr val="000000"/>
          </a:solidFill>
          <a:latin typeface="+mn-lt"/>
          <a:ea typeface="+mn-ea"/>
          <a:cs typeface="+mn-cs"/>
        </a:defRPr>
      </a:lvl7pPr>
      <a:lvl8pPr marL="2646560" indent="-161913" algn="l" defTabSz="342874" rtl="0" fontAlgn="base" hangingPunct="0">
        <a:lnSpc>
          <a:spcPct val="112000"/>
        </a:lnSpc>
        <a:spcBef>
          <a:spcPct val="0"/>
        </a:spcBef>
        <a:spcAft>
          <a:spcPts val="216"/>
        </a:spcAft>
        <a:buClr>
          <a:srgbClr val="000000"/>
        </a:buClr>
        <a:buSzPct val="45000"/>
        <a:buFont typeface="StarSymbol" charset="0"/>
        <a:buChar char="●"/>
        <a:defRPr sz="1500">
          <a:solidFill>
            <a:srgbClr val="000000"/>
          </a:solidFill>
          <a:latin typeface="+mn-lt"/>
          <a:ea typeface="+mn-ea"/>
          <a:cs typeface="+mn-cs"/>
        </a:defRPr>
      </a:lvl8pPr>
      <a:lvl9pPr marL="2989434" indent="-161913" algn="l" defTabSz="342874" rtl="0" fontAlgn="base" hangingPunct="0">
        <a:lnSpc>
          <a:spcPct val="112000"/>
        </a:lnSpc>
        <a:spcBef>
          <a:spcPct val="0"/>
        </a:spcBef>
        <a:spcAft>
          <a:spcPts val="216"/>
        </a:spcAft>
        <a:buClr>
          <a:srgbClr val="000000"/>
        </a:buClr>
        <a:buSzPct val="45000"/>
        <a:buFont typeface="StarSymbol" charset="0"/>
        <a:buChar char="●"/>
        <a:defRPr sz="15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4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74" algn="l" defTabSz="68574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48" algn="l" defTabSz="68574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22" algn="l" defTabSz="68574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496" algn="l" defTabSz="68574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371" algn="l" defTabSz="68574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44" algn="l" defTabSz="68574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19" algn="l" defTabSz="68574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993" algn="l" defTabSz="68574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23784"/>
            </a:gs>
            <a:gs pos="100000">
              <a:srgbClr val="006AC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>
            <a:extLst>
              <a:ext uri="{FF2B5EF4-FFF2-40B4-BE49-F238E27FC236}">
                <a16:creationId xmlns:a16="http://schemas.microsoft.com/office/drawing/2014/main" id="{472455F0-739D-0948-A2A2-673010835478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69951" y="5857876"/>
            <a:ext cx="2419349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86" tIns="43243" rIns="86486" bIns="43243" numCol="1" anchor="t" anchorCtr="0" compatLnSpc="1">
            <a:prstTxWarp prst="textNoShape">
              <a:avLst/>
            </a:prstTxWarp>
          </a:bodyPr>
          <a:lstStyle>
            <a:lvl1pPr algn="l">
              <a:defRPr sz="13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CA975F76-AD82-1B45-97B8-9B83815F349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966633" y="5857876"/>
            <a:ext cx="3676651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86" tIns="43243" rIns="86486" bIns="43243" numCol="1" anchor="t" anchorCtr="0" compatLnSpc="1">
            <a:prstTxWarp prst="textNoShape">
              <a:avLst/>
            </a:prstTxWarp>
          </a:bodyPr>
          <a:lstStyle>
            <a:lvl1pPr algn="ctr">
              <a:defRPr sz="13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FCA16B7F-76AD-F248-B2B9-09F1BA12F02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20618" y="5857876"/>
            <a:ext cx="2419349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86" tIns="43243" rIns="86486" bIns="43243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AD79BE7E-89F8-A64A-88CF-AA7B781D135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  <p:sp>
        <p:nvSpPr>
          <p:cNvPr id="32773" name="Rectangle 17">
            <a:extLst>
              <a:ext uri="{FF2B5EF4-FFF2-40B4-BE49-F238E27FC236}">
                <a16:creationId xmlns:a16="http://schemas.microsoft.com/office/drawing/2014/main" id="{9347AE7A-A4FB-AF4F-A3B3-2EF4E462D8F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062568" y="60325"/>
            <a:ext cx="1112943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8451" tIns="43450" rIns="88451" bIns="4345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Headline as One Line </a:t>
            </a:r>
            <a:br>
              <a:rPr lang="en-US" altLang="en-US"/>
            </a:br>
            <a:r>
              <a:rPr lang="en-US" altLang="en-US"/>
              <a:t>Headline as Two Lines</a:t>
            </a:r>
          </a:p>
        </p:txBody>
      </p:sp>
      <p:sp>
        <p:nvSpPr>
          <p:cNvPr id="32774" name="Rectangle 18">
            <a:extLst>
              <a:ext uri="{FF2B5EF4-FFF2-40B4-BE49-F238E27FC236}">
                <a16:creationId xmlns:a16="http://schemas.microsoft.com/office/drawing/2014/main" id="{30DC81E0-C1A9-F249-9517-EB9274E16C6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107018" y="1677988"/>
            <a:ext cx="9872133" cy="411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8451" tIns="43450" rIns="88451" bIns="43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3"/>
            <a:endParaRPr lang="en-US" altLang="en-US"/>
          </a:p>
        </p:txBody>
      </p:sp>
      <p:grpSp>
        <p:nvGrpSpPr>
          <p:cNvPr id="32775" name="Group 19">
            <a:extLst>
              <a:ext uri="{FF2B5EF4-FFF2-40B4-BE49-F238E27FC236}">
                <a16:creationId xmlns:a16="http://schemas.microsoft.com/office/drawing/2014/main" id="{990B3CB1-ADC3-BD43-BAE7-C43F5CB24341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0" y="1282700"/>
            <a:ext cx="12192000" cy="76200"/>
            <a:chOff x="0" y="808"/>
            <a:chExt cx="5760" cy="48"/>
          </a:xfrm>
        </p:grpSpPr>
        <p:sp>
          <p:nvSpPr>
            <p:cNvPr id="32776" name="Line 20">
              <a:extLst>
                <a:ext uri="{FF2B5EF4-FFF2-40B4-BE49-F238E27FC236}">
                  <a16:creationId xmlns:a16="http://schemas.microsoft.com/office/drawing/2014/main" id="{32411978-967D-C54E-9B21-F6159B4936F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808"/>
              <a:ext cx="5760" cy="1"/>
            </a:xfrm>
            <a:prstGeom prst="line">
              <a:avLst/>
            </a:prstGeom>
            <a:noFill/>
            <a:ln w="28575">
              <a:solidFill>
                <a:srgbClr val="F1E60D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sz="2000"/>
            </a:p>
          </p:txBody>
        </p:sp>
        <p:sp>
          <p:nvSpPr>
            <p:cNvPr id="27657" name="Rectangle 21">
              <a:extLst>
                <a:ext uri="{FF2B5EF4-FFF2-40B4-BE49-F238E27FC236}">
                  <a16:creationId xmlns:a16="http://schemas.microsoft.com/office/drawing/2014/main" id="{49D98EDB-BE5E-2C44-AC88-C9700A9717DF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0" y="808"/>
              <a:ext cx="5760" cy="48"/>
            </a:xfrm>
            <a:prstGeom prst="rect">
              <a:avLst/>
            </a:prstGeom>
            <a:gradFill rotWithShape="0">
              <a:gsLst>
                <a:gs pos="0">
                  <a:srgbClr val="006ACA"/>
                </a:gs>
                <a:gs pos="100000">
                  <a:srgbClr val="023784"/>
                </a:gs>
              </a:gsLst>
              <a:lin ang="0" scaled="1"/>
            </a:gradFill>
            <a:ln>
              <a:noFill/>
            </a:ln>
          </p:spPr>
          <p:txBody>
            <a:bodyPr wrap="none" anchor="ctr"/>
            <a:lstStyle>
              <a:lvl1pPr algn="ctr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algn="ctr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ctr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ctr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ctr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defRPr/>
              </a:pPr>
              <a:endParaRPr lang="en-US" sz="2000" dirty="0">
                <a:solidFill>
                  <a:srgbClr val="000000"/>
                </a:solidFill>
                <a:ea typeface="MS PGothic" charset="0"/>
                <a:cs typeface="MS PGothic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94017" r:id="rId1"/>
  </p:sldLayoutIdLst>
  <p:txStyles>
    <p:titleStyle>
      <a:lvl1pPr algn="l" defTabSz="89376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1E60D"/>
          </a:solidFill>
          <a:latin typeface="+mj-lt"/>
          <a:ea typeface="ＭＳ Ｐゴシック" panose="020B0600070205080204" pitchFamily="34" charset="-128"/>
          <a:cs typeface="MS PGothic" charset="0"/>
        </a:defRPr>
      </a:lvl1pPr>
      <a:lvl2pPr algn="l" defTabSz="89376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1E60D"/>
          </a:solidFill>
          <a:latin typeface="Arial" charset="0"/>
          <a:ea typeface="ＭＳ Ｐゴシック" panose="020B0600070205080204" pitchFamily="34" charset="-128"/>
          <a:cs typeface="MS PGothic" charset="0"/>
        </a:defRPr>
      </a:lvl2pPr>
      <a:lvl3pPr algn="l" defTabSz="89376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1E60D"/>
          </a:solidFill>
          <a:latin typeface="Arial" charset="0"/>
          <a:ea typeface="ＭＳ Ｐゴシック" panose="020B0600070205080204" pitchFamily="34" charset="-128"/>
          <a:cs typeface="MS PGothic" charset="0"/>
        </a:defRPr>
      </a:lvl3pPr>
      <a:lvl4pPr algn="l" defTabSz="89376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1E60D"/>
          </a:solidFill>
          <a:latin typeface="Arial" charset="0"/>
          <a:ea typeface="ＭＳ Ｐゴシック" panose="020B0600070205080204" pitchFamily="34" charset="-128"/>
          <a:cs typeface="MS PGothic" charset="0"/>
        </a:defRPr>
      </a:lvl4pPr>
      <a:lvl5pPr algn="l" defTabSz="89376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1E60D"/>
          </a:solidFill>
          <a:latin typeface="Arial" charset="0"/>
          <a:ea typeface="ＭＳ Ｐゴシック" panose="020B0600070205080204" pitchFamily="34" charset="-128"/>
          <a:cs typeface="MS PGothic" charset="0"/>
        </a:defRPr>
      </a:lvl5pPr>
      <a:lvl6pPr marL="457200" algn="l" defTabSz="89376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1E60D"/>
          </a:solidFill>
          <a:latin typeface="Arial" charset="0"/>
        </a:defRPr>
      </a:lvl6pPr>
      <a:lvl7pPr marL="914400" algn="l" defTabSz="89376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1E60D"/>
          </a:solidFill>
          <a:latin typeface="Arial" charset="0"/>
        </a:defRPr>
      </a:lvl7pPr>
      <a:lvl8pPr marL="1371600" algn="l" defTabSz="89376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1E60D"/>
          </a:solidFill>
          <a:latin typeface="Arial" charset="0"/>
        </a:defRPr>
      </a:lvl8pPr>
      <a:lvl9pPr marL="1828800" algn="l" defTabSz="89376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1E60D"/>
          </a:solidFill>
          <a:latin typeface="Arial" charset="0"/>
        </a:defRPr>
      </a:lvl9pPr>
    </p:titleStyle>
    <p:bodyStyle>
      <a:lvl1pPr marL="334963" indent="-334963" algn="l" defTabSz="893763" rtl="0" eaLnBrk="0" fontAlgn="base" hangingPunct="0">
        <a:lnSpc>
          <a:spcPct val="90000"/>
        </a:lnSpc>
        <a:spcBef>
          <a:spcPct val="55000"/>
        </a:spcBef>
        <a:spcAft>
          <a:spcPct val="0"/>
        </a:spcAft>
        <a:buClr>
          <a:srgbClr val="F1E60D"/>
        </a:buClr>
        <a:buSzPct val="80000"/>
        <a:buFont typeface="Wingdings" pitchFamily="2" charset="2"/>
        <a:buChar char="l"/>
        <a:defRPr sz="2400" b="1">
          <a:solidFill>
            <a:schemeClr val="bg1"/>
          </a:solidFill>
          <a:latin typeface="+mn-lt"/>
          <a:ea typeface="ＭＳ Ｐゴシック" panose="020B0600070205080204" pitchFamily="34" charset="-128"/>
          <a:cs typeface="MS PGothic" charset="0"/>
        </a:defRPr>
      </a:lvl1pPr>
      <a:lvl2pPr marL="725488" indent="-277813" algn="l" defTabSz="893763" rtl="0" eaLnBrk="0" fontAlgn="base" hangingPunct="0">
        <a:lnSpc>
          <a:spcPct val="90000"/>
        </a:lnSpc>
        <a:spcBef>
          <a:spcPct val="55000"/>
        </a:spcBef>
        <a:spcAft>
          <a:spcPct val="0"/>
        </a:spcAft>
        <a:buClr>
          <a:schemeClr val="bg1"/>
        </a:buClr>
        <a:buSzPct val="90000"/>
        <a:buChar char="–"/>
        <a:defRPr sz="2100">
          <a:solidFill>
            <a:schemeClr val="bg1"/>
          </a:solidFill>
          <a:latin typeface="+mn-lt"/>
          <a:ea typeface="ＭＳ Ｐゴシック" panose="020B0600070205080204" pitchFamily="34" charset="-128"/>
          <a:cs typeface="MS PGothic" charset="0"/>
        </a:defRPr>
      </a:lvl2pPr>
      <a:lvl3pPr marL="1117600" indent="-223838" algn="l" defTabSz="893763" rtl="0" eaLnBrk="0" fontAlgn="base" hangingPunct="0">
        <a:lnSpc>
          <a:spcPct val="90000"/>
        </a:lnSpc>
        <a:spcBef>
          <a:spcPct val="55000"/>
        </a:spcBef>
        <a:spcAft>
          <a:spcPct val="0"/>
        </a:spcAft>
        <a:buClr>
          <a:srgbClr val="B2B2B2"/>
        </a:buClr>
        <a:buSzPct val="90000"/>
        <a:buFont typeface="Wingdings" pitchFamily="2" charset="2"/>
        <a:buChar char="n"/>
        <a:defRPr sz="2000">
          <a:solidFill>
            <a:schemeClr val="bg1"/>
          </a:solidFill>
          <a:latin typeface="+mn-lt"/>
          <a:ea typeface="ＭＳ Ｐゴシック" panose="020B0600070205080204" pitchFamily="34" charset="-128"/>
          <a:cs typeface="MS PGothic" charset="0"/>
        </a:defRPr>
      </a:lvl3pPr>
      <a:lvl4pPr marL="1563688" indent="-222250" algn="l" defTabSz="893763" rtl="0" eaLnBrk="0" fontAlgn="base" hangingPunct="0">
        <a:lnSpc>
          <a:spcPct val="90000"/>
        </a:lnSpc>
        <a:spcBef>
          <a:spcPct val="55000"/>
        </a:spcBef>
        <a:spcAft>
          <a:spcPct val="0"/>
        </a:spcAft>
        <a:buClr>
          <a:schemeClr val="bg1"/>
        </a:buClr>
        <a:buSzPct val="90000"/>
        <a:buFont typeface="Wingdings" pitchFamily="2" charset="2"/>
        <a:buChar char="§"/>
        <a:defRPr>
          <a:solidFill>
            <a:schemeClr val="bg1"/>
          </a:solidFill>
          <a:latin typeface="+mn-lt"/>
          <a:ea typeface="ＭＳ Ｐゴシック" panose="020B0600070205080204" pitchFamily="34" charset="-128"/>
          <a:cs typeface="MS PGothic" charset="0"/>
        </a:defRPr>
      </a:lvl4pPr>
      <a:lvl5pPr marL="2011363" indent="-223838" algn="l" defTabSz="893763" rtl="0" eaLnBrk="0" fontAlgn="base" hangingPunct="0">
        <a:spcBef>
          <a:spcPct val="20000"/>
        </a:spcBef>
        <a:spcAft>
          <a:spcPct val="0"/>
        </a:spcAft>
        <a:defRPr sz="19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5pPr>
      <a:lvl6pPr marL="2468563" indent="-223838" algn="l" defTabSz="893763" rtl="0" eaLnBrk="0" fontAlgn="base" hangingPunct="0">
        <a:spcBef>
          <a:spcPct val="20000"/>
        </a:spcBef>
        <a:spcAft>
          <a:spcPct val="0"/>
        </a:spcAft>
        <a:defRPr sz="1900">
          <a:solidFill>
            <a:schemeClr val="tx1"/>
          </a:solidFill>
          <a:latin typeface="+mn-lt"/>
        </a:defRPr>
      </a:lvl6pPr>
      <a:lvl7pPr marL="2925763" indent="-223838" algn="l" defTabSz="893763" rtl="0" eaLnBrk="0" fontAlgn="base" hangingPunct="0">
        <a:spcBef>
          <a:spcPct val="20000"/>
        </a:spcBef>
        <a:spcAft>
          <a:spcPct val="0"/>
        </a:spcAft>
        <a:defRPr sz="1900">
          <a:solidFill>
            <a:schemeClr val="tx1"/>
          </a:solidFill>
          <a:latin typeface="+mn-lt"/>
        </a:defRPr>
      </a:lvl7pPr>
      <a:lvl8pPr marL="3382963" indent="-223838" algn="l" defTabSz="893763" rtl="0" eaLnBrk="0" fontAlgn="base" hangingPunct="0">
        <a:spcBef>
          <a:spcPct val="20000"/>
        </a:spcBef>
        <a:spcAft>
          <a:spcPct val="0"/>
        </a:spcAft>
        <a:defRPr sz="1900">
          <a:solidFill>
            <a:schemeClr val="tx1"/>
          </a:solidFill>
          <a:latin typeface="+mn-lt"/>
        </a:defRPr>
      </a:lvl8pPr>
      <a:lvl9pPr marL="3840163" indent="-223838" algn="l" defTabSz="893763" rtl="0" eaLnBrk="0" fontAlgn="base" hangingPunct="0">
        <a:spcBef>
          <a:spcPct val="20000"/>
        </a:spcBef>
        <a:spcAft>
          <a:spcPct val="0"/>
        </a:spcAft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15">
            <a:extLst>
              <a:ext uri="{FF2B5EF4-FFF2-40B4-BE49-F238E27FC236}">
                <a16:creationId xmlns:a16="http://schemas.microsoft.com/office/drawing/2014/main" id="{955769DB-39DE-5C48-9309-EF455E038DB5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91018" y="6223001"/>
            <a:ext cx="10458449" cy="339725"/>
            <a:chOff x="43" y="3920"/>
            <a:chExt cx="4941" cy="214"/>
          </a:xfrm>
        </p:grpSpPr>
        <p:sp>
          <p:nvSpPr>
            <p:cNvPr id="1031" name="Rectangle 12">
              <a:extLst>
                <a:ext uri="{FF2B5EF4-FFF2-40B4-BE49-F238E27FC236}">
                  <a16:creationId xmlns:a16="http://schemas.microsoft.com/office/drawing/2014/main" id="{FC2F9EDF-B30A-7A48-90B1-1DF2C5A7226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3" y="3946"/>
              <a:ext cx="4831" cy="165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2"/>
                </a:gs>
              </a:gsLst>
              <a:lin ang="0" scaled="1"/>
            </a:gradFill>
            <a:ln>
              <a:noFill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nl-NL" altLang="nl-NL" sz="2000" dirty="0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1032" name="Oval 13">
              <a:extLst>
                <a:ext uri="{FF2B5EF4-FFF2-40B4-BE49-F238E27FC236}">
                  <a16:creationId xmlns:a16="http://schemas.microsoft.com/office/drawing/2014/main" id="{74F502B0-9511-B649-A3A6-66077F042502}"/>
                </a:ext>
              </a:extLst>
            </p:cNvPr>
            <p:cNvSpPr>
              <a:spLocks noChangeArrowheads="1"/>
            </p:cNvSpPr>
            <p:nvPr userDrawn="1"/>
          </p:nvSpPr>
          <p:spPr bwMode="white">
            <a:xfrm>
              <a:off x="4840" y="3920"/>
              <a:ext cx="144" cy="2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nl-NL" altLang="nl-NL" sz="2000" dirty="0">
                <a:solidFill>
                  <a:srgbClr val="FFFFFF"/>
                </a:solidFill>
                <a:ea typeface="MS PGothic" pitchFamily="34" charset="-128"/>
              </a:endParaRPr>
            </a:p>
          </p:txBody>
        </p:sp>
      </p:grpSp>
      <p:sp>
        <p:nvSpPr>
          <p:cNvPr id="1034" name="Rectangle 10">
            <a:extLst>
              <a:ext uri="{FF2B5EF4-FFF2-40B4-BE49-F238E27FC236}">
                <a16:creationId xmlns:a16="http://schemas.microsoft.com/office/drawing/2014/main" id="{754175EA-6285-F94A-9488-5CBE713067A2}"/>
              </a:ext>
            </a:extLst>
          </p:cNvPr>
          <p:cNvSpPr>
            <a:spLocks noChangeArrowheads="1"/>
          </p:cNvSpPr>
          <p:nvPr userDrawn="1"/>
        </p:nvSpPr>
        <p:spPr bwMode="hidden">
          <a:xfrm>
            <a:off x="0" y="0"/>
            <a:ext cx="12192000" cy="5867400"/>
          </a:xfrm>
          <a:prstGeom prst="rect">
            <a:avLst/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000" dirty="0">
              <a:solidFill>
                <a:srgbClr val="FFFFFF"/>
              </a:solidFill>
              <a:latin typeface="Arial" charset="0"/>
              <a:ea typeface="MS PGothic" pitchFamily="34" charset="-128"/>
            </a:endParaRPr>
          </a:p>
        </p:txBody>
      </p:sp>
      <p:sp>
        <p:nvSpPr>
          <p:cNvPr id="1028" name="Rectangle 2">
            <a:extLst>
              <a:ext uri="{FF2B5EF4-FFF2-40B4-BE49-F238E27FC236}">
                <a16:creationId xmlns:a16="http://schemas.microsoft.com/office/drawing/2014/main" id="{4A1F9BFF-9274-0F42-B2E6-2EA1E8D9CF9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0851" y="214313"/>
            <a:ext cx="11290300" cy="1143000"/>
          </a:xfrm>
          <a:prstGeom prst="rect">
            <a:avLst/>
          </a:prstGeom>
          <a:noFill/>
          <a:ln>
            <a:noFill/>
          </a:ln>
          <a:effectLst>
            <a:outerShdw blurRad="63500" dist="38099" dir="2700000" algn="ctr" rotWithShape="0">
              <a:schemeClr val="bg2">
                <a:alpha val="74997"/>
              </a:scheme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101" name="Rectangle 3">
            <a:extLst>
              <a:ext uri="{FF2B5EF4-FFF2-40B4-BE49-F238E27FC236}">
                <a16:creationId xmlns:a16="http://schemas.microsoft.com/office/drawing/2014/main" id="{97B52D1C-6E49-B74B-89DF-FE8864F1BA5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84718" y="1600201"/>
            <a:ext cx="11222567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1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</p:txBody>
      </p:sp>
      <p:pic>
        <p:nvPicPr>
          <p:cNvPr id="4102" name="Picture 16" descr="prime band white onc">
            <a:extLst>
              <a:ext uri="{FF2B5EF4-FFF2-40B4-BE49-F238E27FC236}">
                <a16:creationId xmlns:a16="http://schemas.microsoft.com/office/drawing/2014/main" id="{A2C8E401-C349-FE43-9713-5FF52B5BF1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4800" y="5980113"/>
            <a:ext cx="1543051" cy="69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dk2" tx1="lt1" bg2="dk1" tx2="lt2" accent1="accent1" accent2="accent2" accent3="accent3" accent4="accent4" accent5="accent5" accent6="accent6" hlink="hlink" folHlink="folHlink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ＭＳ Ｐゴシック" panose="020B0600070205080204" pitchFamily="34" charset="-128"/>
          <a:cs typeface="ＭＳ Ｐゴシック" charset="0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  <a:ea typeface="ＭＳ Ｐゴシック" panose="020B0600070205080204" pitchFamily="34" charset="-128"/>
          <a:cs typeface="ＭＳ Ｐゴシック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  <a:ea typeface="ＭＳ Ｐゴシック" panose="020B0600070205080204" pitchFamily="34" charset="-128"/>
          <a:cs typeface="ＭＳ Ｐゴシック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  <a:ea typeface="ＭＳ Ｐゴシック" panose="020B0600070205080204" pitchFamily="34" charset="-128"/>
          <a:cs typeface="ＭＳ Ｐゴシック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  <a:ea typeface="ＭＳ Ｐゴシック" panose="020B0600070205080204" pitchFamily="34" charset="-128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285750" indent="-285750" algn="l" rtl="0" eaLnBrk="0" fontAlgn="base" hangingPunct="0">
        <a:spcBef>
          <a:spcPct val="40000"/>
        </a:spcBef>
        <a:spcAft>
          <a:spcPct val="0"/>
        </a:spcAft>
        <a:buClr>
          <a:schemeClr val="tx2"/>
        </a:buClr>
        <a:buChar char="•"/>
        <a:defRPr sz="3200" b="1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–"/>
        <a:defRPr sz="2800" b="1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panose="020B0600070205080204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-"/>
        <a:defRPr sz="2400" b="1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panose="020B0600070205080204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–"/>
        <a:defRPr sz="2000" b="1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panose="020B0600070205080204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»"/>
        <a:defRPr sz="2000" b="1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panose="020B0600070205080204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Placeholder 1">
            <a:extLst>
              <a:ext uri="{FF2B5EF4-FFF2-40B4-BE49-F238E27FC236}">
                <a16:creationId xmlns:a16="http://schemas.microsoft.com/office/drawing/2014/main" id="{B04D1F6B-5CCE-0243-B9EB-D2B58FD166F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2C00D8AD-3D34-B845-9351-D450F3EC595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90F442-7345-1947-9FC5-6B816CDDB5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77001"/>
            <a:ext cx="8737600" cy="3603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white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/>
              <a:t>Reference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A78F5B-8073-0044-A2C2-B5934EE680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47200" y="6492876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C0FBCCA7-615A-904C-A4E4-0A16FF0C673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bg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bg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bg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bg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bg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15">
            <a:extLst>
              <a:ext uri="{FF2B5EF4-FFF2-40B4-BE49-F238E27FC236}">
                <a16:creationId xmlns:a16="http://schemas.microsoft.com/office/drawing/2014/main" id="{6D64D420-341D-6F4C-9981-CA80107E39C0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91018" y="6223001"/>
            <a:ext cx="10458449" cy="339725"/>
            <a:chOff x="43" y="3920"/>
            <a:chExt cx="4941" cy="214"/>
          </a:xfrm>
        </p:grpSpPr>
        <p:sp>
          <p:nvSpPr>
            <p:cNvPr id="1031" name="Rectangle 12">
              <a:extLst>
                <a:ext uri="{FF2B5EF4-FFF2-40B4-BE49-F238E27FC236}">
                  <a16:creationId xmlns:a16="http://schemas.microsoft.com/office/drawing/2014/main" id="{EAA47762-F806-874E-9306-506FE88B971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3" y="3946"/>
              <a:ext cx="4831" cy="165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2"/>
                </a:gs>
              </a:gsLst>
              <a:lin ang="0" scaled="1"/>
            </a:gradFill>
            <a:ln>
              <a:noFill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nl-NL" altLang="nl-NL" sz="2000" dirty="0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1032" name="Oval 13">
              <a:extLst>
                <a:ext uri="{FF2B5EF4-FFF2-40B4-BE49-F238E27FC236}">
                  <a16:creationId xmlns:a16="http://schemas.microsoft.com/office/drawing/2014/main" id="{4E3339C3-39DA-7D4E-A9F5-473FCA60745B}"/>
                </a:ext>
              </a:extLst>
            </p:cNvPr>
            <p:cNvSpPr>
              <a:spLocks noChangeArrowheads="1"/>
            </p:cNvSpPr>
            <p:nvPr userDrawn="1"/>
          </p:nvSpPr>
          <p:spPr bwMode="white">
            <a:xfrm>
              <a:off x="4840" y="3920"/>
              <a:ext cx="144" cy="2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nl-NL" altLang="nl-NL" sz="2000" dirty="0">
                <a:solidFill>
                  <a:srgbClr val="FFFFFF"/>
                </a:solidFill>
                <a:ea typeface="MS PGothic" pitchFamily="34" charset="-128"/>
              </a:endParaRPr>
            </a:p>
          </p:txBody>
        </p:sp>
      </p:grpSp>
      <p:sp>
        <p:nvSpPr>
          <p:cNvPr id="1034" name="Rectangle 10">
            <a:extLst>
              <a:ext uri="{FF2B5EF4-FFF2-40B4-BE49-F238E27FC236}">
                <a16:creationId xmlns:a16="http://schemas.microsoft.com/office/drawing/2014/main" id="{5069A8A4-90CD-B84F-8983-65291BFD6453}"/>
              </a:ext>
            </a:extLst>
          </p:cNvPr>
          <p:cNvSpPr>
            <a:spLocks noChangeArrowheads="1"/>
          </p:cNvSpPr>
          <p:nvPr userDrawn="1"/>
        </p:nvSpPr>
        <p:spPr bwMode="hidden">
          <a:xfrm>
            <a:off x="0" y="0"/>
            <a:ext cx="12192000" cy="5867400"/>
          </a:xfrm>
          <a:prstGeom prst="rect">
            <a:avLst/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000" dirty="0">
              <a:solidFill>
                <a:srgbClr val="FFFFFF"/>
              </a:solidFill>
              <a:latin typeface="Arial" charset="0"/>
              <a:ea typeface="MS PGothic" pitchFamily="34" charset="-128"/>
            </a:endParaRPr>
          </a:p>
        </p:txBody>
      </p:sp>
      <p:sp>
        <p:nvSpPr>
          <p:cNvPr id="87044" name="Rectangle 2">
            <a:extLst>
              <a:ext uri="{FF2B5EF4-FFF2-40B4-BE49-F238E27FC236}">
                <a16:creationId xmlns:a16="http://schemas.microsoft.com/office/drawing/2014/main" id="{AC300A8A-5F74-5948-ADDA-AFF1B39270B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0851" y="214313"/>
            <a:ext cx="11290300" cy="1143000"/>
          </a:xfrm>
          <a:prstGeom prst="rect">
            <a:avLst/>
          </a:prstGeom>
          <a:noFill/>
          <a:ln>
            <a:noFill/>
          </a:ln>
          <a:effectLst>
            <a:outerShdw blurRad="63500" dist="38099" dir="2700000" algn="ctr" rotWithShape="0">
              <a:schemeClr val="bg2">
                <a:alpha val="74997"/>
              </a:scheme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6149" name="Rectangle 3">
            <a:extLst>
              <a:ext uri="{FF2B5EF4-FFF2-40B4-BE49-F238E27FC236}">
                <a16:creationId xmlns:a16="http://schemas.microsoft.com/office/drawing/2014/main" id="{758B2A2A-E1D0-2D40-A0D8-B05F2E7F84E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84718" y="1600201"/>
            <a:ext cx="11222567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1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</p:txBody>
      </p:sp>
      <p:pic>
        <p:nvPicPr>
          <p:cNvPr id="6150" name="Picture 16" descr="prime band white onc">
            <a:extLst>
              <a:ext uri="{FF2B5EF4-FFF2-40B4-BE49-F238E27FC236}">
                <a16:creationId xmlns:a16="http://schemas.microsoft.com/office/drawing/2014/main" id="{9E3409A2-403C-F743-AB1E-C46CA25D1F9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4800" y="5980113"/>
            <a:ext cx="1543051" cy="69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dk2" tx1="lt1" bg2="dk1" tx2="lt2" accent1="accent1" accent2="accent2" accent3="accent3" accent4="accent4" accent5="accent5" accent6="accent6" hlink="hlink" folHlink="folHlink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ＭＳ Ｐゴシック" panose="020B0600070205080204" pitchFamily="34" charset="-128"/>
          <a:cs typeface="ＭＳ Ｐゴシック" charset="0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  <a:ea typeface="ＭＳ Ｐゴシック" panose="020B0600070205080204" pitchFamily="34" charset="-128"/>
          <a:cs typeface="ＭＳ Ｐゴシック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  <a:ea typeface="ＭＳ Ｐゴシック" panose="020B0600070205080204" pitchFamily="34" charset="-128"/>
          <a:cs typeface="ＭＳ Ｐゴシック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  <a:ea typeface="ＭＳ Ｐゴシック" panose="020B0600070205080204" pitchFamily="34" charset="-128"/>
          <a:cs typeface="ＭＳ Ｐゴシック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  <a:ea typeface="ＭＳ Ｐゴシック" panose="020B0600070205080204" pitchFamily="34" charset="-128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285750" indent="-285750" algn="l" rtl="0" eaLnBrk="0" fontAlgn="base" hangingPunct="0">
        <a:spcBef>
          <a:spcPct val="40000"/>
        </a:spcBef>
        <a:spcAft>
          <a:spcPct val="0"/>
        </a:spcAft>
        <a:buClr>
          <a:schemeClr val="tx2"/>
        </a:buClr>
        <a:buChar char="•"/>
        <a:defRPr sz="3200" b="1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–"/>
        <a:defRPr sz="2800" b="1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panose="020B0600070205080204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-"/>
        <a:defRPr sz="2400" b="1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panose="020B0600070205080204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–"/>
        <a:defRPr sz="2000" b="1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panose="020B0600070205080204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»"/>
        <a:defRPr sz="2000" b="1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panose="020B0600070205080204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15">
            <a:extLst>
              <a:ext uri="{FF2B5EF4-FFF2-40B4-BE49-F238E27FC236}">
                <a16:creationId xmlns:a16="http://schemas.microsoft.com/office/drawing/2014/main" id="{E7578C05-77B4-9149-8B02-5766B2CD9192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91018" y="6223001"/>
            <a:ext cx="10458449" cy="339725"/>
            <a:chOff x="43" y="3920"/>
            <a:chExt cx="4941" cy="214"/>
          </a:xfrm>
        </p:grpSpPr>
        <p:sp>
          <p:nvSpPr>
            <p:cNvPr id="1031" name="Rectangle 12">
              <a:extLst>
                <a:ext uri="{FF2B5EF4-FFF2-40B4-BE49-F238E27FC236}">
                  <a16:creationId xmlns:a16="http://schemas.microsoft.com/office/drawing/2014/main" id="{D90580B7-5BE6-B94C-B29C-A40252CFC14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3" y="3946"/>
              <a:ext cx="4831" cy="165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2"/>
                </a:gs>
              </a:gsLst>
              <a:lin ang="0" scaled="1"/>
            </a:gradFill>
            <a:ln>
              <a:noFill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nl-NL" altLang="nl-NL" sz="2000" dirty="0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1032" name="Oval 13">
              <a:extLst>
                <a:ext uri="{FF2B5EF4-FFF2-40B4-BE49-F238E27FC236}">
                  <a16:creationId xmlns:a16="http://schemas.microsoft.com/office/drawing/2014/main" id="{E559462A-5773-2244-B908-FCBD9361F0AD}"/>
                </a:ext>
              </a:extLst>
            </p:cNvPr>
            <p:cNvSpPr>
              <a:spLocks noChangeArrowheads="1"/>
            </p:cNvSpPr>
            <p:nvPr userDrawn="1"/>
          </p:nvSpPr>
          <p:spPr bwMode="white">
            <a:xfrm>
              <a:off x="4840" y="3920"/>
              <a:ext cx="144" cy="2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nl-NL" altLang="nl-NL" sz="2000" dirty="0">
                <a:solidFill>
                  <a:srgbClr val="FFFFFF"/>
                </a:solidFill>
                <a:ea typeface="MS PGothic" pitchFamily="34" charset="-128"/>
              </a:endParaRPr>
            </a:p>
          </p:txBody>
        </p:sp>
      </p:grpSp>
      <p:sp>
        <p:nvSpPr>
          <p:cNvPr id="1034" name="Rectangle 10">
            <a:extLst>
              <a:ext uri="{FF2B5EF4-FFF2-40B4-BE49-F238E27FC236}">
                <a16:creationId xmlns:a16="http://schemas.microsoft.com/office/drawing/2014/main" id="{A7F51C5E-86AC-964C-B539-640F68586C30}"/>
              </a:ext>
            </a:extLst>
          </p:cNvPr>
          <p:cNvSpPr>
            <a:spLocks noChangeArrowheads="1"/>
          </p:cNvSpPr>
          <p:nvPr userDrawn="1"/>
        </p:nvSpPr>
        <p:spPr bwMode="hidden">
          <a:xfrm>
            <a:off x="0" y="0"/>
            <a:ext cx="12192000" cy="5867400"/>
          </a:xfrm>
          <a:prstGeom prst="rect">
            <a:avLst/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000" dirty="0">
              <a:solidFill>
                <a:srgbClr val="FFFFFF"/>
              </a:solidFill>
              <a:latin typeface="Arial" charset="0"/>
              <a:ea typeface="MS PGothic" pitchFamily="34" charset="-128"/>
            </a:endParaRPr>
          </a:p>
        </p:txBody>
      </p:sp>
      <p:sp>
        <p:nvSpPr>
          <p:cNvPr id="1028" name="Rectangle 2">
            <a:extLst>
              <a:ext uri="{FF2B5EF4-FFF2-40B4-BE49-F238E27FC236}">
                <a16:creationId xmlns:a16="http://schemas.microsoft.com/office/drawing/2014/main" id="{2FED570B-0CE3-F642-9641-415FE814DE5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0851" y="214313"/>
            <a:ext cx="11290300" cy="1143000"/>
          </a:xfrm>
          <a:prstGeom prst="rect">
            <a:avLst/>
          </a:prstGeom>
          <a:noFill/>
          <a:ln>
            <a:noFill/>
          </a:ln>
          <a:effectLst>
            <a:outerShdw blurRad="63500" dist="38099" dir="2700000" algn="ctr" rotWithShape="0">
              <a:schemeClr val="bg2">
                <a:alpha val="74997"/>
              </a:scheme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7173" name="Rectangle 3">
            <a:extLst>
              <a:ext uri="{FF2B5EF4-FFF2-40B4-BE49-F238E27FC236}">
                <a16:creationId xmlns:a16="http://schemas.microsoft.com/office/drawing/2014/main" id="{FC1DB8B5-E52B-1745-AF82-2CF88AAC851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84718" y="1600201"/>
            <a:ext cx="11222567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1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</p:txBody>
      </p:sp>
      <p:pic>
        <p:nvPicPr>
          <p:cNvPr id="7174" name="Picture 16" descr="prime band white onc">
            <a:extLst>
              <a:ext uri="{FF2B5EF4-FFF2-40B4-BE49-F238E27FC236}">
                <a16:creationId xmlns:a16="http://schemas.microsoft.com/office/drawing/2014/main" id="{87A27939-395E-044A-BA69-A6F242CC283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4800" y="5980113"/>
            <a:ext cx="1543051" cy="69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dk2" tx1="lt1" bg2="dk1" tx2="lt2" accent1="accent1" accent2="accent2" accent3="accent3" accent4="accent4" accent5="accent5" accent6="accent6" hlink="hlink" folHlink="folHlink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ＭＳ Ｐゴシック" panose="020B0600070205080204" pitchFamily="34" charset="-128"/>
          <a:cs typeface="ＭＳ Ｐゴシック" charset="0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  <a:ea typeface="ＭＳ Ｐゴシック" panose="020B0600070205080204" pitchFamily="34" charset="-128"/>
          <a:cs typeface="ＭＳ Ｐゴシック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  <a:ea typeface="ＭＳ Ｐゴシック" panose="020B0600070205080204" pitchFamily="34" charset="-128"/>
          <a:cs typeface="ＭＳ Ｐゴシック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  <a:ea typeface="ＭＳ Ｐゴシック" panose="020B0600070205080204" pitchFamily="34" charset="-128"/>
          <a:cs typeface="ＭＳ Ｐゴシック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  <a:ea typeface="ＭＳ Ｐゴシック" panose="020B0600070205080204" pitchFamily="34" charset="-128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285750" indent="-285750" algn="l" rtl="0" eaLnBrk="0" fontAlgn="base" hangingPunct="0">
        <a:spcBef>
          <a:spcPct val="40000"/>
        </a:spcBef>
        <a:spcAft>
          <a:spcPct val="0"/>
        </a:spcAft>
        <a:buClr>
          <a:schemeClr val="tx2"/>
        </a:buClr>
        <a:buChar char="•"/>
        <a:defRPr sz="3200" b="1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–"/>
        <a:defRPr sz="2800" b="1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panose="020B0600070205080204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-"/>
        <a:defRPr sz="2400" b="1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panose="020B0600070205080204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–"/>
        <a:defRPr sz="2000" b="1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panose="020B0600070205080204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»"/>
        <a:defRPr sz="2000" b="1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panose="020B0600070205080204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15">
            <a:extLst>
              <a:ext uri="{FF2B5EF4-FFF2-40B4-BE49-F238E27FC236}">
                <a16:creationId xmlns:a16="http://schemas.microsoft.com/office/drawing/2014/main" id="{19F63485-C54E-3944-8D72-D0D074179E53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91018" y="6223001"/>
            <a:ext cx="10458449" cy="339725"/>
            <a:chOff x="43" y="3920"/>
            <a:chExt cx="4941" cy="214"/>
          </a:xfrm>
        </p:grpSpPr>
        <p:sp>
          <p:nvSpPr>
            <p:cNvPr id="1031" name="Rectangle 12">
              <a:extLst>
                <a:ext uri="{FF2B5EF4-FFF2-40B4-BE49-F238E27FC236}">
                  <a16:creationId xmlns:a16="http://schemas.microsoft.com/office/drawing/2014/main" id="{AA96E21A-11A4-6648-B1D0-7A4BF8B0EA9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3" y="3946"/>
              <a:ext cx="4831" cy="165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2"/>
                </a:gs>
              </a:gsLst>
              <a:lin ang="0" scaled="1"/>
            </a:gradFill>
            <a:ln>
              <a:noFill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nl-NL" altLang="nl-NL" sz="2000" dirty="0">
                <a:solidFill>
                  <a:srgbClr val="FFFFFF"/>
                </a:solidFill>
                <a:ea typeface="ＭＳ Ｐゴシック" charset="0"/>
                <a:cs typeface="Arial" charset="0"/>
              </a:endParaRPr>
            </a:p>
          </p:txBody>
        </p:sp>
        <p:sp>
          <p:nvSpPr>
            <p:cNvPr id="1032" name="Oval 13">
              <a:extLst>
                <a:ext uri="{FF2B5EF4-FFF2-40B4-BE49-F238E27FC236}">
                  <a16:creationId xmlns:a16="http://schemas.microsoft.com/office/drawing/2014/main" id="{F588CDE3-9682-B242-AAD1-C8A510965B14}"/>
                </a:ext>
              </a:extLst>
            </p:cNvPr>
            <p:cNvSpPr>
              <a:spLocks noChangeArrowheads="1"/>
            </p:cNvSpPr>
            <p:nvPr userDrawn="1"/>
          </p:nvSpPr>
          <p:spPr bwMode="white">
            <a:xfrm>
              <a:off x="4840" y="3920"/>
              <a:ext cx="144" cy="2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nl-NL" altLang="nl-NL" sz="2000" dirty="0">
                <a:solidFill>
                  <a:srgbClr val="FFFFFF"/>
                </a:solidFill>
                <a:ea typeface="ＭＳ Ｐゴシック" charset="0"/>
                <a:cs typeface="Arial" charset="0"/>
              </a:endParaRPr>
            </a:p>
          </p:txBody>
        </p:sp>
      </p:grpSp>
      <p:sp>
        <p:nvSpPr>
          <p:cNvPr id="1034" name="Rectangle 10">
            <a:extLst>
              <a:ext uri="{FF2B5EF4-FFF2-40B4-BE49-F238E27FC236}">
                <a16:creationId xmlns:a16="http://schemas.microsoft.com/office/drawing/2014/main" id="{D4FA4875-9B5A-9445-BFD2-F4FE68D44476}"/>
              </a:ext>
            </a:extLst>
          </p:cNvPr>
          <p:cNvSpPr>
            <a:spLocks noChangeArrowheads="1"/>
          </p:cNvSpPr>
          <p:nvPr userDrawn="1"/>
        </p:nvSpPr>
        <p:spPr bwMode="hidden">
          <a:xfrm>
            <a:off x="0" y="0"/>
            <a:ext cx="12192000" cy="5867400"/>
          </a:xfrm>
          <a:prstGeom prst="rect">
            <a:avLst/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000" dirty="0">
              <a:solidFill>
                <a:srgbClr val="FFFFFF"/>
              </a:solidFill>
              <a:latin typeface="Arial" charset="0"/>
              <a:ea typeface="ＭＳ Ｐゴシック" charset="0"/>
              <a:cs typeface="Arial" charset="0"/>
            </a:endParaRPr>
          </a:p>
        </p:txBody>
      </p:sp>
      <p:sp>
        <p:nvSpPr>
          <p:cNvPr id="1028" name="Rectangle 2">
            <a:extLst>
              <a:ext uri="{FF2B5EF4-FFF2-40B4-BE49-F238E27FC236}">
                <a16:creationId xmlns:a16="http://schemas.microsoft.com/office/drawing/2014/main" id="{E463D42D-E011-4642-8308-BDD9B5BA3C5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0851" y="214313"/>
            <a:ext cx="11290300" cy="1143000"/>
          </a:xfrm>
          <a:prstGeom prst="rect">
            <a:avLst/>
          </a:prstGeom>
          <a:noFill/>
          <a:ln>
            <a:noFill/>
          </a:ln>
          <a:effectLst>
            <a:outerShdw blurRad="63500" dist="38099" dir="2700000" algn="ctr" rotWithShape="0">
              <a:schemeClr val="bg2">
                <a:alpha val="74997"/>
              </a:scheme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8197" name="Rectangle 3">
            <a:extLst>
              <a:ext uri="{FF2B5EF4-FFF2-40B4-BE49-F238E27FC236}">
                <a16:creationId xmlns:a16="http://schemas.microsoft.com/office/drawing/2014/main" id="{4394225D-88D3-724E-A740-E4814057DA1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84718" y="1600201"/>
            <a:ext cx="11222567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1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</p:txBody>
      </p:sp>
      <p:pic>
        <p:nvPicPr>
          <p:cNvPr id="8198" name="Picture 16" descr="prime band white onc">
            <a:extLst>
              <a:ext uri="{FF2B5EF4-FFF2-40B4-BE49-F238E27FC236}">
                <a16:creationId xmlns:a16="http://schemas.microsoft.com/office/drawing/2014/main" id="{A7114963-A7EA-094B-8EA3-28041262A50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4800" y="5980113"/>
            <a:ext cx="1543051" cy="69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dk2" tx1="lt1" bg2="dk1" tx2="lt2" accent1="accent1" accent2="accent2" accent3="accent3" accent4="accent4" accent5="accent5" accent6="accent6" hlink="hlink" folHlink="folHlink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ＭＳ Ｐゴシック" panose="020B0600070205080204" pitchFamily="34" charset="-128"/>
          <a:cs typeface="ＭＳ Ｐゴシック" charset="0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  <a:ea typeface="ＭＳ Ｐゴシック" panose="020B0600070205080204" pitchFamily="34" charset="-128"/>
          <a:cs typeface="ＭＳ Ｐゴシック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  <a:ea typeface="ＭＳ Ｐゴシック" panose="020B0600070205080204" pitchFamily="34" charset="-128"/>
          <a:cs typeface="ＭＳ Ｐゴシック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  <a:ea typeface="ＭＳ Ｐゴシック" panose="020B0600070205080204" pitchFamily="34" charset="-128"/>
          <a:cs typeface="ＭＳ Ｐゴシック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  <a:ea typeface="ＭＳ Ｐゴシック" panose="020B0600070205080204" pitchFamily="34" charset="-128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285750" indent="-285750" algn="l" rtl="0" eaLnBrk="0" fontAlgn="base" hangingPunct="0">
        <a:spcBef>
          <a:spcPct val="40000"/>
        </a:spcBef>
        <a:spcAft>
          <a:spcPct val="0"/>
        </a:spcAft>
        <a:buClr>
          <a:schemeClr val="tx2"/>
        </a:buClr>
        <a:buChar char="•"/>
        <a:defRPr sz="3200" b="1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–"/>
        <a:defRPr sz="2800" b="1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panose="020B0600070205080204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-"/>
        <a:defRPr sz="2400" b="1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panose="020B0600070205080204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–"/>
        <a:defRPr sz="2000" b="1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panose="020B0600070205080204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»"/>
        <a:defRPr sz="2000" b="1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panose="020B0600070205080204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Placeholder 1">
            <a:extLst>
              <a:ext uri="{FF2B5EF4-FFF2-40B4-BE49-F238E27FC236}">
                <a16:creationId xmlns:a16="http://schemas.microsoft.com/office/drawing/2014/main" id="{26A4B3D3-78C7-8346-AE00-F74D5E3E628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9219" name="Text Placeholder 2">
            <a:extLst>
              <a:ext uri="{FF2B5EF4-FFF2-40B4-BE49-F238E27FC236}">
                <a16:creationId xmlns:a16="http://schemas.microsoft.com/office/drawing/2014/main" id="{D67412BF-89D5-FD45-9402-8C766BE8E53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66996D-CEB8-BF4A-A430-97DE0963B7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77001"/>
            <a:ext cx="8737600" cy="3603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prstClr val="white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/>
              <a:t>Reference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532438-1207-B145-BC0C-A6AD2E53BA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47200" y="6492876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5A0CB970-855F-6448-B28D-26D56C0C579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bg1"/>
          </a:solidFill>
          <a:latin typeface="Arial" panose="020B0604020202020204" pitchFamily="34" charset="0"/>
          <a:ea typeface="ＭＳ Ｐゴシック" panose="020B0600070205080204" pitchFamily="34" charset="-128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panose="020B0600070205080204" pitchFamily="34" charset="-128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panose="020B0600070205080204" pitchFamily="34" charset="-128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panose="020B0600070205080204" pitchFamily="34" charset="-128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panose="020B0600070205080204" pitchFamily="34" charset="-128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bg1"/>
          </a:solidFill>
          <a:latin typeface="Arial" panose="020B0604020202020204" pitchFamily="34" charset="0"/>
          <a:ea typeface="ＭＳ Ｐゴシック" panose="020B0600070205080204" pitchFamily="34" charset="-128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bg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bg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bg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4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0.xml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33.png"/><Relationship Id="rId2" Type="http://schemas.openxmlformats.org/officeDocument/2006/relationships/slideLayout" Target="../slideLayouts/slideLayout90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32.png"/><Relationship Id="rId4" Type="http://schemas.openxmlformats.org/officeDocument/2006/relationships/oleObject" Target="../embeddings/oleObject1.bin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29.xml"/><Relationship Id="rId4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4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4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4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08.xml"/><Relationship Id="rId4" Type="http://schemas.openxmlformats.org/officeDocument/2006/relationships/image" Target="../media/image1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108.xml"/><Relationship Id="rId4" Type="http://schemas.openxmlformats.org/officeDocument/2006/relationships/image" Target="../media/image19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4">
            <a:extLst>
              <a:ext uri="{FF2B5EF4-FFF2-40B4-BE49-F238E27FC236}">
                <a16:creationId xmlns:a16="http://schemas.microsoft.com/office/drawing/2014/main" id="{67B69AF4-33F3-4945-B381-B4050EBA95D9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201864" y="1828800"/>
            <a:ext cx="7788275" cy="1892300"/>
          </a:xfrm>
          <a:ln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algn="ctr"/>
            <a:r>
              <a:rPr lang="en-US" altLang="en-US" sz="3600">
                <a:ea typeface="ＭＳ Ｐゴシック" panose="020B0600070205080204" pitchFamily="34" charset="-128"/>
              </a:rPr>
              <a:t>Year in Review 2021:  Perspectives on Gastroesophageal Cancer</a:t>
            </a:r>
          </a:p>
        </p:txBody>
      </p:sp>
      <p:sp>
        <p:nvSpPr>
          <p:cNvPr id="117763" name="Rectangle 5">
            <a:extLst>
              <a:ext uri="{FF2B5EF4-FFF2-40B4-BE49-F238E27FC236}">
                <a16:creationId xmlns:a16="http://schemas.microsoft.com/office/drawing/2014/main" id="{300EA5AA-B9C6-D84D-BC92-E22950B4A814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>
          <a:xfrm>
            <a:off x="2895600" y="3886200"/>
            <a:ext cx="6400800" cy="1752600"/>
          </a:xfrm>
          <a:noFill/>
        </p:spPr>
        <p:txBody>
          <a:bodyPr/>
          <a:lstStyle/>
          <a:p>
            <a:pPr marL="0" indent="0" algn="ctr">
              <a:buNone/>
            </a:pPr>
            <a:r>
              <a:rPr lang="en-US" altLang="en-US" sz="2000" dirty="0">
                <a:ea typeface="ＭＳ Ｐゴシック" panose="020B0600070205080204" pitchFamily="34" charset="-128"/>
              </a:rPr>
              <a:t>David H. </a:t>
            </a:r>
            <a:r>
              <a:rPr lang="en-US" altLang="en-US" sz="2000" dirty="0" err="1">
                <a:ea typeface="ＭＳ Ｐゴシック" panose="020B0600070205080204" pitchFamily="34" charset="-128"/>
              </a:rPr>
              <a:t>Ilson</a:t>
            </a:r>
            <a:r>
              <a:rPr lang="en-US" altLang="en-US" sz="2000" dirty="0">
                <a:ea typeface="ＭＳ Ｐゴシック" panose="020B0600070205080204" pitchFamily="34" charset="-128"/>
              </a:rPr>
              <a:t>, M.D., Ph.D.</a:t>
            </a:r>
          </a:p>
          <a:p>
            <a:pPr marL="0" indent="0" algn="ctr">
              <a:buNone/>
            </a:pPr>
            <a:r>
              <a:rPr lang="en-US" altLang="en-US" sz="2000" dirty="0">
                <a:ea typeface="ＭＳ Ｐゴシック" panose="020B0600070205080204" pitchFamily="34" charset="-128"/>
              </a:rPr>
              <a:t>Attending Physician</a:t>
            </a:r>
          </a:p>
          <a:p>
            <a:pPr marL="0" indent="0" algn="ctr">
              <a:buNone/>
            </a:pPr>
            <a:r>
              <a:rPr lang="en-US" altLang="en-US" sz="2000" dirty="0">
                <a:ea typeface="ＭＳ Ｐゴシック" panose="020B0600070205080204" pitchFamily="34" charset="-128"/>
              </a:rPr>
              <a:t>Memorial Sloan-Kettering Cancer Center</a:t>
            </a:r>
          </a:p>
          <a:p>
            <a:pPr marL="0" indent="0" algn="ctr">
              <a:buNone/>
            </a:pPr>
            <a:r>
              <a:rPr lang="en-US" altLang="en-US" sz="2000" dirty="0">
                <a:ea typeface="ＭＳ Ｐゴシック" panose="020B0600070205080204" pitchFamily="34" charset="-128"/>
              </a:rPr>
              <a:t>New York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E9342B-350E-6F43-A3CF-9E41D3DE40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1214" y="2786064"/>
            <a:ext cx="5489575" cy="242887"/>
          </a:xfrm>
        </p:spPr>
        <p:txBody>
          <a:bodyPr/>
          <a:lstStyle/>
          <a:p>
            <a:pPr defTabSz="302504" eaLnBrk="1">
              <a:defRPr/>
            </a:pPr>
            <a:r>
              <a:rPr lang="en-US" sz="492" b="1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Disease-free survival subgroup analysis </a:t>
            </a:r>
          </a:p>
        </p:txBody>
      </p:sp>
      <p:pic>
        <p:nvPicPr>
          <p:cNvPr id="131075" name="Picture 2">
            <a:extLst>
              <a:ext uri="{FF2B5EF4-FFF2-40B4-BE49-F238E27FC236}">
                <a16:creationId xmlns:a16="http://schemas.microsoft.com/office/drawing/2014/main" id="{A6F82C0C-A521-144E-8FBB-1B05582A49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57200"/>
            <a:ext cx="9889066" cy="5562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E92D7A6-1325-9943-BB56-990DA8004ADD}"/>
              </a:ext>
            </a:extLst>
          </p:cNvPr>
          <p:cNvSpPr txBox="1">
            <a:spLocks/>
          </p:cNvSpPr>
          <p:nvPr/>
        </p:nvSpPr>
        <p:spPr bwMode="auto">
          <a:xfrm>
            <a:off x="1797050" y="6550025"/>
            <a:ext cx="8585200" cy="268288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 anchor="ctr"/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pPr defTabSz="160751">
              <a:defRPr/>
            </a:pPr>
            <a:r>
              <a:rPr lang="en-US" sz="844" dirty="0">
                <a:latin typeface="Arial" charset="0"/>
                <a:ea typeface="+mn-ea"/>
              </a:rPr>
              <a:t>Content of this presentation is the property of the author, licensed by ASCO. Permission required for reuse.</a:t>
            </a:r>
          </a:p>
        </p:txBody>
      </p:sp>
      <p:sp>
        <p:nvSpPr>
          <p:cNvPr id="131077" name="Oval 7">
            <a:extLst>
              <a:ext uri="{FF2B5EF4-FFF2-40B4-BE49-F238E27FC236}">
                <a16:creationId xmlns:a16="http://schemas.microsoft.com/office/drawing/2014/main" id="{6C3D4C7D-62FE-6940-8BD6-9032661263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7750" y="3124200"/>
            <a:ext cx="1257300" cy="327025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>
            <a:lvl1pPr defTabSz="6858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defTabSz="6858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defTabSz="6858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defTabSz="6858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defTabSz="6858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284413" indent="1588" defTabSz="685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741613" indent="1588" defTabSz="685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198813" indent="1588" defTabSz="685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656013" indent="1588" defTabSz="685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US" altLang="en-US" sz="18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1078" name="Oval 8">
            <a:extLst>
              <a:ext uri="{FF2B5EF4-FFF2-40B4-BE49-F238E27FC236}">
                <a16:creationId xmlns:a16="http://schemas.microsoft.com/office/drawing/2014/main" id="{2B791B25-AF16-D749-87D8-2A1802C39B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10600" y="1981200"/>
            <a:ext cx="1314450" cy="327025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>
            <a:lvl1pPr defTabSz="6858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defTabSz="6858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defTabSz="6858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defTabSz="6858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defTabSz="6858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284413" indent="1588" defTabSz="685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741613" indent="1588" defTabSz="685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198813" indent="1588" defTabSz="685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656013" indent="1588" defTabSz="685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US" altLang="en-US" sz="18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CEBA93C-C958-FD49-BB13-C129F99E80C1}"/>
              </a:ext>
            </a:extLst>
          </p:cNvPr>
          <p:cNvSpPr txBox="1"/>
          <p:nvPr/>
        </p:nvSpPr>
        <p:spPr>
          <a:xfrm>
            <a:off x="6043084" y="6534835"/>
            <a:ext cx="611341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effectLst/>
                <a:cs typeface="Arial" panose="020B0604020202020204" pitchFamily="34" charset="0"/>
              </a:rPr>
              <a:t>Courtesy of David H </a:t>
            </a:r>
            <a:r>
              <a:rPr lang="en-US" sz="1500" b="0" i="0" dirty="0" err="1">
                <a:effectLst/>
                <a:cs typeface="Arial" panose="020B0604020202020204" pitchFamily="34" charset="0"/>
              </a:rPr>
              <a:t>Ilson</a:t>
            </a:r>
            <a:r>
              <a:rPr lang="en-US" sz="1500" b="0" i="0" dirty="0">
                <a:effectLst/>
                <a:cs typeface="Arial" panose="020B0604020202020204" pitchFamily="34" charset="0"/>
              </a:rPr>
              <a:t>, MD, PhD</a:t>
            </a:r>
            <a:endParaRPr lang="en-US" sz="1500" dirty="0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7EC3C7-E1FC-4D44-8FB7-9704F91386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1214" y="2786064"/>
            <a:ext cx="5489575" cy="242887"/>
          </a:xfrm>
        </p:spPr>
        <p:txBody>
          <a:bodyPr/>
          <a:lstStyle/>
          <a:p>
            <a:pPr defTabSz="302504" eaLnBrk="1">
              <a:defRPr/>
            </a:pPr>
            <a:r>
              <a:rPr lang="en-US" sz="492" b="1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Disease-free survival subgroup analysis </a:t>
            </a:r>
          </a:p>
        </p:txBody>
      </p:sp>
      <p:pic>
        <p:nvPicPr>
          <p:cNvPr id="132099" name="Picture 2">
            <a:extLst>
              <a:ext uri="{FF2B5EF4-FFF2-40B4-BE49-F238E27FC236}">
                <a16:creationId xmlns:a16="http://schemas.microsoft.com/office/drawing/2014/main" id="{0F4972FF-32E3-2947-8976-262388445E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4601" y="495300"/>
            <a:ext cx="9956799" cy="560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83F4B15D-0EBC-454D-86A8-84B0776E47A8}"/>
              </a:ext>
            </a:extLst>
          </p:cNvPr>
          <p:cNvSpPr txBox="1">
            <a:spLocks/>
          </p:cNvSpPr>
          <p:nvPr/>
        </p:nvSpPr>
        <p:spPr bwMode="auto">
          <a:xfrm>
            <a:off x="1797050" y="6477000"/>
            <a:ext cx="8585200" cy="268288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 anchor="ctr"/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pPr defTabSz="160751">
              <a:defRPr/>
            </a:pPr>
            <a:r>
              <a:rPr lang="en-US" sz="844" dirty="0">
                <a:latin typeface="Arial" charset="0"/>
                <a:ea typeface="+mn-ea"/>
              </a:rPr>
              <a:t>Content of this presentation is the property of the author, licensed by ASCO. Permission required for reuse.</a:t>
            </a:r>
          </a:p>
        </p:txBody>
      </p:sp>
      <p:sp>
        <p:nvSpPr>
          <p:cNvPr id="132101" name="Oval 7">
            <a:extLst>
              <a:ext uri="{FF2B5EF4-FFF2-40B4-BE49-F238E27FC236}">
                <a16:creationId xmlns:a16="http://schemas.microsoft.com/office/drawing/2014/main" id="{377EF422-6506-5A4E-8FD5-020A4E7A8C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53550" y="2786064"/>
            <a:ext cx="1028700" cy="330200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>
            <a:lvl1pPr defTabSz="6858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defTabSz="6858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defTabSz="6858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defTabSz="6858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defTabSz="6858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284413" indent="1588" defTabSz="685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741613" indent="1588" defTabSz="685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198813" indent="1588" defTabSz="685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656013" indent="1588" defTabSz="685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US" altLang="en-US" sz="18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CC28DFF-0E2C-AF42-BC7B-FB045EDB10A2}"/>
              </a:ext>
            </a:extLst>
          </p:cNvPr>
          <p:cNvSpPr txBox="1"/>
          <p:nvPr/>
        </p:nvSpPr>
        <p:spPr>
          <a:xfrm>
            <a:off x="6043084" y="6534835"/>
            <a:ext cx="611341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effectLst/>
                <a:cs typeface="Arial" panose="020B0604020202020204" pitchFamily="34" charset="0"/>
              </a:rPr>
              <a:t>Courtesy of David H </a:t>
            </a:r>
            <a:r>
              <a:rPr lang="en-US" sz="1500" b="0" i="0" dirty="0" err="1">
                <a:effectLst/>
                <a:cs typeface="Arial" panose="020B0604020202020204" pitchFamily="34" charset="0"/>
              </a:rPr>
              <a:t>Ilson</a:t>
            </a:r>
            <a:r>
              <a:rPr lang="en-US" sz="1500" b="0" i="0" dirty="0">
                <a:effectLst/>
                <a:cs typeface="Arial" panose="020B0604020202020204" pitchFamily="34" charset="0"/>
              </a:rPr>
              <a:t>, MD, PhD</a:t>
            </a:r>
            <a:endParaRPr lang="en-US" sz="1500" dirty="0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Title 1">
            <a:extLst>
              <a:ext uri="{FF2B5EF4-FFF2-40B4-BE49-F238E27FC236}">
                <a16:creationId xmlns:a16="http://schemas.microsoft.com/office/drawing/2014/main" id="{465C8237-6F76-744B-BFC6-F958D172C4C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Immunotherapy Neoadjuvant/Adjuvant Trials</a:t>
            </a:r>
          </a:p>
        </p:txBody>
      </p:sp>
      <p:sp>
        <p:nvSpPr>
          <p:cNvPr id="133123" name="Content Placeholder 2">
            <a:extLst>
              <a:ext uri="{FF2B5EF4-FFF2-40B4-BE49-F238E27FC236}">
                <a16:creationId xmlns:a16="http://schemas.microsoft.com/office/drawing/2014/main" id="{02027647-4BBE-BC43-93B9-2B91CE81C28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59436" y="1752600"/>
            <a:ext cx="8883650" cy="4113213"/>
          </a:xfrm>
        </p:spPr>
        <p:txBody>
          <a:bodyPr/>
          <a:lstStyle/>
          <a:p>
            <a:r>
              <a:rPr lang="en-US" altLang="en-US" sz="2000" dirty="0">
                <a:sym typeface="Wingdings" pitchFamily="2" charset="2"/>
              </a:rPr>
              <a:t>Checkmate 577:  + Adjuvant nivolumab</a:t>
            </a:r>
          </a:p>
          <a:p>
            <a:r>
              <a:rPr lang="en-US" altLang="en-US" sz="2000" dirty="0">
                <a:sym typeface="Wingdings" pitchFamily="2" charset="2"/>
              </a:rPr>
              <a:t>KEYNOTE 975: Definitive </a:t>
            </a:r>
            <a:r>
              <a:rPr lang="en-US" altLang="en-US" sz="2000" dirty="0" err="1">
                <a:sym typeface="Wingdings" pitchFamily="2" charset="2"/>
              </a:rPr>
              <a:t>Chemort</a:t>
            </a:r>
            <a:r>
              <a:rPr lang="en-US" altLang="en-US" sz="2000" dirty="0">
                <a:sym typeface="Wingdings" pitchFamily="2" charset="2"/>
              </a:rPr>
              <a:t> + / - </a:t>
            </a:r>
            <a:r>
              <a:rPr lang="en-US" altLang="en-US" sz="2000" dirty="0" err="1">
                <a:sym typeface="Wingdings" pitchFamily="2" charset="2"/>
              </a:rPr>
              <a:t>Pembro</a:t>
            </a:r>
            <a:endParaRPr lang="en-US" altLang="en-US" sz="2000" dirty="0">
              <a:sym typeface="Wingdings" pitchFamily="2" charset="2"/>
            </a:endParaRPr>
          </a:p>
          <a:p>
            <a:r>
              <a:rPr lang="en-US" altLang="en-US" sz="2000" dirty="0">
                <a:sym typeface="Wingdings" pitchFamily="2" charset="2"/>
              </a:rPr>
              <a:t>KEYNOTE 585:  Perioperative Cape or 5-FU cisplatin + / - </a:t>
            </a:r>
            <a:r>
              <a:rPr lang="en-US" altLang="en-US" sz="2000" dirty="0" err="1">
                <a:sym typeface="Wingdings" pitchFamily="2" charset="2"/>
              </a:rPr>
              <a:t>Pembro</a:t>
            </a:r>
            <a:endParaRPr lang="en-US" altLang="en-US" sz="2000" dirty="0">
              <a:sym typeface="Wingdings" pitchFamily="2" charset="2"/>
            </a:endParaRPr>
          </a:p>
          <a:p>
            <a:r>
              <a:rPr lang="en-US" altLang="en-US" sz="2000" dirty="0">
                <a:sym typeface="Wingdings" pitchFamily="2" charset="2"/>
              </a:rPr>
              <a:t>Matterhorn: Preop FLOT + / - Durvalumab</a:t>
            </a:r>
          </a:p>
          <a:p>
            <a:r>
              <a:rPr lang="en-US" altLang="en-US" sz="2000" dirty="0">
                <a:sym typeface="Wingdings" pitchFamily="2" charset="2"/>
              </a:rPr>
              <a:t>ONO-4538: Adjuvant S-1 or CAPE-OX + / - Nivolumab</a:t>
            </a:r>
          </a:p>
          <a:p>
            <a:r>
              <a:rPr lang="en-US" altLang="en-US" sz="2000" dirty="0"/>
              <a:t>Pilots: Combining anti PD-1 or PDL-1 agents with chemo + RT</a:t>
            </a:r>
          </a:p>
          <a:p>
            <a:pPr lvl="1"/>
            <a:r>
              <a:rPr lang="en-US" altLang="en-US" sz="2000" dirty="0">
                <a:solidFill>
                  <a:srgbClr val="FFFF00"/>
                </a:solidFill>
              </a:rPr>
              <a:t>ECOG: CROSS + /- Nivolumab </a:t>
            </a:r>
            <a:r>
              <a:rPr lang="en-US" altLang="en-US" sz="2000" dirty="0">
                <a:solidFill>
                  <a:srgbClr val="FFFF00"/>
                </a:solidFill>
                <a:sym typeface="Wingdings" pitchFamily="2" charset="2"/>
              </a:rPr>
              <a:t> Surgery  Nivolumab vs </a:t>
            </a:r>
            <a:r>
              <a:rPr lang="en-US" altLang="en-US" sz="2000" dirty="0" err="1">
                <a:solidFill>
                  <a:srgbClr val="FFFF00"/>
                </a:solidFill>
                <a:sym typeface="Wingdings" pitchFamily="2" charset="2"/>
              </a:rPr>
              <a:t>Ipi</a:t>
            </a:r>
            <a:r>
              <a:rPr lang="en-US" altLang="en-US" sz="2000" dirty="0">
                <a:solidFill>
                  <a:srgbClr val="FFFF00"/>
                </a:solidFill>
                <a:sym typeface="Wingdings" pitchFamily="2" charset="2"/>
              </a:rPr>
              <a:t>/</a:t>
            </a:r>
            <a:r>
              <a:rPr lang="en-US" altLang="en-US" sz="2000" dirty="0" err="1">
                <a:solidFill>
                  <a:srgbClr val="FFFF00"/>
                </a:solidFill>
                <a:sym typeface="Wingdings" pitchFamily="2" charset="2"/>
              </a:rPr>
              <a:t>Nivo</a:t>
            </a:r>
            <a:endParaRPr lang="en-US" altLang="en-US" sz="2000" dirty="0">
              <a:sym typeface="Wingdings" pitchFamily="2" charset="2"/>
            </a:endParaRPr>
          </a:p>
          <a:p>
            <a:endParaRPr lang="en-US" altLang="en-US" sz="2000" dirty="0"/>
          </a:p>
          <a:p>
            <a:endParaRPr lang="en-US" altLang="en-US" sz="2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E1D14EA-9CF8-3A41-AEED-0280675DDED5}"/>
              </a:ext>
            </a:extLst>
          </p:cNvPr>
          <p:cNvSpPr txBox="1"/>
          <p:nvPr/>
        </p:nvSpPr>
        <p:spPr>
          <a:xfrm>
            <a:off x="6043084" y="6534835"/>
            <a:ext cx="611341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bg1"/>
                </a:solidFill>
                <a:effectLst/>
                <a:cs typeface="Arial" panose="020B0604020202020204" pitchFamily="34" charset="0"/>
              </a:rPr>
              <a:t>Courtesy of David H </a:t>
            </a:r>
            <a:r>
              <a:rPr lang="en-US" sz="1500" b="0" i="0" dirty="0" err="1">
                <a:solidFill>
                  <a:schemeClr val="bg1"/>
                </a:solidFill>
                <a:effectLst/>
                <a:cs typeface="Arial" panose="020B0604020202020204" pitchFamily="34" charset="0"/>
              </a:rPr>
              <a:t>Ilson</a:t>
            </a:r>
            <a:r>
              <a:rPr lang="en-US" sz="1500" b="0" i="0" dirty="0">
                <a:solidFill>
                  <a:schemeClr val="bg1"/>
                </a:solidFill>
                <a:effectLst/>
                <a:cs typeface="Arial" panose="020B0604020202020204" pitchFamily="34" charset="0"/>
              </a:rPr>
              <a:t>, MD, PhD</a:t>
            </a:r>
            <a:endParaRPr lang="en-US" sz="15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Title 1">
            <a:extLst>
              <a:ext uri="{FF2B5EF4-FFF2-40B4-BE49-F238E27FC236}">
                <a16:creationId xmlns:a16="http://schemas.microsoft.com/office/drawing/2014/main" id="{F8A83213-2EBF-D649-807F-948BBF9D856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019300" y="301626"/>
            <a:ext cx="8153400" cy="688975"/>
          </a:xfrm>
        </p:spPr>
        <p:txBody>
          <a:bodyPr/>
          <a:lstStyle/>
          <a:p>
            <a:pPr algn="ctr"/>
            <a:r>
              <a:rPr lang="en-US" altLang="en-US" sz="2800"/>
              <a:t>Novel HER2 Agents: Antibody Drug conjugates, Bi Specific antibodies </a:t>
            </a:r>
          </a:p>
        </p:txBody>
      </p:sp>
      <p:sp>
        <p:nvSpPr>
          <p:cNvPr id="134147" name="Content Placeholder 2">
            <a:extLst>
              <a:ext uri="{FF2B5EF4-FFF2-40B4-BE49-F238E27FC236}">
                <a16:creationId xmlns:a16="http://schemas.microsoft.com/office/drawing/2014/main" id="{C2842312-52C4-064E-B454-06C1F1A1434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90600" y="1219201"/>
            <a:ext cx="9525000" cy="4113213"/>
          </a:xfrm>
        </p:spPr>
        <p:txBody>
          <a:bodyPr/>
          <a:lstStyle/>
          <a:p>
            <a:r>
              <a:rPr lang="en-US" altLang="en-US" sz="2000" dirty="0"/>
              <a:t>Trastuzumab </a:t>
            </a:r>
            <a:r>
              <a:rPr lang="en-US" altLang="en-US" sz="2000" dirty="0" err="1"/>
              <a:t>Deruxtecan</a:t>
            </a:r>
            <a:r>
              <a:rPr lang="en-US" altLang="en-US" sz="2000" dirty="0"/>
              <a:t>:</a:t>
            </a:r>
          </a:p>
          <a:p>
            <a:pPr lvl="1"/>
            <a:r>
              <a:rPr lang="en-US" altLang="en-US" sz="2000" dirty="0"/>
              <a:t>Trastuzumab conjugated to a topo-I inhibitor</a:t>
            </a:r>
          </a:p>
          <a:p>
            <a:pPr lvl="1"/>
            <a:r>
              <a:rPr lang="en-US" altLang="en-US" sz="2000" dirty="0"/>
              <a:t>43% response in 23 pts in phase I/II</a:t>
            </a:r>
          </a:p>
          <a:p>
            <a:pPr lvl="1"/>
            <a:r>
              <a:rPr lang="en-US" altLang="en-US" sz="2000" dirty="0"/>
              <a:t>+ Phase 2 vs chemotherapy: DESTINY </a:t>
            </a:r>
            <a:r>
              <a:rPr lang="en-US" altLang="en-US" sz="2000" dirty="0">
                <a:sym typeface="Wingdings" pitchFamily="2" charset="2"/>
              </a:rPr>
              <a:t> approval</a:t>
            </a:r>
            <a:endParaRPr lang="en-US" altLang="en-US" sz="2000" dirty="0"/>
          </a:p>
          <a:p>
            <a:r>
              <a:rPr lang="en-US" altLang="en-US" sz="2000" dirty="0" err="1"/>
              <a:t>Margetuximab</a:t>
            </a:r>
            <a:r>
              <a:rPr lang="en-US" altLang="en-US" sz="2000" dirty="0"/>
              <a:t>:</a:t>
            </a:r>
          </a:p>
          <a:p>
            <a:pPr lvl="1"/>
            <a:r>
              <a:rPr lang="en-US" altLang="en-US" sz="2000" dirty="0"/>
              <a:t>Anti HER-2 with optimized Fc domain to increase activation of CD16A receptors on NK cells</a:t>
            </a:r>
          </a:p>
          <a:p>
            <a:pPr lvl="1"/>
            <a:r>
              <a:rPr lang="en-US" altLang="en-US" sz="2000" dirty="0"/>
              <a:t>Phase I / II + Pembrolizumab: 18% response rate second line, higher in IHC 3+</a:t>
            </a:r>
          </a:p>
          <a:p>
            <a:pPr lvl="1"/>
            <a:r>
              <a:rPr lang="en-US" altLang="en-US" sz="2000" dirty="0"/>
              <a:t>Phase II/III first line: MAHOGANY</a:t>
            </a:r>
            <a:endParaRPr lang="cs-CZ" altLang="en-US" sz="2000" dirty="0"/>
          </a:p>
          <a:p>
            <a:r>
              <a:rPr lang="cs-CZ" altLang="en-US" sz="2000" dirty="0" err="1"/>
              <a:t>Zanidatamab</a:t>
            </a:r>
            <a:r>
              <a:rPr lang="cs-CZ" altLang="en-US" sz="2000" dirty="0"/>
              <a:t>: </a:t>
            </a:r>
            <a:r>
              <a:rPr lang="cs-CZ" altLang="en-US" sz="2000" dirty="0" err="1"/>
              <a:t>Targeting</a:t>
            </a:r>
            <a:r>
              <a:rPr lang="en-US" altLang="en-US" sz="2000" dirty="0"/>
              <a:t> two epitopes on</a:t>
            </a:r>
            <a:r>
              <a:rPr lang="cs-CZ" altLang="en-US" sz="2000" dirty="0"/>
              <a:t> HER2</a:t>
            </a:r>
          </a:p>
          <a:p>
            <a:endParaRPr lang="cs-CZ" altLang="en-US" sz="2000" dirty="0"/>
          </a:p>
          <a:p>
            <a:endParaRPr lang="en-US" altLang="en-US" sz="2000" dirty="0"/>
          </a:p>
          <a:p>
            <a:endParaRPr lang="en-US" altLang="en-US" sz="2000" dirty="0"/>
          </a:p>
        </p:txBody>
      </p:sp>
      <p:sp>
        <p:nvSpPr>
          <p:cNvPr id="134148" name="TextBox 1">
            <a:extLst>
              <a:ext uri="{FF2B5EF4-FFF2-40B4-BE49-F238E27FC236}">
                <a16:creationId xmlns:a16="http://schemas.microsoft.com/office/drawing/2014/main" id="{CEF67D71-BB65-6A48-83C1-4915A4DC77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4600" y="6324600"/>
            <a:ext cx="77724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600">
                <a:solidFill>
                  <a:srgbClr val="FFFF00"/>
                </a:solidFill>
              </a:rPr>
              <a:t>Doi Lancet Oncol 11: 1512; 2017, Catenacci Lancet Oncol 21: 1066; 2020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CEAF9BE-469D-4049-B943-092DBE088AD9}"/>
              </a:ext>
            </a:extLst>
          </p:cNvPr>
          <p:cNvSpPr txBox="1"/>
          <p:nvPr/>
        </p:nvSpPr>
        <p:spPr>
          <a:xfrm>
            <a:off x="6043084" y="6534835"/>
            <a:ext cx="611341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bg1"/>
                </a:solidFill>
                <a:effectLst/>
                <a:cs typeface="Arial" panose="020B0604020202020204" pitchFamily="34" charset="0"/>
              </a:rPr>
              <a:t>Courtesy of David H </a:t>
            </a:r>
            <a:r>
              <a:rPr lang="en-US" sz="1500" b="0" i="0" dirty="0" err="1">
                <a:solidFill>
                  <a:schemeClr val="bg1"/>
                </a:solidFill>
                <a:effectLst/>
                <a:cs typeface="Arial" panose="020B0604020202020204" pitchFamily="34" charset="0"/>
              </a:rPr>
              <a:t>Ilson</a:t>
            </a:r>
            <a:r>
              <a:rPr lang="en-US" sz="1500" b="0" i="0" dirty="0">
                <a:solidFill>
                  <a:schemeClr val="bg1"/>
                </a:solidFill>
                <a:effectLst/>
                <a:cs typeface="Arial" panose="020B0604020202020204" pitchFamily="34" charset="0"/>
              </a:rPr>
              <a:t>, MD, PhD</a:t>
            </a:r>
            <a:endParaRPr lang="en-US" sz="15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Text Placeholder 1">
            <a:extLst>
              <a:ext uri="{FF2B5EF4-FFF2-40B4-BE49-F238E27FC236}">
                <a16:creationId xmlns:a16="http://schemas.microsoft.com/office/drawing/2014/main" id="{F30EDC7C-EB23-8C43-A9D8-BC9674C8678D}"/>
              </a:ext>
            </a:extLst>
          </p:cNvPr>
          <p:cNvSpPr>
            <a:spLocks noGrp="1" noChangeArrowheads="1"/>
          </p:cNvSpPr>
          <p:nvPr>
            <p:ph type="body" sz="quarter" idx="10"/>
          </p:nvPr>
        </p:nvSpPr>
        <p:spPr bwMode="auto">
          <a:xfrm>
            <a:off x="2743200" y="914400"/>
            <a:ext cx="6477000" cy="5143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b="1"/>
              <a:t>Overall Survival</a:t>
            </a:r>
          </a:p>
          <a:p>
            <a:endParaRPr lang="en-US" altLang="en-US"/>
          </a:p>
        </p:txBody>
      </p:sp>
      <p:pic>
        <p:nvPicPr>
          <p:cNvPr id="135171" name="Picture 3">
            <a:extLst>
              <a:ext uri="{FF2B5EF4-FFF2-40B4-BE49-F238E27FC236}">
                <a16:creationId xmlns:a16="http://schemas.microsoft.com/office/drawing/2014/main" id="{99006FB2-9B1F-EC49-A999-B29CD12CDD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9776" y="1450975"/>
            <a:ext cx="5730875" cy="429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A0C4282-7AC8-054E-85FA-8DBF60011C6F}"/>
              </a:ext>
            </a:extLst>
          </p:cNvPr>
          <p:cNvGraphicFramePr>
            <a:graphicFrameLocks noGrp="1"/>
          </p:cNvGraphicFramePr>
          <p:nvPr/>
        </p:nvGraphicFramePr>
        <p:xfrm>
          <a:off x="7162801" y="1960564"/>
          <a:ext cx="1704975" cy="276226"/>
        </p:xfrm>
        <a:graphic>
          <a:graphicData uri="http://schemas.openxmlformats.org/drawingml/2006/table">
            <a:tbl>
              <a:tblPr/>
              <a:tblGrid>
                <a:gridCol w="1065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97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81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HR (λ</a:t>
                      </a:r>
                      <a:r>
                        <a:rPr kumimoji="0" lang="en-US" altLang="en-US" sz="900" b="0" i="0" u="none" strike="noStrike" cap="none" normalizeH="0" baseline="-250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CRT+Tras/CRT</a:t>
                      </a:r>
                      <a:r>
                        <a:rPr kumimoji="0" lang="en-US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)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1.01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81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95% CI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(0.69, 1.47)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35183" name="TextBox 1">
            <a:extLst>
              <a:ext uri="{FF2B5EF4-FFF2-40B4-BE49-F238E27FC236}">
                <a16:creationId xmlns:a16="http://schemas.microsoft.com/office/drawing/2014/main" id="{B20135B3-55D0-FD43-B349-F42F984DE4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24200" y="5749926"/>
            <a:ext cx="53721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 sz="2400"/>
              <a:t>Trastuzumab alone does not improve OS for HER+ esophageal GEJ cancer</a:t>
            </a:r>
          </a:p>
        </p:txBody>
      </p:sp>
      <p:sp>
        <p:nvSpPr>
          <p:cNvPr id="135184" name="TextBox 1">
            <a:extLst>
              <a:ext uri="{FF2B5EF4-FFF2-40B4-BE49-F238E27FC236}">
                <a16:creationId xmlns:a16="http://schemas.microsoft.com/office/drawing/2014/main" id="{A9394747-6175-CB49-93D8-C63F2427BC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0" y="247650"/>
            <a:ext cx="52006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en-US"/>
              <a:t>NRG/RTOG 1010: ChemoRT + / - Tras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31913FB-EC98-2E41-BE04-C9691E6FE3C4}"/>
              </a:ext>
            </a:extLst>
          </p:cNvPr>
          <p:cNvSpPr txBox="1"/>
          <p:nvPr/>
        </p:nvSpPr>
        <p:spPr>
          <a:xfrm>
            <a:off x="6043084" y="6246451"/>
            <a:ext cx="611341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effectLst/>
                <a:cs typeface="Arial" panose="020B0604020202020204" pitchFamily="34" charset="0"/>
              </a:rPr>
              <a:t>Courtesy of David H </a:t>
            </a:r>
            <a:r>
              <a:rPr lang="en-US" sz="1500" b="0" i="0" dirty="0" err="1">
                <a:effectLst/>
                <a:cs typeface="Arial" panose="020B0604020202020204" pitchFamily="34" charset="0"/>
              </a:rPr>
              <a:t>Ilson</a:t>
            </a:r>
            <a:r>
              <a:rPr lang="en-US" sz="1500" b="0" i="0" dirty="0">
                <a:effectLst/>
                <a:cs typeface="Arial" panose="020B0604020202020204" pitchFamily="34" charset="0"/>
              </a:rPr>
              <a:t>, MD, PhD</a:t>
            </a:r>
            <a:endParaRPr lang="en-US" sz="1500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971262B8-04CA-C244-B35D-775DE13659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74838" y="5321301"/>
            <a:ext cx="8724900" cy="396875"/>
          </a:xfrm>
        </p:spPr>
        <p:txBody>
          <a:bodyPr rtlCol="0"/>
          <a:lstStyle/>
          <a:p>
            <a:pPr marL="230129" indent="-230129" eaLnBrk="1" fontAlgn="auto" hangingPunct="1">
              <a:spcBef>
                <a:spcPts val="0"/>
              </a:spcBef>
              <a:defRPr/>
            </a:pPr>
            <a:r>
              <a:rPr lang="en-US" sz="1400" b="1" dirty="0">
                <a:ea typeface="+mn-ea"/>
              </a:rPr>
              <a:t>Trastuzumab deruxtecan designed with goal of improving critical attributes of an ADC</a:t>
            </a:r>
          </a:p>
          <a:p>
            <a:pPr eaLnBrk="1" fontAlgn="auto" hangingPunct="1">
              <a:spcBef>
                <a:spcPts val="0"/>
              </a:spcBef>
              <a:defRPr/>
            </a:pPr>
            <a:endParaRPr lang="en-US" sz="1400" b="1" dirty="0">
              <a:ea typeface="+mn-ea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84F13BEA-99C3-6D4E-BEA4-33584BE5E3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05626" y="2162175"/>
            <a:ext cx="3629025" cy="319088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 w="25400">
            <a:solidFill>
              <a:srgbClr val="002060"/>
            </a:solidFill>
            <a:round/>
            <a:headEnd/>
            <a:tailEnd/>
          </a:ln>
          <a:effectLst>
            <a:outerShdw blurRad="50800" dist="38100" dir="5400000" algn="t" rotWithShape="0">
              <a:srgbClr val="808080">
                <a:alpha val="39998"/>
              </a:srgbClr>
            </a:outerShdw>
          </a:effectLst>
        </p:spPr>
        <p:txBody>
          <a:bodyPr lIns="91420" tIns="45710" rIns="91420" bIns="4571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prstClr val="white"/>
                </a:solidFill>
                <a:latin typeface="+mn-lt"/>
                <a:ea typeface="+mn-ea"/>
              </a:rPr>
              <a:t>Payload with a different MOA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C635B2B2-83EC-D84F-A8C9-FD990A85B3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05626" y="3017839"/>
            <a:ext cx="3629025" cy="319087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 w="25400">
            <a:solidFill>
              <a:srgbClr val="002060"/>
            </a:solidFill>
            <a:round/>
            <a:headEnd/>
            <a:tailEnd/>
          </a:ln>
          <a:effectLst>
            <a:outerShdw blurRad="50800" dist="38100" dir="5400000" algn="t" rotWithShape="0">
              <a:srgbClr val="808080">
                <a:alpha val="39998"/>
              </a:srgbClr>
            </a:outerShdw>
          </a:effectLst>
        </p:spPr>
        <p:txBody>
          <a:bodyPr lIns="91420" tIns="45710" rIns="91420" bIns="4571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prstClr val="white"/>
                </a:solidFill>
                <a:latin typeface="+mn-lt"/>
                <a:ea typeface="+mn-ea"/>
              </a:rPr>
              <a:t>Payload with short systemic half-life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A44E046E-CDFC-7449-9982-FFF2072AB5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05626" y="3444876"/>
            <a:ext cx="3629025" cy="320675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 w="25400">
            <a:solidFill>
              <a:srgbClr val="002060"/>
            </a:solidFill>
            <a:round/>
            <a:headEnd/>
            <a:tailEnd/>
          </a:ln>
          <a:effectLst>
            <a:outerShdw blurRad="50800" dist="38100" dir="5400000" algn="t" rotWithShape="0">
              <a:srgbClr val="808080">
                <a:alpha val="39998"/>
              </a:srgbClr>
            </a:outerShdw>
          </a:effectLst>
        </p:spPr>
        <p:txBody>
          <a:bodyPr lIns="91420" tIns="45710" rIns="91420" bIns="4571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prstClr val="white"/>
                </a:solidFill>
                <a:latin typeface="+mn-lt"/>
                <a:ea typeface="+mn-ea"/>
              </a:rPr>
              <a:t>Bystander effect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0A564900-F2F1-D944-A0AD-3A4F728F62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05626" y="3873500"/>
            <a:ext cx="3629025" cy="319088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 w="25400">
            <a:solidFill>
              <a:srgbClr val="002060"/>
            </a:solidFill>
            <a:round/>
            <a:headEnd/>
            <a:tailEnd/>
          </a:ln>
          <a:effectLst>
            <a:outerShdw blurRad="50800" dist="38100" dir="5400000" algn="t" rotWithShape="0">
              <a:srgbClr val="808080">
                <a:alpha val="39998"/>
              </a:srgbClr>
            </a:outerShdw>
          </a:effectLst>
        </p:spPr>
        <p:txBody>
          <a:bodyPr lIns="91420" tIns="45710" rIns="91420" bIns="4571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prstClr val="white"/>
                </a:solidFill>
                <a:latin typeface="+mn-lt"/>
                <a:ea typeface="+mn-ea"/>
              </a:rPr>
              <a:t>Stable linker-payload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C867ABF6-8A04-D04C-BC5B-65355387DF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05626" y="4300539"/>
            <a:ext cx="3629025" cy="320675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 w="25400">
            <a:solidFill>
              <a:srgbClr val="002060"/>
            </a:solidFill>
            <a:round/>
            <a:headEnd/>
            <a:tailEnd/>
          </a:ln>
          <a:effectLst>
            <a:outerShdw blurRad="50800" dist="38100" dir="5400000" algn="t" rotWithShape="0">
              <a:srgbClr val="808080">
                <a:alpha val="39998"/>
              </a:srgbClr>
            </a:outerShdw>
          </a:effectLst>
        </p:spPr>
        <p:txBody>
          <a:bodyPr lIns="91420" tIns="45710" rIns="91420" bIns="4571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prstClr val="white"/>
                </a:solidFill>
                <a:latin typeface="+mn-lt"/>
                <a:ea typeface="+mn-ea"/>
              </a:rPr>
              <a:t>Tumor-selective cleavable linker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BF2FE172-CA09-9241-AF26-DE21EFDC87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05626" y="4729164"/>
            <a:ext cx="3629025" cy="319087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 w="25400">
            <a:solidFill>
              <a:srgbClr val="002060"/>
            </a:solidFill>
            <a:round/>
            <a:headEnd/>
            <a:tailEnd/>
          </a:ln>
          <a:effectLst>
            <a:outerShdw blurRad="50800" dist="38100" dir="5400000" algn="t" rotWithShape="0">
              <a:srgbClr val="808080">
                <a:alpha val="39998"/>
              </a:srgbClr>
            </a:outerShdw>
          </a:effectLst>
        </p:spPr>
        <p:txBody>
          <a:bodyPr lIns="91420" tIns="45710" rIns="91420" bIns="4571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prstClr val="white"/>
                </a:solidFill>
                <a:latin typeface="+mn-lt"/>
                <a:ea typeface="+mn-ea"/>
              </a:rPr>
              <a:t>High drug-to-antibody ratio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F691C332-F169-FA42-AF69-07D3CD9196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05626" y="2589214"/>
            <a:ext cx="3629025" cy="320675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 w="25400">
            <a:solidFill>
              <a:srgbClr val="002060"/>
            </a:solidFill>
            <a:round/>
            <a:headEnd/>
            <a:tailEnd/>
          </a:ln>
          <a:effectLst>
            <a:outerShdw blurRad="50800" dist="38100" dir="5400000" algn="t" rotWithShape="0">
              <a:srgbClr val="808080">
                <a:alpha val="39998"/>
              </a:srgbClr>
            </a:outerShdw>
          </a:effectLst>
        </p:spPr>
        <p:txBody>
          <a:bodyPr lIns="91420" tIns="45710" rIns="91420" bIns="4571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prstClr val="white"/>
                </a:solidFill>
                <a:latin typeface="+mn-lt"/>
                <a:ea typeface="+mn-ea"/>
              </a:rPr>
              <a:t>High potency of payload</a:t>
            </a:r>
          </a:p>
        </p:txBody>
      </p:sp>
      <p:sp>
        <p:nvSpPr>
          <p:cNvPr id="136202" name="Title 16">
            <a:extLst>
              <a:ext uri="{FF2B5EF4-FFF2-40B4-BE49-F238E27FC236}">
                <a16:creationId xmlns:a16="http://schemas.microsoft.com/office/drawing/2014/main" id="{3D326059-CF3B-4144-9975-521A59E6B07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616075" y="36513"/>
            <a:ext cx="8959850" cy="990600"/>
          </a:xfrm>
        </p:spPr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Trastuzumab Deruxtecan Structure 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and Mechanism of Action</a:t>
            </a:r>
            <a:r>
              <a:rPr lang="en-US" altLang="en-US" baseline="30000">
                <a:solidFill>
                  <a:srgbClr val="002060"/>
                </a:solidFill>
                <a:ea typeface="ＭＳ Ｐゴシック" panose="020B0600070205080204" pitchFamily="34" charset="-128"/>
              </a:rPr>
              <a:t>1</a:t>
            </a:r>
            <a:r>
              <a:rPr lang="en-US" altLang="en-US">
                <a:ea typeface="ＭＳ Ｐゴシック" panose="020B0600070205080204" pitchFamily="34" charset="-128"/>
              </a:rPr>
              <a:t> </a:t>
            </a:r>
          </a:p>
        </p:txBody>
      </p:sp>
      <p:sp>
        <p:nvSpPr>
          <p:cNvPr id="18" name="Footer Placeholder 3">
            <a:extLst>
              <a:ext uri="{FF2B5EF4-FFF2-40B4-BE49-F238E27FC236}">
                <a16:creationId xmlns:a16="http://schemas.microsoft.com/office/drawing/2014/main" id="{CF6B4F04-1902-A94E-A5CE-851B2D4CC2F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619251" y="5672138"/>
            <a:ext cx="7699375" cy="273050"/>
          </a:xfrm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ea typeface="+mn-ea"/>
              </a:rPr>
              <a:t>1. Iwata H et al. ASCO 2018. Abstract 2501. </a:t>
            </a:r>
          </a:p>
        </p:txBody>
      </p:sp>
      <p:grpSp>
        <p:nvGrpSpPr>
          <p:cNvPr id="136204" name="Group 35">
            <a:extLst>
              <a:ext uri="{FF2B5EF4-FFF2-40B4-BE49-F238E27FC236}">
                <a16:creationId xmlns:a16="http://schemas.microsoft.com/office/drawing/2014/main" id="{30E7388B-BF18-9D44-8E16-4E3F19244122}"/>
              </a:ext>
            </a:extLst>
          </p:cNvPr>
          <p:cNvGrpSpPr>
            <a:grpSpLocks/>
          </p:cNvGrpSpPr>
          <p:nvPr/>
        </p:nvGrpSpPr>
        <p:grpSpPr bwMode="auto">
          <a:xfrm>
            <a:off x="1630363" y="1922463"/>
            <a:ext cx="5129212" cy="3168650"/>
            <a:chOff x="106018" y="1065034"/>
            <a:chExt cx="5129769" cy="3169498"/>
          </a:xfrm>
        </p:grpSpPr>
        <p:grpSp>
          <p:nvGrpSpPr>
            <p:cNvPr id="136206" name="Group 33">
              <a:extLst>
                <a:ext uri="{FF2B5EF4-FFF2-40B4-BE49-F238E27FC236}">
                  <a16:creationId xmlns:a16="http://schemas.microsoft.com/office/drawing/2014/main" id="{A8BEC9F3-DA12-7948-BCF6-B75D6B848E8B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75547" y="1065034"/>
              <a:ext cx="4960240" cy="3147844"/>
              <a:chOff x="-4889878" y="1067068"/>
              <a:chExt cx="4575010" cy="2903371"/>
            </a:xfrm>
          </p:grpSpPr>
          <p:pic>
            <p:nvPicPr>
              <p:cNvPr id="136213" name="Picture 32">
                <a:extLst>
                  <a:ext uri="{FF2B5EF4-FFF2-40B4-BE49-F238E27FC236}">
                    <a16:creationId xmlns:a16="http://schemas.microsoft.com/office/drawing/2014/main" id="{98F5E94F-D22D-0944-94D7-8D1B8360313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4889878" y="1067068"/>
                <a:ext cx="4575010" cy="29033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20CBC276-94AB-7842-940C-FDD3531EB269}"/>
                  </a:ext>
                </a:extLst>
              </p:cNvPr>
              <p:cNvSpPr txBox="1"/>
              <p:nvPr/>
            </p:nvSpPr>
            <p:spPr>
              <a:xfrm>
                <a:off x="-3883533" y="1919466"/>
                <a:ext cx="228441" cy="21236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CA" sz="900" dirty="0">
                    <a:solidFill>
                      <a:srgbClr val="000000"/>
                    </a:solidFill>
                    <a:latin typeface="Arial"/>
                    <a:ea typeface="+mn-ea"/>
                  </a:rPr>
                  <a:t>7</a:t>
                </a:r>
              </a:p>
            </p:txBody>
          </p:sp>
        </p:grp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04617BE-AD8E-7444-8088-0EEDB8601635}"/>
                </a:ext>
              </a:extLst>
            </p:cNvPr>
            <p:cNvSpPr txBox="1"/>
            <p:nvPr/>
          </p:nvSpPr>
          <p:spPr>
            <a:xfrm>
              <a:off x="106018" y="3027709"/>
              <a:ext cx="2491057" cy="6161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b="1" dirty="0">
                  <a:solidFill>
                    <a:srgbClr val="002060"/>
                  </a:solidFill>
                  <a:latin typeface="Arial"/>
                  <a:ea typeface="+mn-ea"/>
                </a:rPr>
                <a:t>Conjugation chemistry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solidFill>
                    <a:srgbClr val="000000"/>
                  </a:solidFill>
                  <a:latin typeface="Arial"/>
                  <a:ea typeface="+mn-ea"/>
                </a:rPr>
                <a:t>The linker is connected to cysteine residue of the antibody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2E22BF1-369B-E848-9A5C-4DA025F15C3F}"/>
                </a:ext>
              </a:extLst>
            </p:cNvPr>
            <p:cNvSpPr txBox="1"/>
            <p:nvPr/>
          </p:nvSpPr>
          <p:spPr>
            <a:xfrm>
              <a:off x="2544683" y="1334981"/>
              <a:ext cx="1843287" cy="27629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b="1" dirty="0">
                  <a:solidFill>
                    <a:srgbClr val="002060"/>
                  </a:solidFill>
                  <a:latin typeface="Arial"/>
                  <a:ea typeface="+mn-ea"/>
                </a:rPr>
                <a:t>Proprietary drug linker</a:t>
              </a:r>
              <a:endParaRPr lang="en-US" sz="1100" dirty="0">
                <a:solidFill>
                  <a:srgbClr val="000000"/>
                </a:solidFill>
                <a:latin typeface="Arial"/>
                <a:ea typeface="+mn-ea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B355A76-251B-9A4C-975C-86EC3E07A57B}"/>
                </a:ext>
              </a:extLst>
            </p:cNvPr>
            <p:cNvSpPr txBox="1"/>
            <p:nvPr/>
          </p:nvSpPr>
          <p:spPr>
            <a:xfrm>
              <a:off x="3605248" y="3788325"/>
              <a:ext cx="1414616" cy="44620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b="1" dirty="0">
                  <a:solidFill>
                    <a:srgbClr val="002060"/>
                  </a:solidFill>
                  <a:latin typeface="Arial"/>
                  <a:ea typeface="+mn-ea"/>
                </a:rPr>
                <a:t>Payload (DXd)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solidFill>
                    <a:srgbClr val="000000"/>
                  </a:solidFill>
                  <a:latin typeface="Arial"/>
                  <a:ea typeface="+mn-ea"/>
                </a:rPr>
                <a:t>Exatecan derivative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F16D2276-3B61-3B47-97AB-85829E684100}"/>
                </a:ext>
              </a:extLst>
            </p:cNvPr>
            <p:cNvSpPr txBox="1"/>
            <p:nvPr/>
          </p:nvSpPr>
          <p:spPr>
            <a:xfrm>
              <a:off x="1658762" y="2710124"/>
              <a:ext cx="511231" cy="12703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800" dirty="0">
                  <a:solidFill>
                    <a:srgbClr val="000000"/>
                  </a:solidFill>
                  <a:latin typeface="Arial"/>
                  <a:ea typeface="+mn-ea"/>
                </a:rPr>
                <a:t>Drug linker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42DB2FBF-3D14-8548-9CA5-ACD073C7667B}"/>
                </a:ext>
              </a:extLst>
            </p:cNvPr>
            <p:cNvSpPr txBox="1"/>
            <p:nvPr/>
          </p:nvSpPr>
          <p:spPr>
            <a:xfrm>
              <a:off x="1658762" y="2570387"/>
              <a:ext cx="787486" cy="12703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800" dirty="0">
                  <a:solidFill>
                    <a:srgbClr val="000000"/>
                  </a:solidFill>
                  <a:latin typeface="Arial"/>
                  <a:ea typeface="+mn-ea"/>
                </a:rPr>
                <a:t>Cysteine residue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08BBABA4-B382-CD49-9FE8-2D9EB8457355}"/>
                </a:ext>
              </a:extLst>
            </p:cNvPr>
            <p:cNvSpPr/>
            <p:nvPr/>
          </p:nvSpPr>
          <p:spPr>
            <a:xfrm>
              <a:off x="4311762" y="1760545"/>
              <a:ext cx="60332" cy="746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CA" sz="1800" dirty="0">
                <a:solidFill>
                  <a:prstClr val="white"/>
                </a:solidFill>
              </a:endParaRPr>
            </a:p>
          </p:txBody>
        </p:sp>
      </p:grpSp>
      <p:sp>
        <p:nvSpPr>
          <p:cNvPr id="24" name="Rectangle 23">
            <a:extLst>
              <a:ext uri="{FF2B5EF4-FFF2-40B4-BE49-F238E27FC236}">
                <a16:creationId xmlns:a16="http://schemas.microsoft.com/office/drawing/2014/main" id="{2516664D-3B4F-924E-807A-DD6812A32224}"/>
              </a:ext>
            </a:extLst>
          </p:cNvPr>
          <p:cNvSpPr/>
          <p:nvPr/>
        </p:nvSpPr>
        <p:spPr>
          <a:xfrm>
            <a:off x="10058400" y="6321383"/>
            <a:ext cx="1912569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3D34AE0-1566-DD4A-8650-441C75AB7CC4}"/>
              </a:ext>
            </a:extLst>
          </p:cNvPr>
          <p:cNvSpPr txBox="1"/>
          <p:nvPr/>
        </p:nvSpPr>
        <p:spPr>
          <a:xfrm>
            <a:off x="6043084" y="6534835"/>
            <a:ext cx="611341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effectLst/>
                <a:cs typeface="Arial" panose="020B0604020202020204" pitchFamily="34" charset="0"/>
              </a:rPr>
              <a:t>Courtesy of David H </a:t>
            </a:r>
            <a:r>
              <a:rPr lang="en-US" sz="1500" b="0" i="0" dirty="0" err="1">
                <a:effectLst/>
                <a:cs typeface="Arial" panose="020B0604020202020204" pitchFamily="34" charset="0"/>
              </a:rPr>
              <a:t>Ilson</a:t>
            </a:r>
            <a:r>
              <a:rPr lang="en-US" sz="1500" b="0" i="0" dirty="0">
                <a:effectLst/>
                <a:cs typeface="Arial" panose="020B0604020202020204" pitchFamily="34" charset="0"/>
              </a:rPr>
              <a:t>, MD, PhD</a:t>
            </a:r>
            <a:endParaRPr lang="en-US" sz="1500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Title 1">
            <a:extLst>
              <a:ext uri="{FF2B5EF4-FFF2-40B4-BE49-F238E27FC236}">
                <a16:creationId xmlns:a16="http://schemas.microsoft.com/office/drawing/2014/main" id="{9BEC02D4-5069-F748-AD19-E01F04BBB27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852613" y="693738"/>
            <a:ext cx="8686800" cy="823912"/>
          </a:xfrm>
        </p:spPr>
        <p:txBody>
          <a:bodyPr/>
          <a:lstStyle/>
          <a:p>
            <a:r>
              <a:rPr lang="en-US" altLang="en-US" b="1">
                <a:solidFill>
                  <a:schemeClr val="tx1"/>
                </a:solidFill>
                <a:cs typeface="Arial" panose="020B0604020202020204" pitchFamily="34" charset="0"/>
              </a:rPr>
              <a:t>Third Line – Trastuzumab Deruxtecan</a:t>
            </a:r>
          </a:p>
        </p:txBody>
      </p:sp>
      <p:pic>
        <p:nvPicPr>
          <p:cNvPr id="138243" name="Content Placeholder 4">
            <a:extLst>
              <a:ext uri="{FF2B5EF4-FFF2-40B4-BE49-F238E27FC236}">
                <a16:creationId xmlns:a16="http://schemas.microsoft.com/office/drawing/2014/main" id="{1359699F-4225-CD4D-856E-5B13221E7B5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52614" y="2570163"/>
            <a:ext cx="4110037" cy="2266950"/>
          </a:xfrm>
        </p:spPr>
      </p:pic>
      <p:pic>
        <p:nvPicPr>
          <p:cNvPr id="138244" name="Picture 5">
            <a:extLst>
              <a:ext uri="{FF2B5EF4-FFF2-40B4-BE49-F238E27FC236}">
                <a16:creationId xmlns:a16="http://schemas.microsoft.com/office/drawing/2014/main" id="{16F2F698-70BE-D34B-9668-0DF70EBC46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6014" y="1876426"/>
            <a:ext cx="4275137" cy="380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CB1DBC9-8172-3740-BE9B-4F911635FC77}"/>
              </a:ext>
            </a:extLst>
          </p:cNvPr>
          <p:cNvSpPr txBox="1"/>
          <p:nvPr/>
        </p:nvSpPr>
        <p:spPr>
          <a:xfrm>
            <a:off x="1466851" y="5843589"/>
            <a:ext cx="8931275" cy="219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25" dirty="0" err="1">
                <a:solidFill>
                  <a:srgbClr val="000000"/>
                </a:solidFill>
                <a:ea typeface="+mn-ea"/>
                <a:cs typeface="Arial" panose="020B0604020202020204" pitchFamily="34" charset="0"/>
              </a:rPr>
              <a:t>Shitara</a:t>
            </a:r>
            <a:r>
              <a:rPr lang="en-US" sz="825" i="1" dirty="0">
                <a:solidFill>
                  <a:srgbClr val="000000"/>
                </a:solidFill>
                <a:ea typeface="+mn-ea"/>
                <a:cs typeface="Arial" panose="020B0604020202020204" pitchFamily="34" charset="0"/>
              </a:rPr>
              <a:t> et al</a:t>
            </a:r>
            <a:r>
              <a:rPr lang="en-US" sz="825" dirty="0">
                <a:solidFill>
                  <a:srgbClr val="000000"/>
                </a:solidFill>
                <a:ea typeface="+mn-ea"/>
                <a:cs typeface="Arial" panose="020B0604020202020204" pitchFamily="34" charset="0"/>
              </a:rPr>
              <a:t>. </a:t>
            </a:r>
            <a:r>
              <a:rPr lang="en-US" sz="825" dirty="0" err="1">
                <a:solidFill>
                  <a:srgbClr val="000000"/>
                </a:solidFill>
                <a:ea typeface="+mn-ea"/>
                <a:cs typeface="Arial" panose="020B0604020202020204" pitchFamily="34" charset="0"/>
              </a:rPr>
              <a:t>Trastuzumab</a:t>
            </a:r>
            <a:r>
              <a:rPr lang="en-US" sz="825" dirty="0">
                <a:solidFill>
                  <a:srgbClr val="000000"/>
                </a:solidFill>
                <a:ea typeface="+mn-ea"/>
                <a:cs typeface="Arial" panose="020B0604020202020204" pitchFamily="34" charset="0"/>
              </a:rPr>
              <a:t> </a:t>
            </a:r>
            <a:r>
              <a:rPr lang="en-US" sz="825" dirty="0" err="1">
                <a:solidFill>
                  <a:srgbClr val="000000"/>
                </a:solidFill>
                <a:ea typeface="+mn-ea"/>
                <a:cs typeface="Arial" panose="020B0604020202020204" pitchFamily="34" charset="0"/>
              </a:rPr>
              <a:t>Deruxtecan</a:t>
            </a:r>
            <a:r>
              <a:rPr lang="en-US" sz="825" dirty="0">
                <a:solidFill>
                  <a:srgbClr val="000000"/>
                </a:solidFill>
                <a:ea typeface="+mn-ea"/>
                <a:cs typeface="Arial" panose="020B0604020202020204" pitchFamily="34" charset="0"/>
              </a:rPr>
              <a:t> in Previously Treated HER2-Positive Gastric Cancer. </a:t>
            </a:r>
            <a:r>
              <a:rPr lang="en-US" sz="825" i="1" dirty="0">
                <a:solidFill>
                  <a:srgbClr val="000000"/>
                </a:solidFill>
                <a:ea typeface="+mn-ea"/>
                <a:cs typeface="Arial" panose="020B0604020202020204" pitchFamily="34" charset="0"/>
              </a:rPr>
              <a:t>NEJM </a:t>
            </a:r>
            <a:r>
              <a:rPr lang="en-US" sz="825" dirty="0">
                <a:solidFill>
                  <a:srgbClr val="000000"/>
                </a:solidFill>
                <a:ea typeface="+mn-ea"/>
                <a:cs typeface="Arial" panose="020B0604020202020204" pitchFamily="34" charset="0"/>
              </a:rPr>
              <a:t>2020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FE1B07B-CD5B-6040-A1A8-B82FF05DC895}"/>
              </a:ext>
            </a:extLst>
          </p:cNvPr>
          <p:cNvSpPr txBox="1"/>
          <p:nvPr/>
        </p:nvSpPr>
        <p:spPr>
          <a:xfrm>
            <a:off x="8910639" y="3186113"/>
            <a:ext cx="1227137" cy="2143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88" dirty="0" err="1">
                <a:solidFill>
                  <a:prstClr val="black"/>
                </a:solidFill>
                <a:latin typeface="Arial"/>
                <a:ea typeface="+mn-ea"/>
                <a:cs typeface="Lucida Sans Unicode"/>
              </a:rPr>
              <a:t>Irinotecan</a:t>
            </a:r>
            <a:r>
              <a:rPr lang="en-US" sz="788" dirty="0">
                <a:solidFill>
                  <a:prstClr val="black"/>
                </a:solidFill>
                <a:latin typeface="Arial"/>
                <a:ea typeface="+mn-ea"/>
                <a:cs typeface="Lucida Sans Unicode"/>
              </a:rPr>
              <a:t> or paclitaxel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BE1A3882-2B32-2842-B4E1-56CB5378AE1B}"/>
              </a:ext>
            </a:extLst>
          </p:cNvPr>
          <p:cNvCxnSpPr/>
          <p:nvPr/>
        </p:nvCxnSpPr>
        <p:spPr>
          <a:xfrm>
            <a:off x="9053513" y="2905125"/>
            <a:ext cx="125412" cy="2936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FDDC2FDA-4CCA-F748-8C2B-D5872F7B4658}"/>
              </a:ext>
            </a:extLst>
          </p:cNvPr>
          <p:cNvSpPr txBox="1"/>
          <p:nvPr/>
        </p:nvSpPr>
        <p:spPr>
          <a:xfrm>
            <a:off x="2416176" y="1530351"/>
            <a:ext cx="2835275" cy="900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u="sng" dirty="0">
                <a:solidFill>
                  <a:srgbClr val="000000"/>
                </a:solidFill>
                <a:latin typeface="Arial"/>
                <a:ea typeface="+mn-ea"/>
                <a:cs typeface="Lucida Sans Unicode"/>
              </a:rPr>
              <a:t>DESTINY Gastric01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rgbClr val="000000"/>
                </a:solidFill>
                <a:latin typeface="Arial"/>
                <a:ea typeface="+mn-ea"/>
                <a:cs typeface="Lucida Sans Unicode"/>
              </a:rPr>
              <a:t>Third line or higher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rgbClr val="000000"/>
                </a:solidFill>
                <a:latin typeface="Arial"/>
                <a:ea typeface="+mn-ea"/>
                <a:cs typeface="Lucida Sans Unicode"/>
              </a:rPr>
              <a:t>N= 125 pts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rgbClr val="000000"/>
                </a:solidFill>
                <a:latin typeface="Arial"/>
                <a:ea typeface="+mn-ea"/>
                <a:cs typeface="Lucida Sans Unicode"/>
              </a:rPr>
              <a:t>R 2:1 versus chemotherapy monotherapy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rgbClr val="000000"/>
                </a:solidFill>
                <a:latin typeface="Arial"/>
                <a:ea typeface="+mn-ea"/>
                <a:cs typeface="Lucida Sans Unicode"/>
              </a:rPr>
              <a:t>100% Asian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55711A3-EB2D-6041-A720-DE820AC26274}"/>
              </a:ext>
            </a:extLst>
          </p:cNvPr>
          <p:cNvSpPr txBox="1"/>
          <p:nvPr/>
        </p:nvSpPr>
        <p:spPr>
          <a:xfrm>
            <a:off x="5281613" y="3078164"/>
            <a:ext cx="531812" cy="3000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350" dirty="0">
                <a:solidFill>
                  <a:prstClr val="black"/>
                </a:solidFill>
                <a:latin typeface="Arial"/>
                <a:ea typeface="+mn-ea"/>
                <a:cs typeface="Lucida Sans Unicode"/>
              </a:rPr>
              <a:t>40%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6066788-BA9C-5C4F-BFD7-F83B49118985}"/>
              </a:ext>
            </a:extLst>
          </p:cNvPr>
          <p:cNvSpPr txBox="1"/>
          <p:nvPr/>
        </p:nvSpPr>
        <p:spPr>
          <a:xfrm>
            <a:off x="5281613" y="4346575"/>
            <a:ext cx="531812" cy="3000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350" dirty="0">
                <a:solidFill>
                  <a:prstClr val="black"/>
                </a:solidFill>
                <a:latin typeface="Arial"/>
                <a:ea typeface="+mn-ea"/>
                <a:cs typeface="Lucida Sans Unicode"/>
              </a:rPr>
              <a:t>14%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591A2A1-A04F-5448-AA3F-854B17F703FA}"/>
              </a:ext>
            </a:extLst>
          </p:cNvPr>
          <p:cNvSpPr txBox="1"/>
          <p:nvPr/>
        </p:nvSpPr>
        <p:spPr>
          <a:xfrm>
            <a:off x="9898063" y="2527301"/>
            <a:ext cx="514350" cy="301625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prstClr val="white"/>
              </a:solidFill>
              <a:latin typeface="Arial"/>
              <a:ea typeface="+mn-ea"/>
              <a:cs typeface="Lucida Sans Unicode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E7349E4-BF0E-E249-99EF-670B968BC9AE}"/>
              </a:ext>
            </a:extLst>
          </p:cNvPr>
          <p:cNvSpPr txBox="1"/>
          <p:nvPr/>
        </p:nvSpPr>
        <p:spPr>
          <a:xfrm>
            <a:off x="9885363" y="4486275"/>
            <a:ext cx="512762" cy="300038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prstClr val="white"/>
              </a:solidFill>
              <a:latin typeface="Arial"/>
              <a:ea typeface="+mn-ea"/>
              <a:cs typeface="Lucida Sans Unicode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A23EACA-1AB8-E04D-A73B-7B7D3720BDD5}"/>
              </a:ext>
            </a:extLst>
          </p:cNvPr>
          <p:cNvSpPr txBox="1"/>
          <p:nvPr/>
        </p:nvSpPr>
        <p:spPr>
          <a:xfrm>
            <a:off x="2084388" y="4999039"/>
            <a:ext cx="3454400" cy="41592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none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rgbClr val="000000"/>
                </a:solidFill>
                <a:ea typeface="+mn-ea"/>
                <a:cs typeface="Arial" panose="020B0604020202020204" pitchFamily="34" charset="0"/>
              </a:rPr>
              <a:t>FDA approved 1/2021, 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rgbClr val="000000"/>
                </a:solidFill>
                <a:ea typeface="+mn-ea"/>
                <a:cs typeface="Arial" panose="020B0604020202020204" pitchFamily="34" charset="0"/>
              </a:rPr>
              <a:t>     Label: recommend confirming persistent HER2+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48E6058-477A-934C-9FBA-5AAB7917E01B}"/>
              </a:ext>
            </a:extLst>
          </p:cNvPr>
          <p:cNvSpPr txBox="1"/>
          <p:nvPr/>
        </p:nvSpPr>
        <p:spPr>
          <a:xfrm>
            <a:off x="6043084" y="6534835"/>
            <a:ext cx="611341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effectLst/>
                <a:cs typeface="Arial" panose="020B0604020202020204" pitchFamily="34" charset="0"/>
              </a:rPr>
              <a:t>Courtesy of David H </a:t>
            </a:r>
            <a:r>
              <a:rPr lang="en-US" sz="1500" b="0" i="0" dirty="0" err="1">
                <a:effectLst/>
                <a:cs typeface="Arial" panose="020B0604020202020204" pitchFamily="34" charset="0"/>
              </a:rPr>
              <a:t>Ilson</a:t>
            </a:r>
            <a:r>
              <a:rPr lang="en-US" sz="1500" b="0" i="0" dirty="0">
                <a:effectLst/>
                <a:cs typeface="Arial" panose="020B0604020202020204" pitchFamily="34" charset="0"/>
              </a:rPr>
              <a:t>, MD, PhD</a:t>
            </a:r>
            <a:endParaRPr lang="en-US" sz="1500" dirty="0"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8561C-A709-B447-8156-CC5A5D0F41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5514" y="1069976"/>
            <a:ext cx="7805737" cy="855663"/>
          </a:xfrm>
        </p:spPr>
        <p:txBody>
          <a:bodyPr/>
          <a:lstStyle/>
          <a:p>
            <a:pPr defTabSz="302504" eaLnBrk="1">
              <a:defRPr/>
            </a:pPr>
            <a:r>
              <a:rPr lang="en-US" sz="2846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Trastuzumab</a:t>
            </a:r>
            <a:r>
              <a:rPr lang="en-US" sz="2846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46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Deruxtecan</a:t>
            </a:r>
            <a:r>
              <a:rPr lang="en-US" sz="2846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846" b="1" dirty="0">
                <a:latin typeface="Arial" panose="020B0604020202020204" pitchFamily="34" charset="0"/>
                <a:cs typeface="Arial" panose="020B0604020202020204" pitchFamily="34" charset="0"/>
              </a:rPr>
              <a:t>IHC3+ vs IHC2+</a:t>
            </a:r>
          </a:p>
        </p:txBody>
      </p:sp>
      <p:pic>
        <p:nvPicPr>
          <p:cNvPr id="140291" name="Content Placeholder 3">
            <a:extLst>
              <a:ext uri="{FF2B5EF4-FFF2-40B4-BE49-F238E27FC236}">
                <a16:creationId xmlns:a16="http://schemas.microsoft.com/office/drawing/2014/main" id="{6415AA99-CF70-AF42-BBF4-FC9E2C53ADB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90675" y="2141539"/>
            <a:ext cx="4167188" cy="3271837"/>
          </a:xfrm>
        </p:spPr>
      </p:pic>
      <p:pic>
        <p:nvPicPr>
          <p:cNvPr id="140292" name="Picture 4">
            <a:extLst>
              <a:ext uri="{FF2B5EF4-FFF2-40B4-BE49-F238E27FC236}">
                <a16:creationId xmlns:a16="http://schemas.microsoft.com/office/drawing/2014/main" id="{7D3D02F6-1F8D-D34F-942D-808D6A6687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7075" y="2093914"/>
            <a:ext cx="4605338" cy="342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1493CAC-ABCD-7548-97FE-0D8600AE2847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1590675" y="3997325"/>
            <a:ext cx="3873500" cy="249238"/>
          </a:xfrm>
          <a:prstGeom prst="rect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>
            <a:lvl1pPr defTabSz="6858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defTabSz="6858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defTabSz="6858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defTabSz="6858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defTabSz="6858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284413" indent="1588" defTabSz="685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741613" indent="1588" defTabSz="685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198813" indent="1588" defTabSz="685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656013" indent="1588" defTabSz="685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US" altLang="en-US" sz="18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E22A51D-DC18-1F43-A1D1-BB92656A93B5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5886451" y="3937000"/>
            <a:ext cx="4056063" cy="298450"/>
          </a:xfrm>
          <a:prstGeom prst="rect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>
            <a:lvl1pPr defTabSz="6858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defTabSz="6858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defTabSz="6858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defTabSz="6858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defTabSz="6858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284413" indent="1588" defTabSz="685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741613" indent="1588" defTabSz="685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198813" indent="1588" defTabSz="685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656013" indent="1588" defTabSz="685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US" altLang="en-US" sz="18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E882FAD-7C95-4744-9C87-B15A7D0CD707}"/>
              </a:ext>
            </a:extLst>
          </p:cNvPr>
          <p:cNvSpPr txBox="1"/>
          <p:nvPr/>
        </p:nvSpPr>
        <p:spPr>
          <a:xfrm>
            <a:off x="1466851" y="5843589"/>
            <a:ext cx="8931275" cy="219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25" dirty="0" err="1">
                <a:solidFill>
                  <a:srgbClr val="000000"/>
                </a:solidFill>
                <a:ea typeface="+mn-ea"/>
                <a:cs typeface="Arial" panose="020B0604020202020204" pitchFamily="34" charset="0"/>
              </a:rPr>
              <a:t>Shitara</a:t>
            </a:r>
            <a:r>
              <a:rPr lang="en-US" sz="825" i="1" dirty="0">
                <a:solidFill>
                  <a:srgbClr val="000000"/>
                </a:solidFill>
                <a:ea typeface="+mn-ea"/>
                <a:cs typeface="Arial" panose="020B0604020202020204" pitchFamily="34" charset="0"/>
              </a:rPr>
              <a:t> et al</a:t>
            </a:r>
            <a:r>
              <a:rPr lang="en-US" sz="825" dirty="0">
                <a:solidFill>
                  <a:srgbClr val="000000"/>
                </a:solidFill>
                <a:ea typeface="+mn-ea"/>
                <a:cs typeface="Arial" panose="020B0604020202020204" pitchFamily="34" charset="0"/>
              </a:rPr>
              <a:t>. </a:t>
            </a:r>
            <a:r>
              <a:rPr lang="en-US" sz="825" dirty="0" err="1">
                <a:solidFill>
                  <a:srgbClr val="000000"/>
                </a:solidFill>
                <a:ea typeface="+mn-ea"/>
                <a:cs typeface="Arial" panose="020B0604020202020204" pitchFamily="34" charset="0"/>
              </a:rPr>
              <a:t>Trastuzumab</a:t>
            </a:r>
            <a:r>
              <a:rPr lang="en-US" sz="825" dirty="0">
                <a:solidFill>
                  <a:srgbClr val="000000"/>
                </a:solidFill>
                <a:ea typeface="+mn-ea"/>
                <a:cs typeface="Arial" panose="020B0604020202020204" pitchFamily="34" charset="0"/>
              </a:rPr>
              <a:t> </a:t>
            </a:r>
            <a:r>
              <a:rPr lang="en-US" sz="825" dirty="0" err="1">
                <a:solidFill>
                  <a:srgbClr val="000000"/>
                </a:solidFill>
                <a:ea typeface="+mn-ea"/>
                <a:cs typeface="Arial" panose="020B0604020202020204" pitchFamily="34" charset="0"/>
              </a:rPr>
              <a:t>Deruxtecan</a:t>
            </a:r>
            <a:r>
              <a:rPr lang="en-US" sz="825" dirty="0">
                <a:solidFill>
                  <a:srgbClr val="000000"/>
                </a:solidFill>
                <a:ea typeface="+mn-ea"/>
                <a:cs typeface="Arial" panose="020B0604020202020204" pitchFamily="34" charset="0"/>
              </a:rPr>
              <a:t> in Previously Treated HER2-Positive Gastric Cancer. </a:t>
            </a:r>
            <a:r>
              <a:rPr lang="en-US" sz="825" i="1" dirty="0">
                <a:solidFill>
                  <a:srgbClr val="000000"/>
                </a:solidFill>
                <a:ea typeface="+mn-ea"/>
                <a:cs typeface="Arial" panose="020B0604020202020204" pitchFamily="34" charset="0"/>
              </a:rPr>
              <a:t>NEJM </a:t>
            </a:r>
            <a:r>
              <a:rPr lang="en-US" sz="825" dirty="0">
                <a:solidFill>
                  <a:srgbClr val="000000"/>
                </a:solidFill>
                <a:ea typeface="+mn-ea"/>
                <a:cs typeface="Arial" panose="020B0604020202020204" pitchFamily="34" charset="0"/>
              </a:rPr>
              <a:t>2020</a:t>
            </a:r>
          </a:p>
        </p:txBody>
      </p:sp>
      <p:cxnSp>
        <p:nvCxnSpPr>
          <p:cNvPr id="140296" name="Straight Connector 9">
            <a:extLst>
              <a:ext uri="{FF2B5EF4-FFF2-40B4-BE49-F238E27FC236}">
                <a16:creationId xmlns:a16="http://schemas.microsoft.com/office/drawing/2014/main" id="{9ACF3542-19EE-D74A-B58B-30BB2DA88AA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594100" y="2255838"/>
            <a:ext cx="242888" cy="0"/>
          </a:xfrm>
          <a:prstGeom prst="line">
            <a:avLst/>
          </a:prstGeom>
          <a:noFill/>
          <a:ln w="19050" algn="ctr">
            <a:solidFill>
              <a:srgbClr val="00B05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0297" name="Straight Connector 10">
            <a:extLst>
              <a:ext uri="{FF2B5EF4-FFF2-40B4-BE49-F238E27FC236}">
                <a16:creationId xmlns:a16="http://schemas.microsoft.com/office/drawing/2014/main" id="{9BE0214C-5F84-DC49-9D9F-17279BFC979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40614" y="2255838"/>
            <a:ext cx="242887" cy="0"/>
          </a:xfrm>
          <a:prstGeom prst="line">
            <a:avLst/>
          </a:prstGeom>
          <a:noFill/>
          <a:ln w="19050" algn="ctr">
            <a:solidFill>
              <a:srgbClr val="00B05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A4E0560C-64C6-DA4B-8C40-0950C0A4409E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5886451" y="2865439"/>
            <a:ext cx="4056063" cy="376237"/>
          </a:xfrm>
          <a:prstGeom prst="rect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>
            <a:lvl1pPr defTabSz="6858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defTabSz="6858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defTabSz="6858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defTabSz="6858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defTabSz="6858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284413" indent="1588" defTabSz="685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741613" indent="1588" defTabSz="685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198813" indent="1588" defTabSz="685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656013" indent="1588" defTabSz="685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US" altLang="en-US" sz="18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861E14-E01F-D843-A7B3-FF87A13C183C}"/>
              </a:ext>
            </a:extLst>
          </p:cNvPr>
          <p:cNvSpPr txBox="1"/>
          <p:nvPr/>
        </p:nvSpPr>
        <p:spPr>
          <a:xfrm>
            <a:off x="9942513" y="3937001"/>
            <a:ext cx="817562" cy="2190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25" b="1" dirty="0">
                <a:solidFill>
                  <a:srgbClr val="000000"/>
                </a:solidFill>
                <a:latin typeface="Times New Roman"/>
              </a:rPr>
              <a:t>76.4% IHC3+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954D589-4E4A-054D-B5E4-B522DC858819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5886451" y="4278313"/>
            <a:ext cx="4056063" cy="298450"/>
          </a:xfrm>
          <a:prstGeom prst="rect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>
            <a:lvl1pPr defTabSz="6858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defTabSz="6858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defTabSz="6858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defTabSz="6858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defTabSz="6858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284413" indent="1588" defTabSz="685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741613" indent="1588" defTabSz="685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198813" indent="1588" defTabSz="685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656013" indent="1588" defTabSz="685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US" altLang="en-US" sz="18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5" name="Picture 4">
            <a:extLst>
              <a:ext uri="{FF2B5EF4-FFF2-40B4-BE49-F238E27FC236}">
                <a16:creationId xmlns:a16="http://schemas.microsoft.com/office/drawing/2014/main" id="{B2BFEF32-5DB1-A64B-A909-F5A5640980D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63" t="89" r="21815" b="94489"/>
          <a:stretch/>
        </p:blipFill>
        <p:spPr bwMode="auto">
          <a:xfrm>
            <a:off x="5334000" y="2100264"/>
            <a:ext cx="447676" cy="185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A185A71-5F53-BF4D-BC40-DAFE7D483C0C}"/>
              </a:ext>
            </a:extLst>
          </p:cNvPr>
          <p:cNvSpPr txBox="1"/>
          <p:nvPr/>
        </p:nvSpPr>
        <p:spPr>
          <a:xfrm>
            <a:off x="6043084" y="6534835"/>
            <a:ext cx="611341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effectLst/>
                <a:cs typeface="Arial" panose="020B0604020202020204" pitchFamily="34" charset="0"/>
              </a:rPr>
              <a:t>Courtesy of David H </a:t>
            </a:r>
            <a:r>
              <a:rPr lang="en-US" sz="1500" b="0" i="0" dirty="0" err="1">
                <a:effectLst/>
                <a:cs typeface="Arial" panose="020B0604020202020204" pitchFamily="34" charset="0"/>
              </a:rPr>
              <a:t>Ilson</a:t>
            </a:r>
            <a:r>
              <a:rPr lang="en-US" sz="1500" b="0" i="0" dirty="0">
                <a:effectLst/>
                <a:cs typeface="Arial" panose="020B0604020202020204" pitchFamily="34" charset="0"/>
              </a:rPr>
              <a:t>, MD, PhD</a:t>
            </a:r>
            <a:endParaRPr lang="en-US" sz="1500" dirty="0"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2" grpId="0" animBg="1"/>
      <p:bldP spid="3" grpId="0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A35729D-3DF4-4141-BEC4-50053FFD79BC}"/>
              </a:ext>
            </a:extLst>
          </p:cNvPr>
          <p:cNvSpPr txBox="1"/>
          <p:nvPr/>
        </p:nvSpPr>
        <p:spPr>
          <a:xfrm>
            <a:off x="3565526" y="349251"/>
            <a:ext cx="4784725" cy="11080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300" b="1" dirty="0">
                <a:solidFill>
                  <a:srgbClr val="000000"/>
                </a:solidFill>
                <a:latin typeface="Arial"/>
                <a:ea typeface="+mn-ea"/>
              </a:rPr>
              <a:t>DESTINY GASTRIC-02: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300" b="1" dirty="0">
                <a:solidFill>
                  <a:srgbClr val="000000"/>
                </a:solidFill>
                <a:latin typeface="Arial"/>
                <a:ea typeface="+mn-ea"/>
              </a:rPr>
              <a:t> Western Phase 2 Trial </a:t>
            </a:r>
          </a:p>
        </p:txBody>
      </p:sp>
      <p:pic>
        <p:nvPicPr>
          <p:cNvPr id="141315" name="Picture 2">
            <a:extLst>
              <a:ext uri="{FF2B5EF4-FFF2-40B4-BE49-F238E27FC236}">
                <a16:creationId xmlns:a16="http://schemas.microsoft.com/office/drawing/2014/main" id="{12B47377-070B-1F4C-A6F9-5C190CA552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1176" y="1917700"/>
            <a:ext cx="6245225" cy="305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26A5263-442E-D440-8429-8691277B46A6}"/>
              </a:ext>
            </a:extLst>
          </p:cNvPr>
          <p:cNvSpPr/>
          <p:nvPr/>
        </p:nvSpPr>
        <p:spPr>
          <a:xfrm>
            <a:off x="3419475" y="4900613"/>
            <a:ext cx="2673350" cy="361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srgbClr val="FFFFFF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74EF637-0FCF-B14A-9CCF-65E56734FF46}"/>
              </a:ext>
            </a:extLst>
          </p:cNvPr>
          <p:cNvSpPr/>
          <p:nvPr/>
        </p:nvSpPr>
        <p:spPr>
          <a:xfrm>
            <a:off x="3284538" y="1736725"/>
            <a:ext cx="2673350" cy="361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srgbClr val="FFFFFF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0BCAC4C-4129-7843-8665-962E83E3C8A7}"/>
              </a:ext>
            </a:extLst>
          </p:cNvPr>
          <p:cNvSpPr/>
          <p:nvPr/>
        </p:nvSpPr>
        <p:spPr>
          <a:xfrm>
            <a:off x="3051176" y="2208213"/>
            <a:ext cx="6162675" cy="39846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srgbClr val="FFFFFF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A17228F-CCFB-C142-945C-1D194664EF33}"/>
              </a:ext>
            </a:extLst>
          </p:cNvPr>
          <p:cNvSpPr/>
          <p:nvPr/>
        </p:nvSpPr>
        <p:spPr>
          <a:xfrm>
            <a:off x="3011489" y="3794126"/>
            <a:ext cx="6162675" cy="39846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srgbClr val="FFFFFF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AA30086-4805-4A47-A36E-F0C67BB6AA6F}"/>
              </a:ext>
            </a:extLst>
          </p:cNvPr>
          <p:cNvSpPr/>
          <p:nvPr/>
        </p:nvSpPr>
        <p:spPr>
          <a:xfrm>
            <a:off x="3011489" y="4398964"/>
            <a:ext cx="6162675" cy="21113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srgbClr val="FFFFFF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C2E8587-BABA-EB49-8AED-F4F6A923BA0F}"/>
              </a:ext>
            </a:extLst>
          </p:cNvPr>
          <p:cNvSpPr txBox="1"/>
          <p:nvPr/>
        </p:nvSpPr>
        <p:spPr>
          <a:xfrm>
            <a:off x="1570039" y="5645151"/>
            <a:ext cx="9037637" cy="3460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25" dirty="0">
                <a:solidFill>
                  <a:srgbClr val="000000"/>
                </a:solidFill>
                <a:latin typeface="Arial"/>
                <a:ea typeface="+mn-ea"/>
              </a:rPr>
              <a:t>Van </a:t>
            </a:r>
            <a:r>
              <a:rPr lang="en-US" sz="825" dirty="0" err="1">
                <a:solidFill>
                  <a:srgbClr val="000000"/>
                </a:solidFill>
                <a:latin typeface="Arial"/>
                <a:ea typeface="+mn-ea"/>
              </a:rPr>
              <a:t>Cutsem</a:t>
            </a:r>
            <a:r>
              <a:rPr lang="en-US" sz="825" dirty="0">
                <a:solidFill>
                  <a:srgbClr val="000000"/>
                </a:solidFill>
                <a:latin typeface="Arial"/>
                <a:ea typeface="+mn-ea"/>
              </a:rPr>
              <a:t> et al. Primary Analysis of a Phase 2 Single-Arm Trial of </a:t>
            </a:r>
            <a:r>
              <a:rPr lang="en-US" sz="825" dirty="0" err="1">
                <a:solidFill>
                  <a:srgbClr val="000000"/>
                </a:solidFill>
                <a:latin typeface="Arial"/>
                <a:ea typeface="+mn-ea"/>
              </a:rPr>
              <a:t>Trastuzumab</a:t>
            </a:r>
            <a:r>
              <a:rPr lang="en-US" sz="825" dirty="0">
                <a:solidFill>
                  <a:srgbClr val="000000"/>
                </a:solidFill>
                <a:latin typeface="Arial"/>
                <a:ea typeface="+mn-ea"/>
              </a:rPr>
              <a:t> </a:t>
            </a:r>
            <a:r>
              <a:rPr lang="en-US" sz="825" dirty="0" err="1">
                <a:solidFill>
                  <a:srgbClr val="000000"/>
                </a:solidFill>
                <a:latin typeface="Arial"/>
                <a:ea typeface="+mn-ea"/>
              </a:rPr>
              <a:t>Deruxtecan</a:t>
            </a:r>
            <a:r>
              <a:rPr lang="en-US" sz="825" dirty="0">
                <a:solidFill>
                  <a:srgbClr val="000000"/>
                </a:solidFill>
                <a:latin typeface="Arial"/>
                <a:ea typeface="+mn-ea"/>
              </a:rPr>
              <a:t> (T-</a:t>
            </a:r>
            <a:r>
              <a:rPr lang="en-US" sz="825" dirty="0" err="1">
                <a:solidFill>
                  <a:srgbClr val="000000"/>
                </a:solidFill>
                <a:latin typeface="Arial"/>
                <a:ea typeface="+mn-ea"/>
              </a:rPr>
              <a:t>DXd</a:t>
            </a:r>
            <a:r>
              <a:rPr lang="en-US" sz="825" dirty="0">
                <a:solidFill>
                  <a:srgbClr val="000000"/>
                </a:solidFill>
                <a:latin typeface="Arial"/>
                <a:ea typeface="+mn-ea"/>
              </a:rPr>
              <a:t>) in Western Patients With HER2-Positive (HER2+) </a:t>
            </a:r>
            <a:r>
              <a:rPr lang="en-US" sz="825" dirty="0" err="1">
                <a:solidFill>
                  <a:srgbClr val="000000"/>
                </a:solidFill>
                <a:latin typeface="Arial"/>
                <a:ea typeface="+mn-ea"/>
              </a:rPr>
              <a:t>Unresectable</a:t>
            </a:r>
            <a:r>
              <a:rPr lang="en-US" sz="825" dirty="0">
                <a:solidFill>
                  <a:srgbClr val="000000"/>
                </a:solidFill>
                <a:latin typeface="Arial"/>
                <a:ea typeface="+mn-ea"/>
              </a:rPr>
              <a:t> or Metastatic Gastric 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25" dirty="0">
                <a:solidFill>
                  <a:srgbClr val="000000"/>
                </a:solidFill>
                <a:latin typeface="Arial"/>
                <a:ea typeface="+mn-ea"/>
              </a:rPr>
              <a:t>or Gastroesophageal Junction (GEJ) Cancer Who Progressed on or After a </a:t>
            </a:r>
            <a:r>
              <a:rPr lang="en-US" sz="825" dirty="0" err="1">
                <a:solidFill>
                  <a:srgbClr val="000000"/>
                </a:solidFill>
                <a:latin typeface="Arial"/>
                <a:ea typeface="+mn-ea"/>
              </a:rPr>
              <a:t>Trastuzumab</a:t>
            </a:r>
            <a:r>
              <a:rPr lang="en-US" sz="825" dirty="0">
                <a:solidFill>
                  <a:srgbClr val="000000"/>
                </a:solidFill>
                <a:latin typeface="Arial"/>
                <a:ea typeface="+mn-ea"/>
              </a:rPr>
              <a:t>-containing Regimen. ESMO 2021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24B0153-9FCA-7949-BA6E-ED1B9F40EBBB}"/>
              </a:ext>
            </a:extLst>
          </p:cNvPr>
          <p:cNvSpPr txBox="1"/>
          <p:nvPr/>
        </p:nvSpPr>
        <p:spPr>
          <a:xfrm>
            <a:off x="6043084" y="6534835"/>
            <a:ext cx="611341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effectLst/>
                <a:cs typeface="Arial" panose="020B0604020202020204" pitchFamily="34" charset="0"/>
              </a:rPr>
              <a:t>Courtesy of David H </a:t>
            </a:r>
            <a:r>
              <a:rPr lang="en-US" sz="1500" b="0" i="0" dirty="0" err="1">
                <a:effectLst/>
                <a:cs typeface="Arial" panose="020B0604020202020204" pitchFamily="34" charset="0"/>
              </a:rPr>
              <a:t>Ilson</a:t>
            </a:r>
            <a:r>
              <a:rPr lang="en-US" sz="1500" b="0" i="0" dirty="0">
                <a:effectLst/>
                <a:cs typeface="Arial" panose="020B0604020202020204" pitchFamily="34" charset="0"/>
              </a:rPr>
              <a:t>, MD, PhD</a:t>
            </a:r>
            <a:endParaRPr lang="en-US" sz="1500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Title 1">
            <a:extLst>
              <a:ext uri="{FF2B5EF4-FFF2-40B4-BE49-F238E27FC236}">
                <a16:creationId xmlns:a16="http://schemas.microsoft.com/office/drawing/2014/main" id="{AC7BF9CD-1AF7-514C-970F-55BF23206A95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1524000" y="656524"/>
            <a:ext cx="8686800" cy="822325"/>
          </a:xfrm>
        </p:spPr>
        <p:txBody>
          <a:bodyPr/>
          <a:lstStyle/>
          <a:p>
            <a:r>
              <a:rPr lang="en-US" altLang="en-US" dirty="0">
                <a:solidFill>
                  <a:schemeClr val="tx1"/>
                </a:solidFill>
              </a:rPr>
              <a:t>Ongoing Trastuzumab-</a:t>
            </a:r>
            <a:r>
              <a:rPr lang="en-US" altLang="en-US" dirty="0" err="1">
                <a:solidFill>
                  <a:schemeClr val="tx1"/>
                </a:solidFill>
              </a:rPr>
              <a:t>Deruxtecan</a:t>
            </a:r>
            <a:r>
              <a:rPr lang="en-US" altLang="en-US" dirty="0">
                <a:solidFill>
                  <a:schemeClr val="tx1"/>
                </a:solidFill>
              </a:rPr>
              <a:t> Studies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1B8F6D-CDA5-C444-A571-90FD6A43FFA2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524000" y="1943101"/>
            <a:ext cx="8686800" cy="3508375"/>
          </a:xfrm>
        </p:spPr>
        <p:txBody>
          <a:bodyPr/>
          <a:lstStyle/>
          <a:p>
            <a:pPr marL="0" indent="0">
              <a:buNone/>
              <a:defRPr/>
            </a:pPr>
            <a:endParaRPr lang="en-US" sz="2000" dirty="0"/>
          </a:p>
          <a:p>
            <a:pPr>
              <a:defRPr/>
            </a:pPr>
            <a:r>
              <a:rPr lang="en-US" sz="2000" dirty="0"/>
              <a:t>DESTINY-Gastric03 phase 2 study of novel combinations with DS8201a (chemo, ICI) is now open [NCT04379596] </a:t>
            </a:r>
          </a:p>
          <a:p>
            <a:pPr>
              <a:defRPr/>
            </a:pPr>
            <a:endParaRPr lang="en-US" sz="2000" dirty="0"/>
          </a:p>
          <a:p>
            <a:pPr>
              <a:defRPr/>
            </a:pPr>
            <a:r>
              <a:rPr lang="en-US" sz="2000" dirty="0"/>
              <a:t>DESTINY-Gastric04 phase III (N=490) study of 2nd-line DS8201a  pending opening. [NCT04704934]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14D899-6F4D-6F49-A443-B87DEDA0793F}"/>
              </a:ext>
            </a:extLst>
          </p:cNvPr>
          <p:cNvSpPr txBox="1"/>
          <p:nvPr/>
        </p:nvSpPr>
        <p:spPr>
          <a:xfrm>
            <a:off x="3055938" y="4587875"/>
            <a:ext cx="6227762" cy="3000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350" b="1" dirty="0">
                <a:solidFill>
                  <a:srgbClr val="000000"/>
                </a:solidFill>
                <a:latin typeface="Arial"/>
                <a:ea typeface="+mn-ea"/>
              </a:rPr>
              <a:t>~10% pneumonitis risk </a:t>
            </a:r>
            <a:r>
              <a:rPr lang="en-US" sz="1350" b="1" dirty="0">
                <a:solidFill>
                  <a:srgbClr val="000000"/>
                </a:solidFill>
                <a:latin typeface="Arial"/>
                <a:ea typeface="+mn-ea"/>
                <a:sym typeface="Wingdings" panose="05000000000000000000" pitchFamily="2" charset="2"/>
              </a:rPr>
              <a:t> may be challenging to move this to earlier lines</a:t>
            </a:r>
            <a:endParaRPr lang="en-US" sz="1350" b="1" dirty="0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DDADC30-575B-3B48-BFCF-A1FF59DE5AE5}"/>
              </a:ext>
            </a:extLst>
          </p:cNvPr>
          <p:cNvSpPr txBox="1"/>
          <p:nvPr/>
        </p:nvSpPr>
        <p:spPr>
          <a:xfrm>
            <a:off x="6043084" y="6534835"/>
            <a:ext cx="611341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effectLst/>
                <a:cs typeface="Arial" panose="020B0604020202020204" pitchFamily="34" charset="0"/>
              </a:rPr>
              <a:t>Courtesy of David H </a:t>
            </a:r>
            <a:r>
              <a:rPr lang="en-US" sz="1500" b="0" i="0" dirty="0" err="1">
                <a:effectLst/>
                <a:cs typeface="Arial" panose="020B0604020202020204" pitchFamily="34" charset="0"/>
              </a:rPr>
              <a:t>Ilson</a:t>
            </a:r>
            <a:r>
              <a:rPr lang="en-US" sz="1500" b="0" i="0" dirty="0">
                <a:effectLst/>
                <a:cs typeface="Arial" panose="020B0604020202020204" pitchFamily="34" charset="0"/>
              </a:rPr>
              <a:t>, MD, PhD</a:t>
            </a:r>
            <a:endParaRPr lang="en-US" sz="1500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Title 1">
            <a:extLst>
              <a:ext uri="{FF2B5EF4-FFF2-40B4-BE49-F238E27FC236}">
                <a16:creationId xmlns:a16="http://schemas.microsoft.com/office/drawing/2014/main" id="{74A973DB-90A5-084B-9959-9A763587606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Year in Review 2021: Esophagogastric Cancer</a:t>
            </a:r>
          </a:p>
        </p:txBody>
      </p:sp>
      <p:sp>
        <p:nvSpPr>
          <p:cNvPr id="121859" name="Content Placeholder 2">
            <a:extLst>
              <a:ext uri="{FF2B5EF4-FFF2-40B4-BE49-F238E27FC236}">
                <a16:creationId xmlns:a16="http://schemas.microsoft.com/office/drawing/2014/main" id="{8D57C63F-B24A-C844-9747-3AC87730367B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Advancement of immunotherapy to first line treatment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Novel and enhanced HER2 targeted therapy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Adjuvant immunotherapy in esophageal/GEJ cancer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Chemo vs ChemoRT: Esophageal cancer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387E694-A8BC-0145-896A-297ACF09EA6E}"/>
              </a:ext>
            </a:extLst>
          </p:cNvPr>
          <p:cNvSpPr txBox="1"/>
          <p:nvPr/>
        </p:nvSpPr>
        <p:spPr>
          <a:xfrm>
            <a:off x="6043084" y="6534835"/>
            <a:ext cx="611341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bg1"/>
                </a:solidFill>
                <a:effectLst/>
                <a:cs typeface="Arial" panose="020B0604020202020204" pitchFamily="34" charset="0"/>
              </a:rPr>
              <a:t>Courtesy of David H </a:t>
            </a:r>
            <a:r>
              <a:rPr lang="en-US" sz="1500" b="0" i="0" dirty="0" err="1">
                <a:solidFill>
                  <a:schemeClr val="bg1"/>
                </a:solidFill>
                <a:effectLst/>
                <a:cs typeface="Arial" panose="020B0604020202020204" pitchFamily="34" charset="0"/>
              </a:rPr>
              <a:t>Ilson</a:t>
            </a:r>
            <a:r>
              <a:rPr lang="en-US" sz="1500" b="0" i="0" dirty="0">
                <a:solidFill>
                  <a:schemeClr val="bg1"/>
                </a:solidFill>
                <a:effectLst/>
                <a:cs typeface="Arial" panose="020B0604020202020204" pitchFamily="34" charset="0"/>
              </a:rPr>
              <a:t>, MD, PhD</a:t>
            </a:r>
            <a:endParaRPr lang="en-US" sz="15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Content Placeholder 2">
            <a:extLst>
              <a:ext uri="{FF2B5EF4-FFF2-40B4-BE49-F238E27FC236}">
                <a16:creationId xmlns:a16="http://schemas.microsoft.com/office/drawing/2014/main" id="{CA3DA05B-7A3B-BD45-99C1-9AC60C7ED70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52626" y="1438275"/>
            <a:ext cx="8645525" cy="3246438"/>
          </a:xfrm>
        </p:spPr>
        <p:txBody>
          <a:bodyPr/>
          <a:lstStyle/>
          <a:p>
            <a:pPr eaLnBrk="1" hangingPunct="1"/>
            <a:r>
              <a:rPr lang="en-US" altLang="en-US" sz="1800"/>
              <a:t>Margetuximab had enhanced antibody-dependent cell-mediated cytotoxicity (ADCC) compared with trastuzumab</a:t>
            </a:r>
          </a:p>
          <a:p>
            <a:pPr eaLnBrk="1" hangingPunct="1"/>
            <a:endParaRPr lang="en-US" altLang="en-US" sz="1800"/>
          </a:p>
        </p:txBody>
      </p:sp>
      <p:grpSp>
        <p:nvGrpSpPr>
          <p:cNvPr id="144387" name="Group 54">
            <a:extLst>
              <a:ext uri="{FF2B5EF4-FFF2-40B4-BE49-F238E27FC236}">
                <a16:creationId xmlns:a16="http://schemas.microsoft.com/office/drawing/2014/main" id="{EE60E2DE-EDC8-C346-AE26-A3BEA12918F3}"/>
              </a:ext>
            </a:extLst>
          </p:cNvPr>
          <p:cNvGrpSpPr>
            <a:grpSpLocks/>
          </p:cNvGrpSpPr>
          <p:nvPr/>
        </p:nvGrpSpPr>
        <p:grpSpPr bwMode="auto">
          <a:xfrm>
            <a:off x="6470651" y="1174751"/>
            <a:ext cx="4011613" cy="3897313"/>
            <a:chOff x="5029147" y="336965"/>
            <a:chExt cx="4011692" cy="3897501"/>
          </a:xfrm>
        </p:grpSpPr>
        <p:sp>
          <p:nvSpPr>
            <p:cNvPr id="7" name="Arc 6">
              <a:extLst>
                <a:ext uri="{FF2B5EF4-FFF2-40B4-BE49-F238E27FC236}">
                  <a16:creationId xmlns:a16="http://schemas.microsoft.com/office/drawing/2014/main" id="{7E43CE7E-5A09-7E4A-91B9-3565DB79C951}"/>
                </a:ext>
              </a:extLst>
            </p:cNvPr>
            <p:cNvSpPr/>
            <p:nvPr/>
          </p:nvSpPr>
          <p:spPr bwMode="auto">
            <a:xfrm rot="10800000">
              <a:off x="5300615" y="336965"/>
              <a:ext cx="3167124" cy="1944782"/>
            </a:xfrm>
            <a:prstGeom prst="arc">
              <a:avLst>
                <a:gd name="adj1" fmla="val 10801467"/>
                <a:gd name="adj2" fmla="val 0"/>
              </a:avLst>
            </a:prstGeom>
            <a:solidFill>
              <a:srgbClr val="003854"/>
            </a:solidFill>
            <a:ln w="9525" cap="flat" cmpd="sng" algn="ctr">
              <a:solidFill>
                <a:srgbClr val="00385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914378">
                <a:defRPr/>
              </a:pPr>
              <a:endParaRPr lang="en-US" sz="2400" dirty="0">
                <a:solidFill>
                  <a:srgbClr val="FF0000"/>
                </a:solidFill>
                <a:latin typeface="Calibri" panose="020F0502020204030204"/>
                <a:ea typeface="ＭＳ Ｐゴシック" pitchFamily="-72" charset="-128"/>
                <a:cs typeface="ＭＳ Ｐゴシック" pitchFamily="-72" charset="-128"/>
              </a:endParaRPr>
            </a:p>
          </p:txBody>
        </p:sp>
        <p:grpSp>
          <p:nvGrpSpPr>
            <p:cNvPr id="144395" name="Group 53">
              <a:extLst>
                <a:ext uri="{FF2B5EF4-FFF2-40B4-BE49-F238E27FC236}">
                  <a16:creationId xmlns:a16="http://schemas.microsoft.com/office/drawing/2014/main" id="{236A80A3-B6CF-DF4D-899B-8A1C6386A3C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029147" y="1450905"/>
              <a:ext cx="4011692" cy="2783561"/>
              <a:chOff x="5029147" y="1450905"/>
              <a:chExt cx="4011692" cy="2783561"/>
            </a:xfrm>
          </p:grpSpPr>
          <p:sp>
            <p:nvSpPr>
              <p:cNvPr id="8" name="Arc 7">
                <a:extLst>
                  <a:ext uri="{FF2B5EF4-FFF2-40B4-BE49-F238E27FC236}">
                    <a16:creationId xmlns:a16="http://schemas.microsoft.com/office/drawing/2014/main" id="{4AE49D2C-24A8-BD4F-A283-B687A4C5058B}"/>
                  </a:ext>
                </a:extLst>
              </p:cNvPr>
              <p:cNvSpPr/>
              <p:nvPr/>
            </p:nvSpPr>
            <p:spPr bwMode="auto">
              <a:xfrm>
                <a:off x="6018179" y="2896139"/>
                <a:ext cx="1806611" cy="1338327"/>
              </a:xfrm>
              <a:prstGeom prst="arc">
                <a:avLst>
                  <a:gd name="adj1" fmla="val 10801467"/>
                  <a:gd name="adj2" fmla="val 0"/>
                </a:avLst>
              </a:prstGeom>
              <a:solidFill>
                <a:srgbClr val="FF9966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914378">
                  <a:defRPr/>
                </a:pPr>
                <a:endParaRPr lang="en-US" sz="2400" dirty="0">
                  <a:solidFill>
                    <a:srgbClr val="FF0000"/>
                  </a:solidFill>
                  <a:latin typeface="Calibri" panose="020F0502020204030204"/>
                  <a:ea typeface="ＭＳ Ｐゴシック" pitchFamily="-72" charset="-128"/>
                  <a:cs typeface="ＭＳ Ｐゴシック" pitchFamily="-72" charset="-128"/>
                </a:endParaRPr>
              </a:p>
            </p:txBody>
          </p:sp>
          <p:pic>
            <p:nvPicPr>
              <p:cNvPr id="144397" name="Picture 14">
                <a:extLst>
                  <a:ext uri="{FF2B5EF4-FFF2-40B4-BE49-F238E27FC236}">
                    <a16:creationId xmlns:a16="http://schemas.microsoft.com/office/drawing/2014/main" id="{285D30AA-24C1-C041-8A28-3D5E1115901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88224" y="2209871"/>
                <a:ext cx="685916" cy="6859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FEF8C03C-BC31-F049-8E45-62FEA8439656}"/>
                  </a:ext>
                </a:extLst>
              </p:cNvPr>
              <p:cNvSpPr txBox="1"/>
              <p:nvPr/>
            </p:nvSpPr>
            <p:spPr>
              <a:xfrm>
                <a:off x="5883239" y="1451444"/>
                <a:ext cx="1754223" cy="33815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defTabSz="342892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60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 panose="020F0502020204030204"/>
                    <a:ea typeface="+mn-ea"/>
                  </a:rPr>
                  <a:t>Target Cancer Cells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82907D94-3506-EB4E-828E-8C1AB57D8CF1}"/>
                  </a:ext>
                </a:extLst>
              </p:cNvPr>
              <p:cNvSpPr txBox="1"/>
              <p:nvPr/>
            </p:nvSpPr>
            <p:spPr>
              <a:xfrm>
                <a:off x="6107081" y="3231118"/>
                <a:ext cx="1455766" cy="27782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defTabSz="342892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200" dirty="0">
                    <a:solidFill>
                      <a:srgbClr val="141414"/>
                    </a:solidFill>
                    <a:latin typeface="Calibri" panose="020F0502020204030204"/>
                    <a:ea typeface="+mn-ea"/>
                  </a:rPr>
                  <a:t>Immune Effect Cells </a:t>
                </a:r>
              </a:p>
            </p:txBody>
          </p:sp>
          <p:sp>
            <p:nvSpPr>
              <p:cNvPr id="144400" name="Oval 17">
                <a:extLst>
                  <a:ext uri="{FF2B5EF4-FFF2-40B4-BE49-F238E27FC236}">
                    <a16:creationId xmlns:a16="http://schemas.microsoft.com/office/drawing/2014/main" id="{E11014E1-1E0C-EE42-8D32-1B1A093C64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64288" y="2211710"/>
                <a:ext cx="45719" cy="71310"/>
              </a:xfrm>
              <a:prstGeom prst="ellipse">
                <a:avLst/>
              </a:prstGeom>
              <a:solidFill>
                <a:srgbClr val="FF000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defTabSz="912813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defTabSz="912813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defTabSz="912813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defTabSz="912813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defTabSz="912813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284413" indent="1588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741613" indent="1588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198813" indent="1588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656013" indent="1588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endParaRPr lang="en-US" altLang="en-US" sz="2400">
                  <a:solidFill>
                    <a:srgbClr val="FF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44401" name="Oval 18">
                <a:extLst>
                  <a:ext uri="{FF2B5EF4-FFF2-40B4-BE49-F238E27FC236}">
                    <a16:creationId xmlns:a16="http://schemas.microsoft.com/office/drawing/2014/main" id="{023F18D0-BA02-5D4E-944D-7C3EE47D8F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86521" y="2212408"/>
                <a:ext cx="45719" cy="71310"/>
              </a:xfrm>
              <a:prstGeom prst="ellipse">
                <a:avLst/>
              </a:prstGeom>
              <a:solidFill>
                <a:srgbClr val="FF000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defTabSz="912813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defTabSz="912813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defTabSz="912813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defTabSz="912813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defTabSz="912813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284413" indent="1588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741613" indent="1588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198813" indent="1588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656013" indent="1588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endParaRPr lang="en-US" altLang="en-US" sz="2400">
                  <a:solidFill>
                    <a:srgbClr val="FF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44402" name="Oval 19">
                <a:extLst>
                  <a:ext uri="{FF2B5EF4-FFF2-40B4-BE49-F238E27FC236}">
                    <a16:creationId xmlns:a16="http://schemas.microsoft.com/office/drawing/2014/main" id="{FCCD7482-7CC1-394F-88BA-A6E7F3ED82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56176" y="2139702"/>
                <a:ext cx="45719" cy="71310"/>
              </a:xfrm>
              <a:prstGeom prst="ellipse">
                <a:avLst/>
              </a:prstGeom>
              <a:solidFill>
                <a:srgbClr val="FF000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defTabSz="912813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defTabSz="912813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defTabSz="912813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defTabSz="912813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defTabSz="912813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284413" indent="1588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741613" indent="1588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198813" indent="1588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656013" indent="1588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endParaRPr lang="en-US" altLang="en-US" sz="2400">
                  <a:solidFill>
                    <a:srgbClr val="FF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44403" name="Oval 20">
                <a:extLst>
                  <a:ext uri="{FF2B5EF4-FFF2-40B4-BE49-F238E27FC236}">
                    <a16:creationId xmlns:a16="http://schemas.microsoft.com/office/drawing/2014/main" id="{E2477A1C-8AF8-7242-805B-0E4219461D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68344" y="2067694"/>
                <a:ext cx="45719" cy="71310"/>
              </a:xfrm>
              <a:prstGeom prst="ellipse">
                <a:avLst/>
              </a:prstGeom>
              <a:solidFill>
                <a:srgbClr val="FF000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defTabSz="912813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defTabSz="912813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defTabSz="912813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defTabSz="912813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defTabSz="912813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284413" indent="1588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741613" indent="1588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198813" indent="1588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656013" indent="1588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endParaRPr lang="en-US" altLang="en-US" sz="2400">
                  <a:solidFill>
                    <a:srgbClr val="FF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44404" name="Oval 23">
                <a:extLst>
                  <a:ext uri="{FF2B5EF4-FFF2-40B4-BE49-F238E27FC236}">
                    <a16:creationId xmlns:a16="http://schemas.microsoft.com/office/drawing/2014/main" id="{B0F6E4F0-D3E8-DE4E-82B3-35302364E0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76256" y="2859781"/>
                <a:ext cx="72008" cy="108013"/>
              </a:xfrm>
              <a:prstGeom prst="ellipse">
                <a:avLst/>
              </a:prstGeom>
              <a:solidFill>
                <a:schemeClr val="accent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defTabSz="912813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defTabSz="912813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defTabSz="912813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defTabSz="912813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defTabSz="912813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284413" indent="1588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741613" indent="1588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198813" indent="1588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656013" indent="1588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endParaRPr lang="en-US" altLang="en-US" sz="2400">
                  <a:solidFill>
                    <a:srgbClr val="FF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44405" name="Oval 24">
                <a:extLst>
                  <a:ext uri="{FF2B5EF4-FFF2-40B4-BE49-F238E27FC236}">
                    <a16:creationId xmlns:a16="http://schemas.microsoft.com/office/drawing/2014/main" id="{168E184C-D2A8-EA45-8C7B-E7FEAB8EF4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41999" y="3179919"/>
                <a:ext cx="72008" cy="108013"/>
              </a:xfrm>
              <a:prstGeom prst="ellipse">
                <a:avLst/>
              </a:prstGeom>
              <a:solidFill>
                <a:schemeClr val="accent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defTabSz="912813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defTabSz="912813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defTabSz="912813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defTabSz="912813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defTabSz="912813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284413" indent="1588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741613" indent="1588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198813" indent="1588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656013" indent="1588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endParaRPr lang="en-US" altLang="en-US" sz="2400">
                  <a:solidFill>
                    <a:srgbClr val="FF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44406" name="Oval 25">
                <a:extLst>
                  <a:ext uri="{FF2B5EF4-FFF2-40B4-BE49-F238E27FC236}">
                    <a16:creationId xmlns:a16="http://schemas.microsoft.com/office/drawing/2014/main" id="{633406C4-381A-D244-84D7-FDC494E6E6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61787" y="2982279"/>
                <a:ext cx="72008" cy="108013"/>
              </a:xfrm>
              <a:prstGeom prst="ellipse">
                <a:avLst/>
              </a:prstGeom>
              <a:solidFill>
                <a:schemeClr val="accent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defTabSz="912813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defTabSz="912813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defTabSz="912813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defTabSz="912813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defTabSz="912813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284413" indent="1588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741613" indent="1588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198813" indent="1588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656013" indent="1588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endParaRPr lang="en-US" altLang="en-US" sz="2400">
                  <a:solidFill>
                    <a:srgbClr val="FF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44407" name="Oval 26">
                <a:extLst>
                  <a:ext uri="{FF2B5EF4-FFF2-40B4-BE49-F238E27FC236}">
                    <a16:creationId xmlns:a16="http://schemas.microsoft.com/office/drawing/2014/main" id="{3CD16920-6FE6-354F-8097-E9CDE9329C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33456" y="2931790"/>
                <a:ext cx="72008" cy="108013"/>
              </a:xfrm>
              <a:prstGeom prst="ellipse">
                <a:avLst/>
              </a:prstGeom>
              <a:solidFill>
                <a:schemeClr val="accent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defTabSz="912813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defTabSz="912813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defTabSz="912813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defTabSz="912813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defTabSz="912813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284413" indent="1588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741613" indent="1588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198813" indent="1588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656013" indent="1588" defTabSz="9128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endParaRPr lang="en-US" altLang="en-US" sz="2400">
                  <a:solidFill>
                    <a:srgbClr val="FF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94F50C8C-2F18-5B44-95EE-D2A395B323D9}"/>
                  </a:ext>
                </a:extLst>
              </p:cNvPr>
              <p:cNvSpPr txBox="1"/>
              <p:nvPr/>
            </p:nvSpPr>
            <p:spPr>
              <a:xfrm>
                <a:off x="7135801" y="2423041"/>
                <a:ext cx="1041421" cy="46039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defTabSz="342892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200" dirty="0">
                    <a:solidFill>
                      <a:srgbClr val="141414"/>
                    </a:solidFill>
                    <a:latin typeface="Calibri" panose="020F0502020204030204"/>
                    <a:ea typeface="+mn-ea"/>
                  </a:rPr>
                  <a:t>Fc-Optimized </a:t>
                </a:r>
              </a:p>
              <a:p>
                <a:pPr defTabSz="342892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200" dirty="0">
                    <a:solidFill>
                      <a:srgbClr val="141414"/>
                    </a:solidFill>
                    <a:latin typeface="Calibri" panose="020F0502020204030204"/>
                    <a:ea typeface="+mn-ea"/>
                  </a:rPr>
                  <a:t>Antibody</a:t>
                </a:r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60965B61-3F28-ED45-AF6E-0EBBCD5A9C1A}"/>
                  </a:ext>
                </a:extLst>
              </p:cNvPr>
              <p:cNvSpPr txBox="1"/>
              <p:nvPr/>
            </p:nvSpPr>
            <p:spPr>
              <a:xfrm>
                <a:off x="8205798" y="2057898"/>
                <a:ext cx="835041" cy="46039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defTabSz="342892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200" dirty="0">
                    <a:solidFill>
                      <a:srgbClr val="141414"/>
                    </a:solidFill>
                    <a:latin typeface="Calibri" panose="020F0502020204030204"/>
                    <a:ea typeface="+mn-ea"/>
                  </a:rPr>
                  <a:t>Antigens </a:t>
                </a:r>
              </a:p>
              <a:p>
                <a:pPr defTabSz="342892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200" dirty="0">
                    <a:solidFill>
                      <a:srgbClr val="141414"/>
                    </a:solidFill>
                    <a:latin typeface="Calibri" panose="020F0502020204030204"/>
                    <a:ea typeface="+mn-ea"/>
                  </a:rPr>
                  <a:t>(eg, HER2)</a:t>
                </a: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30E98FE1-88B9-1E4D-AF28-92A61A6E3427}"/>
                  </a:ext>
                </a:extLst>
              </p:cNvPr>
              <p:cNvSpPr txBox="1"/>
              <p:nvPr/>
            </p:nvSpPr>
            <p:spPr>
              <a:xfrm>
                <a:off x="7796214" y="2956466"/>
                <a:ext cx="1073171" cy="27623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defTabSz="342892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200" dirty="0">
                    <a:solidFill>
                      <a:srgbClr val="141414"/>
                    </a:solidFill>
                    <a:latin typeface="Calibri" panose="020F0502020204030204"/>
                    <a:ea typeface="+mn-ea"/>
                  </a:rPr>
                  <a:t>Fc</a:t>
                </a:r>
                <a:r>
                  <a:rPr lang="en-US" sz="1200" dirty="0">
                    <a:solidFill>
                      <a:srgbClr val="141414"/>
                    </a:solidFill>
                    <a:latin typeface="Symbol" panose="05050102010706020507" pitchFamily="18" charset="2"/>
                    <a:ea typeface="+mn-ea"/>
                  </a:rPr>
                  <a:t>g</a:t>
                </a:r>
                <a:r>
                  <a:rPr lang="en-US" sz="1200" dirty="0">
                    <a:solidFill>
                      <a:srgbClr val="141414"/>
                    </a:solidFill>
                    <a:latin typeface="Calibri" panose="020F0502020204030204"/>
                    <a:ea typeface="+mn-ea"/>
                  </a:rPr>
                  <a:t> Receptors </a:t>
                </a: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A112C9CA-CB90-564A-9DC4-F1BCB1A63056}"/>
                  </a:ext>
                </a:extLst>
              </p:cNvPr>
              <p:cNvSpPr txBox="1"/>
              <p:nvPr/>
            </p:nvSpPr>
            <p:spPr>
              <a:xfrm>
                <a:off x="5029147" y="2388114"/>
                <a:ext cx="1303364" cy="46039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defTabSz="342892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200" dirty="0">
                    <a:solidFill>
                      <a:srgbClr val="141414"/>
                    </a:solidFill>
                    <a:latin typeface="Calibri" panose="020F0502020204030204"/>
                    <a:ea typeface="+mn-ea"/>
                  </a:rPr>
                  <a:t>Lysis Killing of Cancer Cells</a:t>
                </a:r>
              </a:p>
            </p:txBody>
          </p:sp>
          <p:cxnSp>
            <p:nvCxnSpPr>
              <p:cNvPr id="144412" name="Straight Arrow Connector 32">
                <a:extLst>
                  <a:ext uri="{FF2B5EF4-FFF2-40B4-BE49-F238E27FC236}">
                    <a16:creationId xmlns:a16="http://schemas.microsoft.com/office/drawing/2014/main" id="{8950A038-FA8C-B34A-BA83-60268BCFCD06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7286921" y="2264370"/>
                <a:ext cx="854172" cy="29027"/>
              </a:xfrm>
              <a:prstGeom prst="straightConnector1">
                <a:avLst/>
              </a:prstGeom>
              <a:noFill/>
              <a:ln w="9525" algn="ctr">
                <a:solidFill>
                  <a:srgbClr val="4F81BD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44413" name="Straight Arrow Connector 34">
                <a:extLst>
                  <a:ext uri="{FF2B5EF4-FFF2-40B4-BE49-F238E27FC236}">
                    <a16:creationId xmlns:a16="http://schemas.microsoft.com/office/drawing/2014/main" id="{9FED6B5F-4FD9-B643-98DF-5A8E5B2C488D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 flipV="1">
                <a:off x="7788132" y="2117075"/>
                <a:ext cx="417094" cy="58282"/>
              </a:xfrm>
              <a:prstGeom prst="straightConnector1">
                <a:avLst/>
              </a:prstGeom>
              <a:noFill/>
              <a:ln w="9525" algn="ctr">
                <a:solidFill>
                  <a:srgbClr val="4F81BD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44414" name="Straight Arrow Connector 40">
                <a:extLst>
                  <a:ext uri="{FF2B5EF4-FFF2-40B4-BE49-F238E27FC236}">
                    <a16:creationId xmlns:a16="http://schemas.microsoft.com/office/drawing/2014/main" id="{56825943-9926-BA44-BC7E-50846C96693C}"/>
                  </a:ext>
                </a:extLst>
              </p:cNvPr>
              <p:cNvCxnSpPr>
                <a:cxnSpLocks/>
                <a:stCxn id="30" idx="1"/>
              </p:cNvCxnSpPr>
              <p:nvPr/>
            </p:nvCxnSpPr>
            <p:spPr bwMode="auto">
              <a:xfrm flipH="1" flipV="1">
                <a:off x="7468712" y="2988384"/>
                <a:ext cx="327098" cy="106044"/>
              </a:xfrm>
              <a:prstGeom prst="straightConnector1">
                <a:avLst/>
              </a:prstGeom>
              <a:noFill/>
              <a:ln w="9525" algn="ctr">
                <a:solidFill>
                  <a:srgbClr val="4F81BD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44415" name="Straight Arrow Connector 42">
                <a:extLst>
                  <a:ext uri="{FF2B5EF4-FFF2-40B4-BE49-F238E27FC236}">
                    <a16:creationId xmlns:a16="http://schemas.microsoft.com/office/drawing/2014/main" id="{0B8E53B9-D80B-7443-B44E-37061FE16AFA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7737707" y="3231021"/>
                <a:ext cx="130805" cy="27457"/>
              </a:xfrm>
              <a:prstGeom prst="straightConnector1">
                <a:avLst/>
              </a:prstGeom>
              <a:noFill/>
              <a:ln w="9525" algn="ctr">
                <a:solidFill>
                  <a:srgbClr val="4F81BD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44416" name="Straight Arrow Connector 52">
                <a:extLst>
                  <a:ext uri="{FF2B5EF4-FFF2-40B4-BE49-F238E27FC236}">
                    <a16:creationId xmlns:a16="http://schemas.microsoft.com/office/drawing/2014/main" id="{E2A58C63-D612-3743-88AA-DD4F64E03F85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6156176" y="2421906"/>
                <a:ext cx="0" cy="437875"/>
              </a:xfrm>
              <a:prstGeom prst="straightConnector1">
                <a:avLst/>
              </a:prstGeom>
              <a:noFill/>
              <a:ln w="9525" algn="ctr">
                <a:solidFill>
                  <a:srgbClr val="4F81BD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pic>
        <p:nvPicPr>
          <p:cNvPr id="144388" name="Picture 3" descr="Screen Shot 2020-03-20 at 9.39.11 PM.png">
            <a:extLst>
              <a:ext uri="{FF2B5EF4-FFF2-40B4-BE49-F238E27FC236}">
                <a16:creationId xmlns:a16="http://schemas.microsoft.com/office/drawing/2014/main" id="{D986CD00-18B7-BD41-B358-C3859FE4DC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5" t="4800" r="2011" b="6210"/>
          <a:stretch>
            <a:fillRect/>
          </a:stretch>
        </p:blipFill>
        <p:spPr bwMode="auto">
          <a:xfrm>
            <a:off x="1839914" y="2078038"/>
            <a:ext cx="4486275" cy="232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AF8687E-E0F2-584D-A713-1CC5304B0861}"/>
              </a:ext>
            </a:extLst>
          </p:cNvPr>
          <p:cNvSpPr txBox="1"/>
          <p:nvPr/>
        </p:nvSpPr>
        <p:spPr>
          <a:xfrm>
            <a:off x="2252664" y="2262189"/>
            <a:ext cx="4130675" cy="808037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rgbClr val="000000"/>
                </a:solidFill>
                <a:latin typeface="Calibri" panose="020F0502020204030204"/>
                <a:ea typeface="+mn-ea"/>
              </a:rPr>
              <a:t>The single-agent activity of margetuximab in HER2-positive gastroesophageal cancers was demonstrated with a confirmed PR rate of 10% (2 of 20)</a:t>
            </a:r>
          </a:p>
          <a:p>
            <a:pPr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rgbClr val="000000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B0F196F-B77A-4F45-BD93-F2468928C410}"/>
              </a:ext>
            </a:extLst>
          </p:cNvPr>
          <p:cNvSpPr txBox="1"/>
          <p:nvPr/>
        </p:nvSpPr>
        <p:spPr>
          <a:xfrm>
            <a:off x="6453188" y="4352926"/>
            <a:ext cx="3987800" cy="500063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algn="ctr"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Calibri" panose="020F0502020204030204"/>
                <a:ea typeface="Open Sans Semibold" panose="020B0706030804020204" pitchFamily="34" charset="0"/>
                <a:cs typeface="Open Sans Semibold" panose="020B0706030804020204" pitchFamily="34" charset="0"/>
              </a:rPr>
              <a:t>Fc</a:t>
            </a:r>
            <a:r>
              <a:rPr lang="el-GR" sz="1400" kern="0" dirty="0">
                <a:solidFill>
                  <a:srgbClr val="000000"/>
                </a:solidFill>
                <a:latin typeface="Calibri" panose="020F0502020204030204"/>
                <a:ea typeface="Open Sans Semibold" panose="020B0706030804020204" pitchFamily="34" charset="0"/>
                <a:cs typeface="Open Sans Semibold" panose="020B0706030804020204" pitchFamily="34" charset="0"/>
              </a:rPr>
              <a:t>γ</a:t>
            </a:r>
            <a:r>
              <a:rPr lang="en-US" sz="1400" kern="0" dirty="0">
                <a:solidFill>
                  <a:srgbClr val="000000"/>
                </a:solidFill>
                <a:latin typeface="Calibri" panose="020F0502020204030204"/>
                <a:ea typeface="Open Sans Semibold" panose="020B0706030804020204" pitchFamily="34" charset="0"/>
                <a:cs typeface="Open Sans Semibold" panose="020B0706030804020204" pitchFamily="34" charset="0"/>
              </a:rPr>
              <a:t>R </a:t>
            </a:r>
            <a:r>
              <a:rPr lang="en-US" sz="1400" kern="0" dirty="0">
                <a:solidFill>
                  <a:sysClr val="windowText" lastClr="000000"/>
                </a:solidFill>
                <a:latin typeface="Calibri" panose="020F0502020204030204"/>
                <a:ea typeface="Open Sans Semibold" panose="020B0706030804020204" pitchFamily="34" charset="0"/>
                <a:cs typeface="Open Sans Semibold" panose="020B0706030804020204" pitchFamily="34" charset="0"/>
              </a:rPr>
              <a:t>CD16A </a:t>
            </a:r>
            <a:r>
              <a:rPr lang="en-US" sz="1400" kern="0" dirty="0">
                <a:solidFill>
                  <a:srgbClr val="000000"/>
                </a:solidFill>
                <a:latin typeface="Calibri" panose="020F0502020204030204"/>
                <a:ea typeface="Open Sans Semibold" panose="020B0706030804020204" pitchFamily="34" charset="0"/>
                <a:cs typeface="Open Sans Semibold" panose="020B0706030804020204" pitchFamily="34" charset="0"/>
              </a:rPr>
              <a:t>genotype of V/F or F/F</a:t>
            </a:r>
            <a:br>
              <a:rPr lang="en-US" sz="1400" kern="0" dirty="0">
                <a:solidFill>
                  <a:srgbClr val="000000"/>
                </a:solidFill>
                <a:latin typeface="Calibri" panose="020F0502020204030204"/>
                <a:ea typeface="Open Sans Semibold" panose="020B0706030804020204" pitchFamily="34" charset="0"/>
                <a:cs typeface="Open Sans Semibold" panose="020B0706030804020204" pitchFamily="34" charset="0"/>
              </a:rPr>
            </a:br>
            <a:endParaRPr lang="en-US" sz="1400" dirty="0">
              <a:solidFill>
                <a:srgbClr val="000000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0EFD3031-4458-D646-9370-5B743C9EDD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7588250" y="5676900"/>
            <a:ext cx="3041650" cy="274638"/>
          </a:xfrm>
        </p:spPr>
        <p:txBody>
          <a:bodyPr/>
          <a:lstStyle/>
          <a:p>
            <a:pPr algn="r"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nb-NO" sz="900" dirty="0">
                <a:ea typeface="+mn-ea"/>
                <a:cs typeface="Arial" panose="020B0604020202020204" pitchFamily="34" charset="0"/>
              </a:rPr>
              <a:t>1. Bang YJ et al. Ann Oncol. 2017; </a:t>
            </a:r>
          </a:p>
          <a:p>
            <a:pPr algn="r"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nb-NO" sz="900" dirty="0">
                <a:ea typeface="+mn-ea"/>
                <a:cs typeface="Arial" panose="020B0604020202020204" pitchFamily="34" charset="0"/>
              </a:rPr>
              <a:t>2. https://clinicaltrials.gov/ct2/show/NCT04082364</a:t>
            </a:r>
            <a:endParaRPr lang="en-US" sz="900" dirty="0">
              <a:ea typeface="+mn-ea"/>
              <a:cs typeface="Arial" panose="020B0604020202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1A80F3D-DEC7-D641-9265-901030E85816}"/>
              </a:ext>
            </a:extLst>
          </p:cNvPr>
          <p:cNvSpPr txBox="1"/>
          <p:nvPr/>
        </p:nvSpPr>
        <p:spPr>
          <a:xfrm>
            <a:off x="1781175" y="4692650"/>
            <a:ext cx="8629650" cy="647700"/>
          </a:xfrm>
          <a:prstGeom prst="roundRect">
            <a:avLst/>
          </a:prstGeom>
          <a:solidFill>
            <a:srgbClr val="003854"/>
          </a:solidFill>
          <a:ln>
            <a:solidFill>
              <a:srgbClr val="003854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solidFill>
                  <a:srgbClr val="FFFFFF"/>
                </a:solidFill>
              </a:rPr>
              <a:t>Phase 2/3 MAHOGANY: Combination margetuximab, INCMGA00012, MGD013, and chemotherapy in </a:t>
            </a:r>
            <a:r>
              <a:rPr lang="en-US" sz="1600" b="1" i="1" dirty="0">
                <a:solidFill>
                  <a:srgbClr val="FFFFFF"/>
                </a:solidFill>
              </a:rPr>
              <a:t>HER2</a:t>
            </a:r>
            <a:r>
              <a:rPr lang="en-US" sz="1600" b="1" dirty="0">
                <a:solidFill>
                  <a:srgbClr val="FFFFFF"/>
                </a:solidFill>
              </a:rPr>
              <a:t>+ gastric/GEJ cancer</a:t>
            </a:r>
          </a:p>
        </p:txBody>
      </p:sp>
      <p:sp>
        <p:nvSpPr>
          <p:cNvPr id="144393" name="Title 1">
            <a:extLst>
              <a:ext uri="{FF2B5EF4-FFF2-40B4-BE49-F238E27FC236}">
                <a16:creationId xmlns:a16="http://schemas.microsoft.com/office/drawing/2014/main" id="{A3ED2B09-08B6-FB45-A811-54B4982670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1676" y="898526"/>
            <a:ext cx="8594725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defTabSz="684213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defRPr sz="21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69863" indent="-169863" defTabSz="684213">
              <a:lnSpc>
                <a:spcPct val="90000"/>
              </a:lnSpc>
              <a:spcBef>
                <a:spcPts val="375"/>
              </a:spcBef>
              <a:buClr>
                <a:srgbClr val="3894A2"/>
              </a:buClr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595313" indent="-254000" defTabSz="684213">
              <a:lnSpc>
                <a:spcPct val="90000"/>
              </a:lnSpc>
              <a:spcBef>
                <a:spcPts val="375"/>
              </a:spcBef>
              <a:buClr>
                <a:srgbClr val="3894A2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942975" indent="-173038" defTabSz="684213">
              <a:lnSpc>
                <a:spcPct val="90000"/>
              </a:lnSpc>
              <a:spcBef>
                <a:spcPts val="375"/>
              </a:spcBef>
              <a:buClr>
                <a:srgbClr val="3894A2"/>
              </a:buClr>
              <a:buFont typeface="Wingdings" pitchFamily="2" charset="2"/>
              <a:buChar char="§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281113" indent="-173038" defTabSz="684213">
              <a:lnSpc>
                <a:spcPct val="90000"/>
              </a:lnSpc>
              <a:spcBef>
                <a:spcPts val="375"/>
              </a:spcBef>
              <a:buClr>
                <a:srgbClr val="3894A2"/>
              </a:buClr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1738313" indent="-173038" defTabSz="684213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>
                <a:srgbClr val="3894A2"/>
              </a:buClr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195513" indent="-173038" defTabSz="684213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>
                <a:srgbClr val="3894A2"/>
              </a:buClr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652713" indent="-173038" defTabSz="684213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>
                <a:srgbClr val="3894A2"/>
              </a:buClr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109913" indent="-173038" defTabSz="684213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>
                <a:srgbClr val="3894A2"/>
              </a:buClr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rgbClr val="003854"/>
                </a:solidFill>
              </a:rPr>
              <a:t>Margetuximab</a:t>
            </a:r>
            <a:endParaRPr lang="en-US" altLang="en-US" sz="2800" baseline="30000">
              <a:solidFill>
                <a:srgbClr val="003854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D9DB122-2605-0843-9DF0-D6549DABE90D}"/>
              </a:ext>
            </a:extLst>
          </p:cNvPr>
          <p:cNvSpPr txBox="1"/>
          <p:nvPr/>
        </p:nvSpPr>
        <p:spPr>
          <a:xfrm>
            <a:off x="6043084" y="6534835"/>
            <a:ext cx="611341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effectLst/>
                <a:cs typeface="Arial" panose="020B0604020202020204" pitchFamily="34" charset="0"/>
              </a:rPr>
              <a:t>Courtesy of David H </a:t>
            </a:r>
            <a:r>
              <a:rPr lang="en-US" sz="1500" b="0" i="0" dirty="0" err="1">
                <a:effectLst/>
                <a:cs typeface="Arial" panose="020B0604020202020204" pitchFamily="34" charset="0"/>
              </a:rPr>
              <a:t>Ilson</a:t>
            </a:r>
            <a:r>
              <a:rPr lang="en-US" sz="1500" b="0" i="0" dirty="0">
                <a:effectLst/>
                <a:cs typeface="Arial" panose="020B0604020202020204" pitchFamily="34" charset="0"/>
              </a:rPr>
              <a:t>, MD, PhD</a:t>
            </a:r>
            <a:endParaRPr lang="en-US" sz="1500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6434" name="直線矢印コネクタ 10">
            <a:extLst>
              <a:ext uri="{FF2B5EF4-FFF2-40B4-BE49-F238E27FC236}">
                <a16:creationId xmlns:a16="http://schemas.microsoft.com/office/drawing/2014/main" id="{F8B7B112-1C81-F04F-95C1-865459BFBB5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73876" y="2295525"/>
            <a:ext cx="396875" cy="0"/>
          </a:xfrm>
          <a:prstGeom prst="straightConnector1">
            <a:avLst/>
          </a:prstGeom>
          <a:noFill/>
          <a:ln w="19050" algn="ctr">
            <a:solidFill>
              <a:srgbClr val="161A2E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6435" name="Content Placeholder 4">
            <a:extLst>
              <a:ext uri="{FF2B5EF4-FFF2-40B4-BE49-F238E27FC236}">
                <a16:creationId xmlns:a16="http://schemas.microsoft.com/office/drawing/2014/main" id="{295A1653-E6F4-B947-991C-005401EA84C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90713" y="5365750"/>
            <a:ext cx="8267700" cy="279400"/>
          </a:xfrm>
        </p:spPr>
        <p:txBody>
          <a:bodyPr/>
          <a:lstStyle/>
          <a:p>
            <a:r>
              <a:rPr lang="en-US" altLang="en-US" sz="1400">
                <a:ea typeface="ＭＳ Ｐゴシック" panose="020B0600070205080204" pitchFamily="34" charset="-128"/>
              </a:rPr>
              <a:t>Primary outcomes: AE incidence (Cohort A), ORR (Cohorts A and B), OS (Cohort B)</a:t>
            </a:r>
          </a:p>
        </p:txBody>
      </p:sp>
      <p:sp>
        <p:nvSpPr>
          <p:cNvPr id="146436" name="Title 1">
            <a:extLst>
              <a:ext uri="{FF2B5EF4-FFF2-40B4-BE49-F238E27FC236}">
                <a16:creationId xmlns:a16="http://schemas.microsoft.com/office/drawing/2014/main" id="{DE81001A-ADBF-D542-8FC6-F5B2934F078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616075" y="36513"/>
            <a:ext cx="8959850" cy="990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MAHOGANY Phase 2/3 Trial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in HER2-Positive Gastric/GEJ Cancer</a:t>
            </a:r>
            <a:r>
              <a:rPr lang="en-US" altLang="en-US" baseline="30000">
                <a:ea typeface="ＭＳ Ｐゴシック" panose="020B0600070205080204" pitchFamily="34" charset="-128"/>
              </a:rPr>
              <a:t>1</a:t>
            </a:r>
            <a:r>
              <a:rPr lang="en-US" altLang="en-US">
                <a:ea typeface="ＭＳ Ｐゴシック" panose="020B0600070205080204" pitchFamily="34" charset="-128"/>
              </a:rPr>
              <a:t> </a:t>
            </a:r>
            <a:endParaRPr lang="en-US" altLang="en-US" baseline="30000">
              <a:ea typeface="ＭＳ Ｐゴシック" panose="020B0600070205080204" pitchFamily="34" charset="-128"/>
            </a:endParaRP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17C3BCFC-EB2F-5C48-90E6-547FA51EC3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67575" y="1873250"/>
            <a:ext cx="3321050" cy="869950"/>
          </a:xfrm>
          <a:prstGeom prst="roundRect">
            <a:avLst/>
          </a:prstGeom>
          <a:ln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>
            <a:lvl1pPr>
              <a:spcBef>
                <a:spcPct val="20000"/>
              </a:spcBef>
              <a:buClr>
                <a:srgbClr val="304F4D"/>
              </a:buClr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>
              <a:spcBef>
                <a:spcPct val="20000"/>
              </a:spcBef>
              <a:buClr>
                <a:srgbClr val="304F4D"/>
              </a:buClr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>
              <a:spcBef>
                <a:spcPct val="20000"/>
              </a:spcBef>
              <a:buClr>
                <a:srgbClr val="304F4D"/>
              </a:buClr>
              <a:buChar char="•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>
              <a:spcBef>
                <a:spcPct val="20000"/>
              </a:spcBef>
              <a:buClr>
                <a:srgbClr val="304F4D"/>
              </a:buClr>
              <a:buChar char="–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>
              <a:spcBef>
                <a:spcPct val="20000"/>
              </a:spcBef>
              <a:buClr>
                <a:srgbClr val="304F4D"/>
              </a:buClr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04F4D"/>
              </a:buClr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04F4D"/>
              </a:buClr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04F4D"/>
              </a:buClr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04F4D"/>
              </a:buClr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  <a:defRPr/>
            </a:pPr>
            <a:r>
              <a:rPr lang="en-US" sz="1600" dirty="0">
                <a:solidFill>
                  <a:prstClr val="white"/>
                </a:solidFill>
              </a:rPr>
              <a:t>Margetuximab + INCMGA00012</a:t>
            </a:r>
            <a:br>
              <a:rPr lang="en-US" sz="1600" dirty="0">
                <a:solidFill>
                  <a:prstClr val="white"/>
                </a:solidFill>
              </a:rPr>
            </a:br>
            <a:r>
              <a:rPr lang="en-US" sz="1600" dirty="0">
                <a:solidFill>
                  <a:prstClr val="white"/>
                </a:solidFill>
              </a:rPr>
              <a:t>(</a:t>
            </a:r>
            <a:r>
              <a:rPr lang="en-US" altLang="en-US" sz="1600" kern="0" dirty="0">
                <a:solidFill>
                  <a:prstClr val="white"/>
                </a:solidFill>
                <a:latin typeface="Arial"/>
                <a:cs typeface="Arial" panose="020B0604020202020204" pitchFamily="34" charset="0"/>
              </a:rPr>
              <a:t>N = 40 to 100)</a:t>
            </a:r>
          </a:p>
        </p:txBody>
      </p:sp>
      <p:sp>
        <p:nvSpPr>
          <p:cNvPr id="14" name="Rounded Rectangle 20">
            <a:extLst>
              <a:ext uri="{FF2B5EF4-FFF2-40B4-BE49-F238E27FC236}">
                <a16:creationId xmlns:a16="http://schemas.microsoft.com/office/drawing/2014/main" id="{4495CD4C-4CF9-E244-A4A6-B6D9EA9928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07013" y="1930400"/>
            <a:ext cx="1670050" cy="730250"/>
          </a:xfrm>
          <a:prstGeom prst="round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91438" tIns="45719" rIns="91438" bIns="45719" anchor="ctr"/>
          <a:lstStyle>
            <a:lvl1pPr>
              <a:spcBef>
                <a:spcPct val="20000"/>
              </a:spcBef>
              <a:buClr>
                <a:srgbClr val="304F4D"/>
              </a:buClr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>
              <a:spcBef>
                <a:spcPct val="20000"/>
              </a:spcBef>
              <a:buClr>
                <a:srgbClr val="304F4D"/>
              </a:buClr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>
              <a:spcBef>
                <a:spcPct val="20000"/>
              </a:spcBef>
              <a:buClr>
                <a:srgbClr val="304F4D"/>
              </a:buClr>
              <a:buChar char="•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>
              <a:spcBef>
                <a:spcPct val="20000"/>
              </a:spcBef>
              <a:buClr>
                <a:srgbClr val="304F4D"/>
              </a:buClr>
              <a:buChar char="–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>
              <a:spcBef>
                <a:spcPct val="20000"/>
              </a:spcBef>
              <a:buClr>
                <a:srgbClr val="304F4D"/>
              </a:buClr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04F4D"/>
              </a:buClr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04F4D"/>
              </a:buClr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04F4D"/>
              </a:buClr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04F4D"/>
              </a:buClr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ctr">
              <a:spcBef>
                <a:spcPct val="0"/>
              </a:spcBef>
              <a:spcAft>
                <a:spcPts val="600"/>
              </a:spcAft>
              <a:buClrTx/>
              <a:buNone/>
              <a:defRPr/>
            </a:pPr>
            <a:r>
              <a:rPr lang="en-US" sz="1600" dirty="0">
                <a:solidFill>
                  <a:prstClr val="white"/>
                </a:solidFill>
              </a:rPr>
              <a:t>Cohort A</a:t>
            </a:r>
            <a:endParaRPr lang="en-US" altLang="en-US" sz="1600" kern="0" dirty="0">
              <a:solidFill>
                <a:prstClr val="white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10" name="TextBox 27">
            <a:extLst>
              <a:ext uri="{FF2B5EF4-FFF2-40B4-BE49-F238E27FC236}">
                <a16:creationId xmlns:a16="http://schemas.microsoft.com/office/drawing/2014/main" id="{1EB4027F-9D10-2446-B9A5-5F0A96B1D5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8000" y="1858963"/>
            <a:ext cx="2520950" cy="3378200"/>
          </a:xfrm>
          <a:prstGeom prst="roundRect">
            <a:avLst>
              <a:gd name="adj" fmla="val 11982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0000" tIns="36000" rIns="90000" bIns="36000" anchor="ctr"/>
          <a:lstStyle>
            <a:lvl1pPr marL="112713" eaLnBrk="0" hangingPunct="0">
              <a:spcBef>
                <a:spcPct val="20000"/>
              </a:spcBef>
              <a:buChar char="•"/>
              <a:defRPr kumimoji="1" sz="2800" b="1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</a:defRPr>
            </a:lvl1pPr>
            <a:lvl2pPr marL="742950" indent="-285750" eaLnBrk="0" hangingPunct="0">
              <a:lnSpc>
                <a:spcPct val="140000"/>
              </a:lnSpc>
              <a:spcBef>
                <a:spcPct val="20000"/>
              </a:spcBef>
              <a:buChar char="–"/>
              <a:defRPr kumimoji="1" sz="2000" b="1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</a:defRPr>
            </a:lvl2pPr>
            <a:lvl3pPr marL="1143000" indent="-228600" eaLnBrk="0" hangingPunct="0">
              <a:lnSpc>
                <a:spcPct val="180000"/>
              </a:lnSpc>
              <a:spcBef>
                <a:spcPct val="20000"/>
              </a:spcBef>
              <a:buChar char="•"/>
              <a:defRPr kumimoji="1" sz="1600" b="1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ＭＳ Ｐゴシック" pitchFamily="50" charset="-128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ＭＳ Ｐゴシック" pitchFamily="50" charset="-128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ＭＳ Ｐゴシック" pitchFamily="50" charset="-128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ＭＳ Ｐゴシック" pitchFamily="50" charset="-128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ＭＳ Ｐゴシック" pitchFamily="50" charset="-128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ＭＳ Ｐゴシック" pitchFamily="50" charset="-128"/>
                <a:ea typeface="ＭＳ Ｐゴシック" pitchFamily="50" charset="-128"/>
              </a:defRPr>
            </a:lvl9pPr>
          </a:lstStyle>
          <a:p>
            <a:pPr marL="0" algn="ctr">
              <a:spcBef>
                <a:spcPts val="0"/>
              </a:spcBef>
              <a:buNone/>
              <a:defRPr/>
            </a:pPr>
            <a:r>
              <a:rPr lang="en-US" sz="1400" dirty="0">
                <a:solidFill>
                  <a:srgbClr val="000000"/>
                </a:solidFill>
              </a:rPr>
              <a:t>Inclusion Criteria</a:t>
            </a:r>
          </a:p>
          <a:p>
            <a:pPr marL="228600" indent="-228600">
              <a:spcBef>
                <a:spcPts val="0"/>
              </a:spcBef>
              <a:defRPr/>
            </a:pPr>
            <a:r>
              <a:rPr lang="en-US" sz="1400" b="0" dirty="0">
                <a:solidFill>
                  <a:srgbClr val="000000"/>
                </a:solidFill>
              </a:rPr>
              <a:t>Previously untreated advanced disease</a:t>
            </a:r>
          </a:p>
          <a:p>
            <a:pPr marL="457200" indent="-228600">
              <a:spcBef>
                <a:spcPts val="0"/>
              </a:spcBef>
              <a:buFont typeface="Arial" panose="020B0604020202020204" pitchFamily="34" charset="0"/>
              <a:buChar char="─"/>
              <a:defRPr/>
            </a:pPr>
            <a:r>
              <a:rPr lang="en-US" sz="1400" b="0" dirty="0">
                <a:solidFill>
                  <a:srgbClr val="000000"/>
                </a:solidFill>
              </a:rPr>
              <a:t>Cohort A: HER2-positive (by IHC 3+) and PD-L1-positive (CPS ≥ 1%)</a:t>
            </a:r>
          </a:p>
          <a:p>
            <a:pPr marL="457200" indent="-228600">
              <a:spcBef>
                <a:spcPts val="0"/>
              </a:spcBef>
              <a:buFont typeface="Arial" panose="020B0604020202020204" pitchFamily="34" charset="0"/>
              <a:buChar char="─"/>
              <a:defRPr/>
            </a:pPr>
            <a:r>
              <a:rPr lang="en-US" sz="1400" b="0" dirty="0">
                <a:solidFill>
                  <a:srgbClr val="000000"/>
                </a:solidFill>
              </a:rPr>
              <a:t>Cohort B: HER2-positive (by IHC 3+ or IHC 2+/FISH+)</a:t>
            </a:r>
          </a:p>
          <a:p>
            <a:pPr marL="228600" indent="-228600">
              <a:spcBef>
                <a:spcPts val="0"/>
              </a:spcBef>
              <a:defRPr/>
            </a:pPr>
            <a:r>
              <a:rPr lang="en-US" sz="1400" b="0" dirty="0">
                <a:solidFill>
                  <a:srgbClr val="000000"/>
                </a:solidFill>
              </a:rPr>
              <a:t>ECOG 0 or 1</a:t>
            </a:r>
          </a:p>
        </p:txBody>
      </p:sp>
      <p:grpSp>
        <p:nvGrpSpPr>
          <p:cNvPr id="146441" name="Group 34">
            <a:extLst>
              <a:ext uri="{FF2B5EF4-FFF2-40B4-BE49-F238E27FC236}">
                <a16:creationId xmlns:a16="http://schemas.microsoft.com/office/drawing/2014/main" id="{00AE0AC6-0D6E-2745-A50E-F0B05536C7C4}"/>
              </a:ext>
            </a:extLst>
          </p:cNvPr>
          <p:cNvGrpSpPr>
            <a:grpSpLocks/>
          </p:cNvGrpSpPr>
          <p:nvPr/>
        </p:nvGrpSpPr>
        <p:grpSpPr bwMode="auto">
          <a:xfrm>
            <a:off x="4389438" y="2989264"/>
            <a:ext cx="6126162" cy="2249487"/>
            <a:chOff x="129218" y="1009228"/>
            <a:chExt cx="8754922" cy="3730124"/>
          </a:xfrm>
        </p:grpSpPr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22108C80-CB8F-4847-82E1-9DFDDE9AEB2C}"/>
                </a:ext>
              </a:extLst>
            </p:cNvPr>
            <p:cNvCxnSpPr/>
            <p:nvPr/>
          </p:nvCxnSpPr>
          <p:spPr>
            <a:xfrm flipV="1">
              <a:off x="1438259" y="2922989"/>
              <a:ext cx="183766" cy="5265"/>
            </a:xfrm>
            <a:prstGeom prst="line">
              <a:avLst/>
            </a:prstGeom>
            <a:ln w="1270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3BAEDDED-DE45-1647-BFED-214410DED335}"/>
                </a:ext>
              </a:extLst>
            </p:cNvPr>
            <p:cNvCxnSpPr/>
            <p:nvPr/>
          </p:nvCxnSpPr>
          <p:spPr>
            <a:xfrm>
              <a:off x="1785371" y="1464634"/>
              <a:ext cx="4537" cy="279298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6445" name="Group 37">
              <a:extLst>
                <a:ext uri="{FF2B5EF4-FFF2-40B4-BE49-F238E27FC236}">
                  <a16:creationId xmlns:a16="http://schemas.microsoft.com/office/drawing/2014/main" id="{FF7B9BC7-68D3-7447-BC6E-92DFED74945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20267" y="1009228"/>
              <a:ext cx="2926080" cy="3730124"/>
              <a:chOff x="5524503" y="1009228"/>
              <a:chExt cx="2926080" cy="3730124"/>
            </a:xfrm>
          </p:grpSpPr>
          <p:sp>
            <p:nvSpPr>
              <p:cNvPr id="78" name="TextBox 10">
                <a:extLst>
                  <a:ext uri="{FF2B5EF4-FFF2-40B4-BE49-F238E27FC236}">
                    <a16:creationId xmlns:a16="http://schemas.microsoft.com/office/drawing/2014/main" id="{AE8AB41D-4A19-C942-AEA0-7917C1AF096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525375" y="1009228"/>
                <a:ext cx="2924357" cy="1100347"/>
              </a:xfrm>
              <a:prstGeom prst="roundRect">
                <a:avLst/>
              </a:prstGeom>
              <a:ln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304F4D"/>
                  </a:buClr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304F4D"/>
                  </a:buClr>
                  <a:buChar char="–"/>
                  <a:defRPr sz="24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lr>
                    <a:srgbClr val="304F4D"/>
                  </a:buClr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lr>
                    <a:srgbClr val="304F4D"/>
                  </a:buClr>
                  <a:buChar char="–"/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lr>
                    <a:srgbClr val="304F4D"/>
                  </a:buClr>
                  <a:buChar char="»"/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04F4D"/>
                  </a:buClr>
                  <a:buChar char="»"/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04F4D"/>
                  </a:buClr>
                  <a:buChar char="»"/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04F4D"/>
                  </a:buClr>
                  <a:buChar char="»"/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04F4D"/>
                  </a:buClr>
                  <a:buChar char="»"/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FontTx/>
                  <a:buNone/>
                  <a:defRPr/>
                </a:pPr>
                <a:r>
                  <a:rPr lang="en-US" altLang="en-US" sz="1100" dirty="0">
                    <a:solidFill>
                      <a:srgbClr val="FFFFFF"/>
                    </a:solidFill>
                    <a:latin typeface="Arial"/>
                    <a:ea typeface="ヒラギノ角ゴ Pro W3" charset="-128"/>
                  </a:rPr>
                  <a:t>Margetuximab + INCMGA00012 + chemotherapy (n = 50)</a:t>
                </a:r>
              </a:p>
            </p:txBody>
          </p:sp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344A20E4-A882-3247-8D17-BC093E0EF6C6}"/>
                  </a:ext>
                </a:extLst>
              </p:cNvPr>
              <p:cNvSpPr txBox="1"/>
              <p:nvPr/>
            </p:nvSpPr>
            <p:spPr>
              <a:xfrm>
                <a:off x="5525375" y="2170120"/>
                <a:ext cx="2924357" cy="789723"/>
              </a:xfrm>
              <a:prstGeom prst="roundRect">
                <a:avLst/>
              </a:prstGeom>
              <a:solidFill>
                <a:schemeClr val="accent1">
                  <a:lumMod val="75000"/>
                  <a:lumOff val="25000"/>
                </a:schemeClr>
              </a:solidFill>
              <a:ln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US" altLang="en-US" sz="1100" dirty="0">
                    <a:solidFill>
                      <a:srgbClr val="FFFFFF"/>
                    </a:solidFill>
                    <a:ea typeface="ヒラギノ角ゴ Pro W3" panose="020B0300000000000000" pitchFamily="34" charset="-128"/>
                    <a:cs typeface="Calibri" panose="020F0502020204030204" pitchFamily="34" charset="0"/>
                  </a:rPr>
                  <a:t>Margetuximab + MGD013 + chemotherapy (n = 50)</a:t>
                </a:r>
              </a:p>
            </p:txBody>
          </p:sp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23712E4C-99AF-6A4A-97F7-DD4DBA999BF6}"/>
                  </a:ext>
                </a:extLst>
              </p:cNvPr>
              <p:cNvSpPr txBox="1"/>
              <p:nvPr/>
            </p:nvSpPr>
            <p:spPr>
              <a:xfrm>
                <a:off x="5525375" y="3949629"/>
                <a:ext cx="2924357" cy="789723"/>
              </a:xfrm>
              <a:prstGeom prst="round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US" altLang="en-US" sz="1100" dirty="0">
                    <a:solidFill>
                      <a:srgbClr val="FFFFFF"/>
                    </a:solidFill>
                    <a:ea typeface="ヒラギノ角ゴ Pro W3" panose="020B0300000000000000" pitchFamily="34" charset="-128"/>
                    <a:cs typeface="Calibri" panose="020F0502020204030204" pitchFamily="34" charset="0"/>
                  </a:rPr>
                  <a:t>Trastuzumab + chemotherapy (n = 50)</a:t>
                </a:r>
              </a:p>
            </p:txBody>
          </p:sp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9BBB5CD8-AB88-DB49-8848-45B43AA5A829}"/>
                  </a:ext>
                </a:extLst>
              </p:cNvPr>
              <p:cNvSpPr txBox="1"/>
              <p:nvPr/>
            </p:nvSpPr>
            <p:spPr>
              <a:xfrm>
                <a:off x="5525375" y="3059874"/>
                <a:ext cx="2924357" cy="789723"/>
              </a:xfrm>
              <a:prstGeom prst="round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US" altLang="en-US" sz="1100" dirty="0">
                    <a:solidFill>
                      <a:srgbClr val="FFFFFF"/>
                    </a:solidFill>
                    <a:ea typeface="ヒラギノ角ゴ Pro W3" panose="020B0300000000000000" pitchFamily="34" charset="-128"/>
                    <a:cs typeface="Calibri" panose="020F0502020204030204" pitchFamily="34" charset="0"/>
                  </a:rPr>
                  <a:t>Margetuximab + chemotherapy (n = 50)</a:t>
                </a:r>
              </a:p>
            </p:txBody>
          </p:sp>
        </p:grp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7ECB24A8-12A6-ED42-8357-B468057BACF3}"/>
                </a:ext>
              </a:extLst>
            </p:cNvPr>
            <p:cNvSpPr/>
            <p:nvPr/>
          </p:nvSpPr>
          <p:spPr>
            <a:xfrm>
              <a:off x="1622024" y="2757148"/>
              <a:ext cx="335768" cy="347478"/>
            </a:xfrm>
            <a:prstGeom prst="ellipse">
              <a:avLst/>
            </a:prstGeom>
            <a:solidFill>
              <a:schemeClr val="tx1"/>
            </a:soli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900" kern="0" dirty="0">
                  <a:solidFill>
                    <a:prstClr val="white"/>
                  </a:solidFill>
                  <a:latin typeface="Arial"/>
                </a:rPr>
                <a:t>R</a:t>
              </a:r>
            </a:p>
          </p:txBody>
        </p:sp>
        <p:sp>
          <p:nvSpPr>
            <p:cNvPr id="63" name="Rounded Rectangle 62">
              <a:extLst>
                <a:ext uri="{FF2B5EF4-FFF2-40B4-BE49-F238E27FC236}">
                  <a16:creationId xmlns:a16="http://schemas.microsoft.com/office/drawing/2014/main" id="{BB213BF8-9B02-3646-83E7-730846613043}"/>
                </a:ext>
              </a:extLst>
            </p:cNvPr>
            <p:cNvSpPr/>
            <p:nvPr/>
          </p:nvSpPr>
          <p:spPr>
            <a:xfrm>
              <a:off x="129218" y="2438626"/>
              <a:ext cx="1340802" cy="981890"/>
            </a:xfrm>
            <a:prstGeom prst="roundRect">
              <a:avLst/>
            </a:prstGeom>
            <a:solidFill>
              <a:schemeClr val="accent5"/>
            </a:solidFill>
            <a:ln w="19050">
              <a:solidFill>
                <a:schemeClr val="accent5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100" dirty="0">
                  <a:solidFill>
                    <a:prstClr val="white"/>
                  </a:solidFill>
                </a:rPr>
                <a:t>Cohort B, </a:t>
              </a:r>
              <a:br>
                <a:rPr lang="en-US" sz="1100" dirty="0">
                  <a:solidFill>
                    <a:prstClr val="white"/>
                  </a:solidFill>
                </a:rPr>
              </a:br>
              <a:r>
                <a:rPr lang="en-US" sz="1100" dirty="0">
                  <a:solidFill>
                    <a:prstClr val="white"/>
                  </a:solidFill>
                </a:rPr>
                <a:t>Part 1</a:t>
              </a:r>
            </a:p>
          </p:txBody>
        </p:sp>
        <p:grpSp>
          <p:nvGrpSpPr>
            <p:cNvPr id="146448" name="Group 63">
              <a:extLst>
                <a:ext uri="{FF2B5EF4-FFF2-40B4-BE49-F238E27FC236}">
                  <a16:creationId xmlns:a16="http://schemas.microsoft.com/office/drawing/2014/main" id="{5F9C727C-F0D7-3D4B-A28C-9CE6B614FBC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787792" y="1470990"/>
              <a:ext cx="2096348" cy="2883483"/>
              <a:chOff x="4667596" y="1159014"/>
              <a:chExt cx="2096348" cy="2883483"/>
            </a:xfrm>
          </p:grpSpPr>
          <p:sp>
            <p:nvSpPr>
              <p:cNvPr id="73" name="Rounded Rectangle 72">
                <a:extLst>
                  <a:ext uri="{FF2B5EF4-FFF2-40B4-BE49-F238E27FC236}">
                    <a16:creationId xmlns:a16="http://schemas.microsoft.com/office/drawing/2014/main" id="{7BF90BA2-8BE4-DE44-8680-7FE760C0EB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44622" y="1157923"/>
                <a:ext cx="1919322" cy="1463620"/>
              </a:xfrm>
              <a:prstGeom prst="roundRect">
                <a:avLst/>
              </a:prstGeom>
              <a:ln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8" tIns="45719" rIns="91438" bIns="45719" anchor="ctr"/>
              <a:lstStyle>
                <a:lvl1pPr>
                  <a:spcBef>
                    <a:spcPct val="20000"/>
                  </a:spcBef>
                  <a:buClr>
                    <a:srgbClr val="304F4D"/>
                  </a:buClr>
                  <a:buChar char="•"/>
                  <a:defRPr sz="2400">
                    <a:solidFill>
                      <a:schemeClr val="tx1"/>
                    </a:solidFill>
                    <a:latin typeface="Arial" pitchFamily="34" charset="0"/>
                    <a:ea typeface="ヒラギノ角ゴ Pro W3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304F4D"/>
                  </a:buClr>
                  <a:buChar char="–"/>
                  <a:defRPr sz="2400">
                    <a:solidFill>
                      <a:schemeClr val="tx1"/>
                    </a:solidFill>
                    <a:latin typeface="Arial" pitchFamily="34" charset="0"/>
                    <a:ea typeface="ヒラギノ角ゴ Pro W3" charset="-128"/>
                  </a:defRPr>
                </a:lvl2pPr>
                <a:lvl3pPr marL="1143000" indent="-228600">
                  <a:spcBef>
                    <a:spcPct val="20000"/>
                  </a:spcBef>
                  <a:buClr>
                    <a:srgbClr val="304F4D"/>
                  </a:buClr>
                  <a:buChar char="•"/>
                  <a:defRPr>
                    <a:solidFill>
                      <a:schemeClr val="tx1"/>
                    </a:solidFill>
                    <a:latin typeface="Arial" pitchFamily="34" charset="0"/>
                    <a:ea typeface="ヒラギノ角ゴ Pro W3" charset="-128"/>
                  </a:defRPr>
                </a:lvl3pPr>
                <a:lvl4pPr marL="1600200" indent="-228600">
                  <a:spcBef>
                    <a:spcPct val="20000"/>
                  </a:spcBef>
                  <a:buClr>
                    <a:srgbClr val="304F4D"/>
                  </a:buClr>
                  <a:buChar char="–"/>
                  <a:defRPr>
                    <a:solidFill>
                      <a:schemeClr val="tx1"/>
                    </a:solidFill>
                    <a:latin typeface="Arial" pitchFamily="34" charset="0"/>
                    <a:ea typeface="ヒラギノ角ゴ Pro W3" charset="-128"/>
                  </a:defRPr>
                </a:lvl4pPr>
                <a:lvl5pPr marL="2057400" indent="-228600">
                  <a:spcBef>
                    <a:spcPct val="20000"/>
                  </a:spcBef>
                  <a:buClr>
                    <a:srgbClr val="304F4D"/>
                  </a:buClr>
                  <a:buChar char="»"/>
                  <a:defRPr>
                    <a:solidFill>
                      <a:schemeClr val="tx1"/>
                    </a:solidFill>
                    <a:latin typeface="Arial" pitchFamily="34" charset="0"/>
                    <a:ea typeface="ヒラギノ角ゴ Pro W3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04F4D"/>
                  </a:buClr>
                  <a:buChar char="»"/>
                  <a:defRPr>
                    <a:solidFill>
                      <a:schemeClr val="tx1"/>
                    </a:solidFill>
                    <a:latin typeface="Arial" pitchFamily="34" charset="0"/>
                    <a:ea typeface="ヒラギノ角ゴ Pro W3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04F4D"/>
                  </a:buClr>
                  <a:buChar char="»"/>
                  <a:defRPr>
                    <a:solidFill>
                      <a:schemeClr val="tx1"/>
                    </a:solidFill>
                    <a:latin typeface="Arial" pitchFamily="34" charset="0"/>
                    <a:ea typeface="ヒラギノ角ゴ Pro W3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04F4D"/>
                  </a:buClr>
                  <a:buChar char="»"/>
                  <a:defRPr>
                    <a:solidFill>
                      <a:schemeClr val="tx1"/>
                    </a:solidFill>
                    <a:latin typeface="Arial" pitchFamily="34" charset="0"/>
                    <a:ea typeface="ヒラギノ角ゴ Pro W3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04F4D"/>
                  </a:buClr>
                  <a:buChar char="»"/>
                  <a:defRPr>
                    <a:solidFill>
                      <a:schemeClr val="tx1"/>
                    </a:solidFill>
                    <a:latin typeface="Arial" pitchFamily="34" charset="0"/>
                    <a:ea typeface="ヒラギノ角ゴ Pro W3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FontTx/>
                  <a:buNone/>
                  <a:defRPr/>
                </a:pPr>
                <a:r>
                  <a:rPr lang="en-US" altLang="en-US" sz="1100" dirty="0">
                    <a:solidFill>
                      <a:srgbClr val="FFFFFF"/>
                    </a:solidFill>
                    <a:latin typeface="Arial"/>
                  </a:rPr>
                  <a:t>Margetuximab + </a:t>
                </a:r>
                <a:br>
                  <a:rPr lang="en-US" altLang="en-US" sz="1100" dirty="0">
                    <a:solidFill>
                      <a:srgbClr val="FFFFFF"/>
                    </a:solidFill>
                    <a:latin typeface="Arial"/>
                  </a:rPr>
                </a:br>
                <a:r>
                  <a:rPr lang="en-US" altLang="en-US" sz="1100" dirty="0">
                    <a:solidFill>
                      <a:srgbClr val="FFFFFF"/>
                    </a:solidFill>
                    <a:latin typeface="Arial"/>
                  </a:rPr>
                  <a:t>INCMGA00012 or </a:t>
                </a:r>
                <a:r>
                  <a:rPr lang="en-US" sz="1100" dirty="0">
                    <a:solidFill>
                      <a:srgbClr val="FFFFFF"/>
                    </a:solidFill>
                    <a:cs typeface="Calibri" pitchFamily="34" charset="0"/>
                  </a:rPr>
                  <a:t>MGD013</a:t>
                </a:r>
                <a:r>
                  <a:rPr lang="en-US" altLang="en-US" sz="1100" dirty="0">
                    <a:solidFill>
                      <a:srgbClr val="FFFFFF"/>
                    </a:solidFill>
                    <a:latin typeface="Arial"/>
                  </a:rPr>
                  <a:t> + chemotherapy </a:t>
                </a:r>
                <a:br>
                  <a:rPr lang="en-US" altLang="en-US" sz="1100" dirty="0">
                    <a:solidFill>
                      <a:srgbClr val="FFFFFF"/>
                    </a:solidFill>
                    <a:latin typeface="Arial"/>
                  </a:rPr>
                </a:br>
                <a:r>
                  <a:rPr lang="en-US" altLang="en-US" sz="1100" dirty="0">
                    <a:solidFill>
                      <a:srgbClr val="FFFFFF"/>
                    </a:solidFill>
                    <a:latin typeface="Arial"/>
                  </a:rPr>
                  <a:t>(n = 250)</a:t>
                </a:r>
              </a:p>
            </p:txBody>
          </p:sp>
          <p:sp>
            <p:nvSpPr>
              <p:cNvPr id="74" name="Rounded Rectangle 20">
                <a:extLst>
                  <a:ext uri="{FF2B5EF4-FFF2-40B4-BE49-F238E27FC236}">
                    <a16:creationId xmlns:a16="http://schemas.microsoft.com/office/drawing/2014/main" id="{09E3BE13-EC36-FD4E-BAAF-B47E8BCC62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44622" y="3132230"/>
                <a:ext cx="1919322" cy="910814"/>
              </a:xfrm>
              <a:prstGeom prst="roundRect">
                <a:avLst/>
              </a:prstGeom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lIns="91438" tIns="45719" rIns="91438" bIns="45719" anchor="ctr"/>
              <a:lstStyle>
                <a:lvl1pPr>
                  <a:spcAft>
                    <a:spcPts val="600"/>
                  </a:spcAft>
                  <a:buFont typeface="Arial" panose="020B0604020202020204" pitchFamily="34" charset="0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  <a:cs typeface="Arial" panose="020B0604020202020204" pitchFamily="34" charset="0"/>
                  </a:defRPr>
                </a:lvl1pPr>
                <a:lvl2pPr marL="742950" indent="-285750">
                  <a:spcAft>
                    <a:spcPts val="600"/>
                  </a:spcAft>
                  <a:buFont typeface="Arial" panose="020B0604020202020204" pitchFamily="34" charset="0"/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Aft>
                    <a:spcPts val="600"/>
                  </a:spcAft>
                  <a:buSzPct val="70000"/>
                  <a:buFont typeface="Wingdings 2" pitchFamily="2" charset="2"/>
                  <a:buChar char="®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Aft>
                    <a:spcPts val="600"/>
                  </a:spcAft>
                  <a:buFont typeface="Arial" panose="020B0604020202020204" pitchFamily="34" charset="0"/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Aft>
                    <a:spcPts val="600"/>
                  </a:spcAft>
                  <a:buFont typeface="Arial" panose="020B0604020202020204" pitchFamily="34" charset="0"/>
                  <a:buChar char="»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ts val="600"/>
                  </a:spcAft>
                  <a:buFont typeface="Arial" panose="020B0604020202020204" pitchFamily="34" charset="0"/>
                  <a:buChar char="»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ts val="600"/>
                  </a:spcAft>
                  <a:buFont typeface="Arial" panose="020B0604020202020204" pitchFamily="34" charset="0"/>
                  <a:buChar char="»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ts val="600"/>
                  </a:spcAft>
                  <a:buFont typeface="Arial" panose="020B0604020202020204" pitchFamily="34" charset="0"/>
                  <a:buChar char="»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ts val="600"/>
                  </a:spcAft>
                  <a:buFont typeface="Arial" panose="020B0604020202020204" pitchFamily="34" charset="0"/>
                  <a:buChar char="»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>
                  <a:spcAft>
                    <a:spcPct val="0"/>
                  </a:spcAft>
                  <a:buClr>
                    <a:srgbClr val="304F4D"/>
                  </a:buClr>
                  <a:buFontTx/>
                  <a:buNone/>
                  <a:defRPr/>
                </a:pPr>
                <a:r>
                  <a:rPr lang="en-US" altLang="en-US" sz="1100" dirty="0">
                    <a:solidFill>
                      <a:srgbClr val="FFFFFF"/>
                    </a:solidFill>
                    <a:ea typeface="ヒラギノ角ゴ Pro W3" panose="020B0300000000000000" pitchFamily="34" charset="-128"/>
                    <a:cs typeface="Calibri" panose="020F0502020204030204" pitchFamily="34" charset="0"/>
                  </a:rPr>
                  <a:t>Trastuzumab + chemotherapy</a:t>
                </a:r>
              </a:p>
              <a:p>
                <a:pPr algn="ctr">
                  <a:spcAft>
                    <a:spcPct val="0"/>
                  </a:spcAft>
                  <a:buClr>
                    <a:srgbClr val="304F4D"/>
                  </a:buClr>
                  <a:buFontTx/>
                  <a:buNone/>
                  <a:defRPr/>
                </a:pPr>
                <a:r>
                  <a:rPr lang="en-US" altLang="en-US" sz="1100" dirty="0">
                    <a:solidFill>
                      <a:srgbClr val="FFFFFF"/>
                    </a:solidFill>
                    <a:ea typeface="ヒラギノ角ゴ Pro W3" panose="020B0300000000000000" pitchFamily="34" charset="-128"/>
                    <a:cs typeface="Calibri" panose="020F0502020204030204" pitchFamily="34" charset="0"/>
                  </a:rPr>
                  <a:t>(n = 250)</a:t>
                </a:r>
              </a:p>
            </p:txBody>
          </p:sp>
          <p:cxnSp>
            <p:nvCxnSpPr>
              <p:cNvPr id="146459" name="Straight Connector 74">
                <a:extLst>
                  <a:ext uri="{FF2B5EF4-FFF2-40B4-BE49-F238E27FC236}">
                    <a16:creationId xmlns:a16="http://schemas.microsoft.com/office/drawing/2014/main" id="{22C977D2-05AA-4E43-9652-DBE3016E832B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4667932" y="1800492"/>
                <a:ext cx="0" cy="1737360"/>
              </a:xfrm>
              <a:prstGeom prst="line">
                <a:avLst/>
              </a:prstGeom>
              <a:noFill/>
              <a:ln w="19050" algn="ctr">
                <a:solidFill>
                  <a:srgbClr val="15192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46460" name="直線矢印コネクタ 10">
                <a:extLst>
                  <a:ext uri="{FF2B5EF4-FFF2-40B4-BE49-F238E27FC236}">
                    <a16:creationId xmlns:a16="http://schemas.microsoft.com/office/drawing/2014/main" id="{F8246680-4A26-C342-BDF1-C54817CAB971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4667596" y="1808574"/>
                <a:ext cx="180001" cy="0"/>
              </a:xfrm>
              <a:prstGeom prst="straightConnector1">
                <a:avLst/>
              </a:prstGeom>
              <a:noFill/>
              <a:ln w="19050" algn="ctr">
                <a:solidFill>
                  <a:srgbClr val="161A2E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46461" name="直線矢印コネクタ 10">
                <a:extLst>
                  <a:ext uri="{FF2B5EF4-FFF2-40B4-BE49-F238E27FC236}">
                    <a16:creationId xmlns:a16="http://schemas.microsoft.com/office/drawing/2014/main" id="{D4E1B85C-AC3A-5C4F-B9EA-6B922B7F6C7E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4667596" y="3536657"/>
                <a:ext cx="180001" cy="0"/>
              </a:xfrm>
              <a:prstGeom prst="straightConnector1">
                <a:avLst/>
              </a:prstGeom>
              <a:noFill/>
              <a:ln w="19050" algn="ctr">
                <a:solidFill>
                  <a:srgbClr val="161A2E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146449" name="Group 64">
              <a:extLst>
                <a:ext uri="{FF2B5EF4-FFF2-40B4-BE49-F238E27FC236}">
                  <a16:creationId xmlns:a16="http://schemas.microsoft.com/office/drawing/2014/main" id="{54EDE800-8197-FF4D-8247-D763D9F30C6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367338" y="2811192"/>
              <a:ext cx="596561" cy="346798"/>
              <a:chOff x="4247142" y="2924517"/>
              <a:chExt cx="596561" cy="346798"/>
            </a:xfrm>
          </p:grpSpPr>
          <p:cxnSp>
            <p:nvCxnSpPr>
              <p:cNvPr id="146455" name="直線矢印コネクタ 10">
                <a:extLst>
                  <a:ext uri="{FF2B5EF4-FFF2-40B4-BE49-F238E27FC236}">
                    <a16:creationId xmlns:a16="http://schemas.microsoft.com/office/drawing/2014/main" id="{70BB1A3D-B885-D145-A9CB-02618F0154F5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4247142" y="3097916"/>
                <a:ext cx="556810" cy="1"/>
              </a:xfrm>
              <a:prstGeom prst="straightConnector1">
                <a:avLst/>
              </a:prstGeom>
              <a:noFill/>
              <a:ln w="19050" algn="ctr">
                <a:solidFill>
                  <a:srgbClr val="161A2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72" name="Oval 71">
                <a:extLst>
                  <a:ext uri="{FF2B5EF4-FFF2-40B4-BE49-F238E27FC236}">
                    <a16:creationId xmlns:a16="http://schemas.microsoft.com/office/drawing/2014/main" id="{0C337637-82B5-5F4D-A04F-68DB896079E9}"/>
                  </a:ext>
                </a:extLst>
              </p:cNvPr>
              <p:cNvSpPr/>
              <p:nvPr/>
            </p:nvSpPr>
            <p:spPr>
              <a:xfrm>
                <a:off x="4497511" y="2925752"/>
                <a:ext cx="347111" cy="344846"/>
              </a:xfrm>
              <a:prstGeom prst="ellipse">
                <a:avLst/>
              </a:prstGeom>
              <a:solidFill>
                <a:schemeClr val="tx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900" kern="0" dirty="0">
                    <a:solidFill>
                      <a:prstClr val="white"/>
                    </a:solidFill>
                    <a:latin typeface="Arial"/>
                  </a:rPr>
                  <a:t>R</a:t>
                </a:r>
              </a:p>
            </p:txBody>
          </p:sp>
        </p:grpSp>
        <p:sp>
          <p:nvSpPr>
            <p:cNvPr id="66" name="Rounded Rectangle 65">
              <a:extLst>
                <a:ext uri="{FF2B5EF4-FFF2-40B4-BE49-F238E27FC236}">
                  <a16:creationId xmlns:a16="http://schemas.microsoft.com/office/drawing/2014/main" id="{D4AEEC53-4E58-EE49-9682-AECF8CA612EE}"/>
                </a:ext>
              </a:extLst>
            </p:cNvPr>
            <p:cNvSpPr/>
            <p:nvPr/>
          </p:nvSpPr>
          <p:spPr>
            <a:xfrm>
              <a:off x="5233798" y="2464950"/>
              <a:ext cx="1279548" cy="979256"/>
            </a:xfrm>
            <a:prstGeom prst="roundRect">
              <a:avLst/>
            </a:prstGeom>
            <a:solidFill>
              <a:schemeClr val="accent4"/>
            </a:solidFill>
            <a:ln w="19050">
              <a:solidFill>
                <a:schemeClr val="accent4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100" dirty="0">
                  <a:solidFill>
                    <a:prstClr val="white"/>
                  </a:solidFill>
                </a:rPr>
                <a:t>Cohort B, </a:t>
              </a:r>
              <a:br>
                <a:rPr lang="en-US" sz="1100" dirty="0">
                  <a:solidFill>
                    <a:prstClr val="white"/>
                  </a:solidFill>
                </a:rPr>
              </a:br>
              <a:r>
                <a:rPr lang="en-US" sz="1100" dirty="0">
                  <a:solidFill>
                    <a:prstClr val="white"/>
                  </a:solidFill>
                </a:rPr>
                <a:t>Part 2</a:t>
              </a:r>
            </a:p>
          </p:txBody>
        </p: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36E0A8EA-03EC-FE4D-8046-A9D6E6BF6A55}"/>
                </a:ext>
              </a:extLst>
            </p:cNvPr>
            <p:cNvCxnSpPr/>
            <p:nvPr/>
          </p:nvCxnSpPr>
          <p:spPr>
            <a:xfrm flipV="1">
              <a:off x="1785371" y="4252357"/>
              <a:ext cx="274512" cy="5265"/>
            </a:xfrm>
            <a:prstGeom prst="line">
              <a:avLst/>
            </a:prstGeom>
            <a:ln w="1270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7FC2E4F8-2CAB-4742-AE97-E81A607BBF7C}"/>
                </a:ext>
              </a:extLst>
            </p:cNvPr>
            <p:cNvCxnSpPr/>
            <p:nvPr/>
          </p:nvCxnSpPr>
          <p:spPr>
            <a:xfrm flipV="1">
              <a:off x="1789908" y="2491274"/>
              <a:ext cx="183764" cy="5265"/>
            </a:xfrm>
            <a:prstGeom prst="line">
              <a:avLst/>
            </a:prstGeom>
            <a:ln w="1270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605ECA79-7054-7048-A79D-145ED6257976}"/>
                </a:ext>
              </a:extLst>
            </p:cNvPr>
            <p:cNvCxnSpPr/>
            <p:nvPr/>
          </p:nvCxnSpPr>
          <p:spPr>
            <a:xfrm flipV="1">
              <a:off x="1785371" y="3378397"/>
              <a:ext cx="181496" cy="5265"/>
            </a:xfrm>
            <a:prstGeom prst="line">
              <a:avLst/>
            </a:prstGeom>
            <a:ln w="1270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3A019638-F8CB-F441-92AE-B0449DDB888B}"/>
                </a:ext>
              </a:extLst>
            </p:cNvPr>
            <p:cNvCxnSpPr/>
            <p:nvPr/>
          </p:nvCxnSpPr>
          <p:spPr>
            <a:xfrm flipV="1">
              <a:off x="1789908" y="1464634"/>
              <a:ext cx="183764" cy="2633"/>
            </a:xfrm>
            <a:prstGeom prst="line">
              <a:avLst/>
            </a:prstGeom>
            <a:ln w="1270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Rectangle 32">
            <a:extLst>
              <a:ext uri="{FF2B5EF4-FFF2-40B4-BE49-F238E27FC236}">
                <a16:creationId xmlns:a16="http://schemas.microsoft.com/office/drawing/2014/main" id="{D9E68EBB-F1DA-544D-9103-F84C52C4C547}"/>
              </a:ext>
            </a:extLst>
          </p:cNvPr>
          <p:cNvSpPr/>
          <p:nvPr/>
        </p:nvSpPr>
        <p:spPr>
          <a:xfrm>
            <a:off x="10158413" y="6500813"/>
            <a:ext cx="1881187" cy="257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047251E-1A4D-FB47-89F3-3793ABBAEB92}"/>
              </a:ext>
            </a:extLst>
          </p:cNvPr>
          <p:cNvSpPr txBox="1"/>
          <p:nvPr/>
        </p:nvSpPr>
        <p:spPr>
          <a:xfrm>
            <a:off x="6043084" y="6534835"/>
            <a:ext cx="611341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effectLst/>
                <a:cs typeface="Arial" panose="020B0604020202020204" pitchFamily="34" charset="0"/>
              </a:rPr>
              <a:t>Courtesy of David H </a:t>
            </a:r>
            <a:r>
              <a:rPr lang="en-US" sz="1500" b="0" i="0" dirty="0" err="1">
                <a:effectLst/>
                <a:cs typeface="Arial" panose="020B0604020202020204" pitchFamily="34" charset="0"/>
              </a:rPr>
              <a:t>Ilson</a:t>
            </a:r>
            <a:r>
              <a:rPr lang="en-US" sz="1500" b="0" i="0" dirty="0">
                <a:effectLst/>
                <a:cs typeface="Arial" panose="020B0604020202020204" pitchFamily="34" charset="0"/>
              </a:rPr>
              <a:t>, MD, PhD</a:t>
            </a:r>
            <a:endParaRPr lang="en-US" sz="1500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id="{20AE05F6-6E23-E444-9D40-854D79BB80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000" y="733425"/>
            <a:ext cx="184150" cy="300038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 defTabSz="685800">
              <a:defRPr/>
            </a:pPr>
            <a:endParaRPr kumimoji="1" lang="ja-JP" altLang="en-US" sz="1350">
              <a:solidFill>
                <a:srgbClr val="000000"/>
              </a:solidFill>
              <a:latin typeface="Arial"/>
              <a:ea typeface="ＭＳ Ｐゴシック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4FBE0DE-415F-7A46-8633-81D095102487}"/>
              </a:ext>
            </a:extLst>
          </p:cNvPr>
          <p:cNvSpPr txBox="1"/>
          <p:nvPr/>
        </p:nvSpPr>
        <p:spPr>
          <a:xfrm>
            <a:off x="2363788" y="3349625"/>
            <a:ext cx="3605212" cy="254000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algn="ctr"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rgbClr val="000000"/>
                </a:solidFill>
                <a:latin typeface="Calibri" panose="020F0502020204030204"/>
                <a:ea typeface="+mn-ea"/>
              </a:rPr>
              <a:t>Gastroesophageal Cancer: Time on Treatment</a:t>
            </a:r>
          </a:p>
        </p:txBody>
      </p:sp>
      <p:grpSp>
        <p:nvGrpSpPr>
          <p:cNvPr id="147460" name="Group 7">
            <a:extLst>
              <a:ext uri="{FF2B5EF4-FFF2-40B4-BE49-F238E27FC236}">
                <a16:creationId xmlns:a16="http://schemas.microsoft.com/office/drawing/2014/main" id="{1CC7E123-47B2-B847-9349-3AD16037E6CB}"/>
              </a:ext>
            </a:extLst>
          </p:cNvPr>
          <p:cNvGrpSpPr>
            <a:grpSpLocks/>
          </p:cNvGrpSpPr>
          <p:nvPr/>
        </p:nvGrpSpPr>
        <p:grpSpPr bwMode="auto">
          <a:xfrm>
            <a:off x="2201863" y="3841750"/>
            <a:ext cx="3255962" cy="1169988"/>
            <a:chOff x="793782" y="3413034"/>
            <a:chExt cx="3101492" cy="1028961"/>
          </a:xfrm>
        </p:grpSpPr>
        <p:grpSp>
          <p:nvGrpSpPr>
            <p:cNvPr id="147538" name="Group 8">
              <a:extLst>
                <a:ext uri="{FF2B5EF4-FFF2-40B4-BE49-F238E27FC236}">
                  <a16:creationId xmlns:a16="http://schemas.microsoft.com/office/drawing/2014/main" id="{FE303FAE-9E3E-1442-B957-979AB609E91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98285" y="3413034"/>
              <a:ext cx="3096989" cy="1028961"/>
              <a:chOff x="798285" y="3413034"/>
              <a:chExt cx="3096989" cy="1028961"/>
            </a:xfrm>
          </p:grpSpPr>
          <p:grpSp>
            <p:nvGrpSpPr>
              <p:cNvPr id="147548" name="Group 18">
                <a:extLst>
                  <a:ext uri="{FF2B5EF4-FFF2-40B4-BE49-F238E27FC236}">
                    <a16:creationId xmlns:a16="http://schemas.microsoft.com/office/drawing/2014/main" id="{0E3BB0B4-5E05-0840-AFDF-5D736DB4E97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98285" y="3413034"/>
                <a:ext cx="3096989" cy="949026"/>
                <a:chOff x="798285" y="3413034"/>
                <a:chExt cx="3096989" cy="949026"/>
              </a:xfrm>
            </p:grpSpPr>
            <p:grpSp>
              <p:nvGrpSpPr>
                <p:cNvPr id="147550" name="Group 20">
                  <a:extLst>
                    <a:ext uri="{FF2B5EF4-FFF2-40B4-BE49-F238E27FC236}">
                      <a16:creationId xmlns:a16="http://schemas.microsoft.com/office/drawing/2014/main" id="{AB7DAF1C-B918-464C-A76F-79D7F7A2177E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798285" y="3413034"/>
                  <a:ext cx="3096989" cy="949026"/>
                  <a:chOff x="798285" y="3413034"/>
                  <a:chExt cx="3096989" cy="949026"/>
                </a:xfrm>
              </p:grpSpPr>
              <p:sp>
                <p:nvSpPr>
                  <p:cNvPr id="23" name="Rectangle 22">
                    <a:extLst>
                      <a:ext uri="{FF2B5EF4-FFF2-40B4-BE49-F238E27FC236}">
                        <a16:creationId xmlns:a16="http://schemas.microsoft.com/office/drawing/2014/main" id="{56E4B307-A51D-6740-896B-0501AD610975}"/>
                      </a:ext>
                    </a:extLst>
                  </p:cNvPr>
                  <p:cNvSpPr/>
                  <p:nvPr/>
                </p:nvSpPr>
                <p:spPr>
                  <a:xfrm>
                    <a:off x="801343" y="3413034"/>
                    <a:ext cx="3093931" cy="46073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342892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35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24" name="Rectangle 23">
                    <a:extLst>
                      <a:ext uri="{FF2B5EF4-FFF2-40B4-BE49-F238E27FC236}">
                        <a16:creationId xmlns:a16="http://schemas.microsoft.com/office/drawing/2014/main" id="{C2E44A46-C017-2C4A-B72D-D32E3C3C27F2}"/>
                      </a:ext>
                    </a:extLst>
                  </p:cNvPr>
                  <p:cNvSpPr/>
                  <p:nvPr/>
                </p:nvSpPr>
                <p:spPr>
                  <a:xfrm>
                    <a:off x="801343" y="3651776"/>
                    <a:ext cx="1218821" cy="44677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342892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35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25" name="Rectangle 24">
                    <a:extLst>
                      <a:ext uri="{FF2B5EF4-FFF2-40B4-BE49-F238E27FC236}">
                        <a16:creationId xmlns:a16="http://schemas.microsoft.com/office/drawing/2014/main" id="{E8528472-5945-1345-BD33-98E5BCCA25B1}"/>
                      </a:ext>
                    </a:extLst>
                  </p:cNvPr>
                  <p:cNvSpPr/>
                  <p:nvPr/>
                </p:nvSpPr>
                <p:spPr>
                  <a:xfrm>
                    <a:off x="801343" y="3734148"/>
                    <a:ext cx="1020726" cy="46073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342892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35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26" name="Rectangle 25">
                    <a:extLst>
                      <a:ext uri="{FF2B5EF4-FFF2-40B4-BE49-F238E27FC236}">
                        <a16:creationId xmlns:a16="http://schemas.microsoft.com/office/drawing/2014/main" id="{8B596BAC-0274-184B-911B-0F840E5B84AB}"/>
                      </a:ext>
                    </a:extLst>
                  </p:cNvPr>
                  <p:cNvSpPr/>
                  <p:nvPr/>
                </p:nvSpPr>
                <p:spPr>
                  <a:xfrm>
                    <a:off x="798318" y="3901686"/>
                    <a:ext cx="641167" cy="46073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342892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35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27" name="Rectangle 26">
                    <a:extLst>
                      <a:ext uri="{FF2B5EF4-FFF2-40B4-BE49-F238E27FC236}">
                        <a16:creationId xmlns:a16="http://schemas.microsoft.com/office/drawing/2014/main" id="{A3730DB5-C69E-EB44-A241-8099F05DE1B0}"/>
                      </a:ext>
                    </a:extLst>
                  </p:cNvPr>
                  <p:cNvSpPr/>
                  <p:nvPr/>
                </p:nvSpPr>
                <p:spPr>
                  <a:xfrm>
                    <a:off x="801343" y="4148804"/>
                    <a:ext cx="446095" cy="46072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342892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35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28" name="Rectangle 27">
                    <a:extLst>
                      <a:ext uri="{FF2B5EF4-FFF2-40B4-BE49-F238E27FC236}">
                        <a16:creationId xmlns:a16="http://schemas.microsoft.com/office/drawing/2014/main" id="{40B9867C-F5F0-BE41-8A98-B008FD28714F}"/>
                      </a:ext>
                    </a:extLst>
                  </p:cNvPr>
                  <p:cNvSpPr/>
                  <p:nvPr/>
                </p:nvSpPr>
                <p:spPr>
                  <a:xfrm>
                    <a:off x="801343" y="4316342"/>
                    <a:ext cx="152731" cy="46072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342892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350" dirty="0">
                      <a:solidFill>
                        <a:srgbClr val="FFFFFF"/>
                      </a:solidFill>
                    </a:endParaRPr>
                  </a:p>
                </p:txBody>
              </p:sp>
            </p:grpSp>
            <p:sp>
              <p:nvSpPr>
                <p:cNvPr id="22" name="Rectangle 21">
                  <a:extLst>
                    <a:ext uri="{FF2B5EF4-FFF2-40B4-BE49-F238E27FC236}">
                      <a16:creationId xmlns:a16="http://schemas.microsoft.com/office/drawing/2014/main" id="{900480D4-7CA9-8C45-99AA-7F4F4832553D}"/>
                    </a:ext>
                  </a:extLst>
                </p:cNvPr>
                <p:cNvSpPr/>
                <p:nvPr/>
              </p:nvSpPr>
              <p:spPr>
                <a:xfrm>
                  <a:off x="801343" y="4065035"/>
                  <a:ext cx="606387" cy="46072"/>
                </a:xfrm>
                <a:prstGeom prst="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34289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350" dirty="0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27701E8A-54C8-D043-BB1C-7313C90AB49F}"/>
                  </a:ext>
                </a:extLst>
              </p:cNvPr>
              <p:cNvSpPr/>
              <p:nvPr/>
            </p:nvSpPr>
            <p:spPr>
              <a:xfrm>
                <a:off x="801343" y="4395922"/>
                <a:ext cx="152731" cy="46073"/>
              </a:xfrm>
              <a:prstGeom prst="rect">
                <a:avLst/>
              </a:prstGeom>
              <a:solidFill>
                <a:srgbClr val="161A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342892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47539" name="Group 9">
              <a:extLst>
                <a:ext uri="{FF2B5EF4-FFF2-40B4-BE49-F238E27FC236}">
                  <a16:creationId xmlns:a16="http://schemas.microsoft.com/office/drawing/2014/main" id="{F3418913-6668-F84B-9DC0-BBC349214AF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93782" y="3473339"/>
              <a:ext cx="2086171" cy="826658"/>
              <a:chOff x="793782" y="3473339"/>
              <a:chExt cx="2086171" cy="826658"/>
            </a:xfrm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BC42664C-5F58-9642-ADF7-54E815F567D3}"/>
                  </a:ext>
                </a:extLst>
              </p:cNvPr>
              <p:cNvSpPr/>
              <p:nvPr/>
            </p:nvSpPr>
            <p:spPr>
              <a:xfrm>
                <a:off x="798318" y="3568007"/>
                <a:ext cx="1956768" cy="46072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342892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65CC61B0-E96B-1F49-BBEA-BCA72E0745EE}"/>
                  </a:ext>
                </a:extLst>
              </p:cNvPr>
              <p:cNvSpPr/>
              <p:nvPr/>
            </p:nvSpPr>
            <p:spPr>
              <a:xfrm>
                <a:off x="793782" y="3985455"/>
                <a:ext cx="639654" cy="46073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342892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247C47D5-B12F-7A4B-8253-C17B132CA06D}"/>
                  </a:ext>
                </a:extLst>
              </p:cNvPr>
              <p:cNvSpPr/>
              <p:nvPr/>
            </p:nvSpPr>
            <p:spPr>
              <a:xfrm>
                <a:off x="801342" y="3491218"/>
                <a:ext cx="2005158" cy="46073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342892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4" name="Isosceles Triangle 13">
                <a:extLst>
                  <a:ext uri="{FF2B5EF4-FFF2-40B4-BE49-F238E27FC236}">
                    <a16:creationId xmlns:a16="http://schemas.microsoft.com/office/drawing/2014/main" id="{584DFB73-E1B4-6B45-9D87-A93B8B9F013B}"/>
                  </a:ext>
                </a:extLst>
              </p:cNvPr>
              <p:cNvSpPr/>
              <p:nvPr/>
            </p:nvSpPr>
            <p:spPr>
              <a:xfrm rot="5400000">
                <a:off x="2794046" y="3468890"/>
                <a:ext cx="82372" cy="90731"/>
              </a:xfrm>
              <a:prstGeom prst="triangl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342892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C600C95C-7581-4E4B-98FC-74C417856274}"/>
                  </a:ext>
                </a:extLst>
              </p:cNvPr>
              <p:cNvSpPr/>
              <p:nvPr/>
            </p:nvSpPr>
            <p:spPr>
              <a:xfrm>
                <a:off x="798318" y="3819313"/>
                <a:ext cx="840775" cy="46072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342892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6" name="Isosceles Triangle 15">
                <a:extLst>
                  <a:ext uri="{FF2B5EF4-FFF2-40B4-BE49-F238E27FC236}">
                    <a16:creationId xmlns:a16="http://schemas.microsoft.com/office/drawing/2014/main" id="{36B132FC-718A-9943-9E91-F3E0E171A154}"/>
                  </a:ext>
                </a:extLst>
              </p:cNvPr>
              <p:cNvSpPr/>
              <p:nvPr/>
            </p:nvSpPr>
            <p:spPr>
              <a:xfrm rot="5400000">
                <a:off x="1621346" y="3796228"/>
                <a:ext cx="82373" cy="92243"/>
              </a:xfrm>
              <a:prstGeom prst="triangl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342892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651DD22C-9918-6B4A-9CBB-D07E326669F9}"/>
                  </a:ext>
                </a:extLst>
              </p:cNvPr>
              <p:cNvSpPr/>
              <p:nvPr/>
            </p:nvSpPr>
            <p:spPr>
              <a:xfrm>
                <a:off x="796806" y="4235365"/>
                <a:ext cx="317559" cy="46072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342892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8" name="Isosceles Triangle 17">
                <a:extLst>
                  <a:ext uri="{FF2B5EF4-FFF2-40B4-BE49-F238E27FC236}">
                    <a16:creationId xmlns:a16="http://schemas.microsoft.com/office/drawing/2014/main" id="{912799E6-3300-D744-B9B8-53B8FF917264}"/>
                  </a:ext>
                </a:extLst>
              </p:cNvPr>
              <p:cNvSpPr/>
              <p:nvPr/>
            </p:nvSpPr>
            <p:spPr>
              <a:xfrm rot="5400000">
                <a:off x="1107203" y="4212280"/>
                <a:ext cx="82373" cy="92243"/>
              </a:xfrm>
              <a:prstGeom prst="triangl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342892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47461" name="Group 28">
            <a:extLst>
              <a:ext uri="{FF2B5EF4-FFF2-40B4-BE49-F238E27FC236}">
                <a16:creationId xmlns:a16="http://schemas.microsoft.com/office/drawing/2014/main" id="{1F9343EB-6E44-7349-9FBC-A4C3A4C495EC}"/>
              </a:ext>
            </a:extLst>
          </p:cNvPr>
          <p:cNvGrpSpPr>
            <a:grpSpLocks/>
          </p:cNvGrpSpPr>
          <p:nvPr/>
        </p:nvGrpSpPr>
        <p:grpSpPr bwMode="auto">
          <a:xfrm>
            <a:off x="1735139" y="3625862"/>
            <a:ext cx="4808537" cy="1693852"/>
            <a:chOff x="349472" y="3222730"/>
            <a:chExt cx="4580241" cy="1489589"/>
          </a:xfrm>
        </p:grpSpPr>
        <p:grpSp>
          <p:nvGrpSpPr>
            <p:cNvPr id="147529" name="Group 29">
              <a:extLst>
                <a:ext uri="{FF2B5EF4-FFF2-40B4-BE49-F238E27FC236}">
                  <a16:creationId xmlns:a16="http://schemas.microsoft.com/office/drawing/2014/main" id="{E0F8D1C1-B02A-CC44-9EA7-9A188A42986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2433" y="3222730"/>
              <a:ext cx="4477280" cy="1474658"/>
              <a:chOff x="452433" y="3222730"/>
              <a:chExt cx="4477280" cy="1474658"/>
            </a:xfrm>
          </p:grpSpPr>
          <p:grpSp>
            <p:nvGrpSpPr>
              <p:cNvPr id="147532" name="Group 32">
                <a:extLst>
                  <a:ext uri="{FF2B5EF4-FFF2-40B4-BE49-F238E27FC236}">
                    <a16:creationId xmlns:a16="http://schemas.microsoft.com/office/drawing/2014/main" id="{BEA356A3-C95F-724C-B22F-9B367483ACF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52433" y="3222730"/>
                <a:ext cx="4477280" cy="1474658"/>
                <a:chOff x="452433" y="3222730"/>
                <a:chExt cx="4477280" cy="1474658"/>
              </a:xfrm>
            </p:grpSpPr>
            <p:grpSp>
              <p:nvGrpSpPr>
                <p:cNvPr id="147534" name="Group 34">
                  <a:extLst>
                    <a:ext uri="{FF2B5EF4-FFF2-40B4-BE49-F238E27FC236}">
                      <a16:creationId xmlns:a16="http://schemas.microsoft.com/office/drawing/2014/main" id="{B46C04B6-C83C-D541-A0AC-5BD59556F4F2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52433" y="3222730"/>
                  <a:ext cx="3695185" cy="1474658"/>
                  <a:chOff x="452433" y="3222730"/>
                  <a:chExt cx="3695185" cy="1474658"/>
                </a:xfrm>
              </p:grpSpPr>
              <p:graphicFrame>
                <p:nvGraphicFramePr>
                  <p:cNvPr id="147536" name="Chart 36">
                    <a:extLst>
                      <a:ext uri="{FF2B5EF4-FFF2-40B4-BE49-F238E27FC236}">
                        <a16:creationId xmlns:a16="http://schemas.microsoft.com/office/drawing/2014/main" id="{3E4A0E7F-E910-2D43-A708-128AA3780650}"/>
                      </a:ext>
                    </a:extLst>
                  </p:cNvPr>
                  <p:cNvGraphicFramePr>
                    <a:graphicFrameLocks/>
                  </p:cNvGraphicFramePr>
                  <p:nvPr/>
                </p:nvGraphicFramePr>
                <p:xfrm>
                  <a:off x="452433" y="3222730"/>
                  <a:ext cx="3695185" cy="1474658"/>
                </p:xfrm>
                <a:graphic>
                  <a:graphicData uri="http://schemas.openxmlformats.org/presentationml/2006/ole">
                    <mc:AlternateContent xmlns:mc="http://schemas.openxmlformats.org/markup-compatibility/2006">
                      <mc:Choice xmlns:v="urn:schemas-microsoft-com:vml" Requires="v">
                        <p:oleObj spid="_x0000_s147584" name="Chart" r:id="rId4" imgW="4044950" imgH="1752600" progId="Excel.Chart.8">
                          <p:embed/>
                        </p:oleObj>
                      </mc:Choice>
                      <mc:Fallback>
                        <p:oleObj name="Chart" r:id="rId4" imgW="4044950" imgH="1752600" progId="Excel.Chart.8">
                          <p:embed/>
                          <p:pic>
                            <p:nvPicPr>
                              <p:cNvPr id="0" name="Chart 36"/>
                              <p:cNvPicPr>
                                <a:picLocks noChangeArrowheads="1"/>
                              </p:cNvPicPr>
                              <p:nvPr/>
                            </p:nvPicPr>
                            <p:blipFill>
                              <a:blip r:embed="rId5">
                                <a:extLst>
                                  <a:ext uri="{28A0092B-C50C-407E-A947-70E740481C1C}">
                                    <a14:useLocalDpi xmlns:a14="http://schemas.microsoft.com/office/drawing/2010/main" val="0"/>
                                  </a:ext>
                                </a:extLst>
                              </a:blip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452433" y="3222730"/>
                                <a:ext cx="3695185" cy="1474658"/>
                              </a:xfrm>
                              <a:prstGeom prst="rect">
                                <a:avLst/>
                              </a:prstGeom>
                              <a:noFill/>
                              <a:ln>
                                <a:noFill/>
                              </a:ln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solidFill>
                                      <a:srgbClr val="FFFFFF"/>
                                    </a:solidFill>
                                  </a14:hiddenFill>
                                </a:ext>
                                <a:ext uri="{91240B29-F687-4F45-9708-019B960494DF}">
                                  <a14:hiddenLine xmlns:a14="http://schemas.microsoft.com/office/drawing/2010/main" w="9525">
                                    <a:solidFill>
                                      <a:srgbClr val="000000"/>
                                    </a:solidFill>
                                    <a:miter lim="800000"/>
                                    <a:headEnd/>
                                    <a:tailEnd/>
                                  </a14:hiddenLine>
                                </a:ext>
                              </a:extLst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  <p:sp>
                <p:nvSpPr>
                  <p:cNvPr id="147537" name="Rectangle 37">
                    <a:extLst>
                      <a:ext uri="{FF2B5EF4-FFF2-40B4-BE49-F238E27FC236}">
                        <a16:creationId xmlns:a16="http://schemas.microsoft.com/office/drawing/2014/main" id="{337E5D7B-E6E0-C344-AE4D-0948C8F5D56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03510" y="3390247"/>
                    <a:ext cx="172383" cy="101498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0" tIns="0" rIns="0" bIns="0">
                    <a:spAutoFit/>
                  </a:bodyPr>
                  <a:lstStyle>
                    <a:lvl1pPr defTabSz="118745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1pPr>
                    <a:lvl2pPr defTabSz="118745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2pPr>
                    <a:lvl3pPr defTabSz="118745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3pPr>
                    <a:lvl4pPr defTabSz="118745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4pPr>
                    <a:lvl5pPr defTabSz="118745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5pPr>
                    <a:lvl6pPr marL="2284413" indent="1588" defTabSz="118745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6pPr>
                    <a:lvl7pPr marL="2741613" indent="1588" defTabSz="118745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7pPr>
                    <a:lvl8pPr marL="3198813" indent="1588" defTabSz="118745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8pPr>
                    <a:lvl9pPr marL="3656013" indent="1588" defTabSz="118745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algn="r" eaLnBrk="1" hangingPunct="1">
                      <a:spcAft>
                        <a:spcPts val="100"/>
                      </a:spcAft>
                    </a:pPr>
                    <a:r>
                      <a:rPr lang="en-US" altLang="en-US" sz="500" i="1">
                        <a:solidFill>
                          <a:srgbClr val="000000"/>
                        </a:solidFill>
                        <a:latin typeface="Calibri" panose="020F0502020204030204" pitchFamily="34" charset="0"/>
                      </a:rPr>
                      <a:t>High</a:t>
                    </a:r>
                  </a:p>
                  <a:p>
                    <a:pPr algn="r" eaLnBrk="1" hangingPunct="1">
                      <a:spcAft>
                        <a:spcPts val="100"/>
                      </a:spcAft>
                    </a:pPr>
                    <a:r>
                      <a:rPr lang="en-US" altLang="en-US" sz="500" i="1">
                        <a:solidFill>
                          <a:srgbClr val="000000"/>
                        </a:solidFill>
                        <a:latin typeface="Calibri" panose="020F0502020204030204" pitchFamily="34" charset="0"/>
                      </a:rPr>
                      <a:t>High</a:t>
                    </a:r>
                  </a:p>
                  <a:p>
                    <a:pPr algn="r" eaLnBrk="1" hangingPunct="1">
                      <a:spcAft>
                        <a:spcPts val="100"/>
                      </a:spcAft>
                    </a:pPr>
                    <a:r>
                      <a:rPr lang="en-US" altLang="en-US" sz="500" i="1">
                        <a:solidFill>
                          <a:srgbClr val="000000"/>
                        </a:solidFill>
                        <a:latin typeface="Calibri" panose="020F0502020204030204" pitchFamily="34" charset="0"/>
                      </a:rPr>
                      <a:t>High</a:t>
                    </a:r>
                  </a:p>
                  <a:p>
                    <a:pPr algn="r" eaLnBrk="1" hangingPunct="1">
                      <a:spcAft>
                        <a:spcPts val="100"/>
                      </a:spcAft>
                    </a:pPr>
                    <a:r>
                      <a:rPr lang="en-US" altLang="en-US" sz="500" i="1">
                        <a:solidFill>
                          <a:srgbClr val="000000"/>
                        </a:solidFill>
                        <a:latin typeface="Calibri" panose="020F0502020204030204" pitchFamily="34" charset="0"/>
                      </a:rPr>
                      <a:t>High</a:t>
                    </a:r>
                  </a:p>
                  <a:p>
                    <a:pPr algn="r" eaLnBrk="1" hangingPunct="1">
                      <a:spcAft>
                        <a:spcPts val="100"/>
                      </a:spcAft>
                    </a:pPr>
                    <a:r>
                      <a:rPr lang="en-US" altLang="en-US" sz="500" i="1">
                        <a:solidFill>
                          <a:srgbClr val="000000"/>
                        </a:solidFill>
                        <a:latin typeface="Calibri" panose="020F0502020204030204" pitchFamily="34" charset="0"/>
                      </a:rPr>
                      <a:t>High</a:t>
                    </a:r>
                  </a:p>
                  <a:p>
                    <a:pPr algn="r" eaLnBrk="1" hangingPunct="1">
                      <a:spcAft>
                        <a:spcPts val="100"/>
                      </a:spcAft>
                    </a:pPr>
                    <a:r>
                      <a:rPr lang="en-US" altLang="en-US" sz="500" i="1">
                        <a:solidFill>
                          <a:srgbClr val="000000"/>
                        </a:solidFill>
                        <a:latin typeface="Calibri" panose="020F0502020204030204" pitchFamily="34" charset="0"/>
                      </a:rPr>
                      <a:t>Int</a:t>
                    </a:r>
                  </a:p>
                  <a:p>
                    <a:pPr algn="r" eaLnBrk="1" hangingPunct="1">
                      <a:spcAft>
                        <a:spcPts val="100"/>
                      </a:spcAft>
                    </a:pPr>
                    <a:r>
                      <a:rPr lang="en-US" altLang="en-US" sz="500" i="1">
                        <a:solidFill>
                          <a:srgbClr val="000000"/>
                        </a:solidFill>
                        <a:latin typeface="Calibri" panose="020F0502020204030204" pitchFamily="34" charset="0"/>
                      </a:rPr>
                      <a:t>Low</a:t>
                    </a:r>
                  </a:p>
                  <a:p>
                    <a:pPr algn="r" eaLnBrk="1" hangingPunct="1">
                      <a:spcAft>
                        <a:spcPts val="100"/>
                      </a:spcAft>
                    </a:pPr>
                    <a:r>
                      <a:rPr lang="en-US" altLang="en-US" sz="500" i="1">
                        <a:solidFill>
                          <a:srgbClr val="000000"/>
                        </a:solidFill>
                        <a:latin typeface="Calibri" panose="020F0502020204030204" pitchFamily="34" charset="0"/>
                      </a:rPr>
                      <a:t>High</a:t>
                    </a:r>
                    <a:r>
                      <a:rPr lang="en-US" altLang="en-US" sz="500" i="1" baseline="30000">
                        <a:solidFill>
                          <a:srgbClr val="000000"/>
                        </a:solidFill>
                        <a:latin typeface="Calibri" panose="020F0502020204030204" pitchFamily="34" charset="0"/>
                      </a:rPr>
                      <a:t>a</a:t>
                    </a:r>
                  </a:p>
                  <a:p>
                    <a:pPr algn="r" eaLnBrk="1" hangingPunct="1">
                      <a:spcAft>
                        <a:spcPts val="100"/>
                      </a:spcAft>
                    </a:pPr>
                    <a:r>
                      <a:rPr lang="en-US" altLang="en-US" sz="500" i="1">
                        <a:solidFill>
                          <a:srgbClr val="000000"/>
                        </a:solidFill>
                        <a:latin typeface="Calibri" panose="020F0502020204030204" pitchFamily="34" charset="0"/>
                      </a:rPr>
                      <a:t>High</a:t>
                    </a:r>
                  </a:p>
                  <a:p>
                    <a:pPr algn="r" eaLnBrk="1" hangingPunct="1">
                      <a:spcAft>
                        <a:spcPts val="100"/>
                      </a:spcAft>
                    </a:pPr>
                    <a:r>
                      <a:rPr lang="en-US" altLang="en-US" sz="500" i="1">
                        <a:solidFill>
                          <a:srgbClr val="000000"/>
                        </a:solidFill>
                        <a:latin typeface="Calibri" panose="020F0502020204030204" pitchFamily="34" charset="0"/>
                      </a:rPr>
                      <a:t>Low</a:t>
                    </a:r>
                  </a:p>
                  <a:p>
                    <a:pPr algn="r" eaLnBrk="1" hangingPunct="1">
                      <a:spcAft>
                        <a:spcPts val="100"/>
                      </a:spcAft>
                    </a:pPr>
                    <a:r>
                      <a:rPr lang="en-US" altLang="en-US" sz="500" i="1">
                        <a:solidFill>
                          <a:srgbClr val="000000"/>
                        </a:solidFill>
                        <a:latin typeface="Calibri" panose="020F0502020204030204" pitchFamily="34" charset="0"/>
                      </a:rPr>
                      <a:t>High</a:t>
                    </a:r>
                  </a:p>
                  <a:p>
                    <a:pPr algn="r" eaLnBrk="1" hangingPunct="1">
                      <a:spcAft>
                        <a:spcPts val="100"/>
                      </a:spcAft>
                    </a:pPr>
                    <a:r>
                      <a:rPr lang="en-US" altLang="en-US" sz="500" i="1">
                        <a:solidFill>
                          <a:srgbClr val="000000"/>
                        </a:solidFill>
                        <a:latin typeface="Calibri" panose="020F0502020204030204" pitchFamily="34" charset="0"/>
                      </a:rPr>
                      <a:t>High</a:t>
                    </a:r>
                  </a:p>
                  <a:p>
                    <a:pPr algn="r" eaLnBrk="1" hangingPunct="1">
                      <a:spcAft>
                        <a:spcPts val="100"/>
                      </a:spcAft>
                    </a:pPr>
                    <a:r>
                      <a:rPr lang="en-US" altLang="en-US" sz="500" i="1">
                        <a:solidFill>
                          <a:srgbClr val="000000"/>
                        </a:solidFill>
                        <a:latin typeface="Calibri" panose="020F0502020204030204" pitchFamily="34" charset="0"/>
                      </a:rPr>
                      <a:t>Low</a:t>
                    </a:r>
                  </a:p>
                </p:txBody>
              </p:sp>
            </p:grpSp>
            <p:sp>
              <p:nvSpPr>
                <p:cNvPr id="36" name="Rectangle 35">
                  <a:extLst>
                    <a:ext uri="{FF2B5EF4-FFF2-40B4-BE49-F238E27FC236}">
                      <a16:creationId xmlns:a16="http://schemas.microsoft.com/office/drawing/2014/main" id="{4F47DE86-3C85-D944-83B6-E413AD7EF74E}"/>
                    </a:ext>
                  </a:extLst>
                </p:cNvPr>
                <p:cNvSpPr/>
                <p:nvPr/>
              </p:nvSpPr>
              <p:spPr>
                <a:xfrm>
                  <a:off x="4143405" y="3321841"/>
                  <a:ext cx="786308" cy="473265"/>
                </a:xfrm>
                <a:prstGeom prst="rect">
                  <a:avLst/>
                </a:prstGeom>
              </p:spPr>
              <p:txBody>
                <a:bodyPr lIns="0" tIns="0" rIns="0" bIns="0">
                  <a:spAutoFit/>
                </a:bodyPr>
                <a:lstStyle/>
                <a:p>
                  <a:pPr defTabSz="34289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500" dirty="0">
                      <a:solidFill>
                        <a:srgbClr val="000000"/>
                      </a:solidFill>
                      <a:latin typeface="Calibri" panose="020F0502020204030204"/>
                      <a:ea typeface="+mn-ea"/>
                    </a:rPr>
                    <a:t>5 mg/kg QW</a:t>
                  </a:r>
                </a:p>
                <a:p>
                  <a:pPr defTabSz="34289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500" dirty="0">
                      <a:solidFill>
                        <a:srgbClr val="000000"/>
                      </a:solidFill>
                      <a:latin typeface="Calibri" panose="020F0502020204030204"/>
                      <a:ea typeface="+mn-ea"/>
                    </a:rPr>
                    <a:t>10 mg/kg QW</a:t>
                  </a:r>
                </a:p>
                <a:p>
                  <a:pPr defTabSz="34289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500" dirty="0">
                      <a:solidFill>
                        <a:srgbClr val="000000"/>
                      </a:solidFill>
                      <a:latin typeface="Calibri" panose="020F0502020204030204"/>
                      <a:ea typeface="+mn-ea"/>
                    </a:rPr>
                    <a:t>15 mg/kg QW</a:t>
                  </a:r>
                </a:p>
                <a:p>
                  <a:pPr defTabSz="34289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500" dirty="0">
                      <a:solidFill>
                        <a:srgbClr val="000000"/>
                      </a:solidFill>
                      <a:latin typeface="Calibri" panose="020F0502020204030204"/>
                      <a:ea typeface="+mn-ea"/>
                    </a:rPr>
                    <a:t>20 mg/kg Q2W</a:t>
                  </a:r>
                </a:p>
                <a:p>
                  <a:pPr defTabSz="34289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500" dirty="0">
                    <a:solidFill>
                      <a:srgbClr val="000000"/>
                    </a:solidFill>
                    <a:latin typeface="Calibri" panose="020F0502020204030204"/>
                    <a:ea typeface="+mn-ea"/>
                  </a:endParaRPr>
                </a:p>
                <a:p>
                  <a:pPr defTabSz="34289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500" dirty="0">
                      <a:solidFill>
                        <a:srgbClr val="000000"/>
                      </a:solidFill>
                      <a:latin typeface="Calibri" panose="020F0502020204030204"/>
                      <a:ea typeface="+mn-ea"/>
                    </a:rPr>
                    <a:t>Active patients</a:t>
                  </a:r>
                </a:p>
                <a:p>
                  <a:pPr defTabSz="34289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500" dirty="0">
                      <a:solidFill>
                        <a:srgbClr val="000000"/>
                      </a:solidFill>
                      <a:latin typeface="Calibri" panose="020F0502020204030204"/>
                      <a:ea typeface="+mn-ea"/>
                    </a:rPr>
                    <a:t>PD because of CNS lesion</a:t>
                  </a:r>
                </a:p>
              </p:txBody>
            </p:sp>
          </p:grpSp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ACD597E1-6277-7548-8F56-11EAA0D638FB}"/>
                  </a:ext>
                </a:extLst>
              </p:cNvPr>
              <p:cNvSpPr/>
              <p:nvPr/>
            </p:nvSpPr>
            <p:spPr>
              <a:xfrm>
                <a:off x="4143405" y="3827215"/>
                <a:ext cx="636607" cy="135418"/>
              </a:xfrm>
              <a:prstGeom prst="rect">
                <a:avLst/>
              </a:prstGeom>
            </p:spPr>
            <p:txBody>
              <a:bodyPr lIns="0" tIns="0" rIns="0" bIns="0">
                <a:spAutoFit/>
              </a:bodyPr>
              <a:lstStyle/>
              <a:p>
                <a:pPr defTabSz="342892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500" dirty="0">
                    <a:solidFill>
                      <a:srgbClr val="141414"/>
                    </a:solidFill>
                    <a:latin typeface="Calibri" panose="020F0502020204030204"/>
                    <a:ea typeface="+mn-ea"/>
                  </a:rPr>
                  <a:t>Withdrew consent</a:t>
                </a:r>
              </a:p>
              <a:p>
                <a:pPr defTabSz="342892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500" dirty="0">
                    <a:solidFill>
                      <a:srgbClr val="141414"/>
                    </a:solidFill>
                    <a:latin typeface="Calibri" panose="020F0502020204030204"/>
                    <a:ea typeface="+mn-ea"/>
                  </a:rPr>
                  <a:t>Unrelated AE</a:t>
                </a:r>
              </a:p>
            </p:txBody>
          </p:sp>
        </p:grp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66A35DAD-901E-A74C-ABE7-657041612A47}"/>
                </a:ext>
              </a:extLst>
            </p:cNvPr>
            <p:cNvSpPr/>
            <p:nvPr/>
          </p:nvSpPr>
          <p:spPr>
            <a:xfrm rot="16200000">
              <a:off x="-164763" y="3817926"/>
              <a:ext cx="1234119" cy="205650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/>
            <a:p>
              <a:pPr algn="ctr" defTabSz="34289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700" b="1" dirty="0">
                  <a:solidFill>
                    <a:srgbClr val="000000"/>
                  </a:solidFill>
                  <a:latin typeface="Calibri" panose="020F0502020204030204"/>
                  <a:ea typeface="+mn-ea"/>
                </a:rPr>
                <a:t>Patients With Gastroesophageal Cancer (n = 13)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33B7A295-C15D-BA42-AA9A-824F0654F2D2}"/>
                </a:ext>
              </a:extLst>
            </p:cNvPr>
            <p:cNvSpPr/>
            <p:nvPr/>
          </p:nvSpPr>
          <p:spPr>
            <a:xfrm>
              <a:off x="1888820" y="4603426"/>
              <a:ext cx="877035" cy="10889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defTabSz="34289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800" b="1" dirty="0">
                  <a:solidFill>
                    <a:srgbClr val="141414"/>
                  </a:solidFill>
                  <a:latin typeface="Calibri" panose="020F0502020204030204"/>
                  <a:ea typeface="+mn-ea"/>
                </a:rPr>
                <a:t>Time on Treatment, d</a:t>
              </a:r>
            </a:p>
          </p:txBody>
        </p:sp>
      </p:grpSp>
      <p:sp>
        <p:nvSpPr>
          <p:cNvPr id="39" name="Isosceles Triangle 38">
            <a:extLst>
              <a:ext uri="{FF2B5EF4-FFF2-40B4-BE49-F238E27FC236}">
                <a16:creationId xmlns:a16="http://schemas.microsoft.com/office/drawing/2014/main" id="{B8B8F7BE-F164-9F4E-BEF8-E66EF909C396}"/>
              </a:ext>
            </a:extLst>
          </p:cNvPr>
          <p:cNvSpPr/>
          <p:nvPr/>
        </p:nvSpPr>
        <p:spPr>
          <a:xfrm rot="10800000">
            <a:off x="2647950" y="4660900"/>
            <a:ext cx="57150" cy="52388"/>
          </a:xfrm>
          <a:prstGeom prst="triangl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solidFill>
                <a:srgbClr val="FFFFFF"/>
              </a:solidFill>
            </a:endParaRPr>
          </a:p>
        </p:txBody>
      </p:sp>
      <p:sp>
        <p:nvSpPr>
          <p:cNvPr id="40" name="Isosceles Triangle 39">
            <a:extLst>
              <a:ext uri="{FF2B5EF4-FFF2-40B4-BE49-F238E27FC236}">
                <a16:creationId xmlns:a16="http://schemas.microsoft.com/office/drawing/2014/main" id="{A75E82D6-3393-7E40-9170-FEEED1479743}"/>
              </a:ext>
            </a:extLst>
          </p:cNvPr>
          <p:cNvSpPr/>
          <p:nvPr/>
        </p:nvSpPr>
        <p:spPr>
          <a:xfrm rot="10800000">
            <a:off x="2339975" y="4945064"/>
            <a:ext cx="58738" cy="52387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solidFill>
                <a:srgbClr val="FFFFFF"/>
              </a:solidFill>
            </a:endParaRPr>
          </a:p>
        </p:txBody>
      </p:sp>
      <p:sp>
        <p:nvSpPr>
          <p:cNvPr id="41" name="Isosceles Triangle 40">
            <a:extLst>
              <a:ext uri="{FF2B5EF4-FFF2-40B4-BE49-F238E27FC236}">
                <a16:creationId xmlns:a16="http://schemas.microsoft.com/office/drawing/2014/main" id="{BC375334-982D-F549-990B-03F60DF7EE31}"/>
              </a:ext>
            </a:extLst>
          </p:cNvPr>
          <p:cNvSpPr/>
          <p:nvPr/>
        </p:nvSpPr>
        <p:spPr>
          <a:xfrm rot="10800000">
            <a:off x="5627688" y="4335464"/>
            <a:ext cx="57150" cy="52387"/>
          </a:xfrm>
          <a:prstGeom prst="triangl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solidFill>
                <a:srgbClr val="FFFFFF"/>
              </a:solidFill>
            </a:endParaRPr>
          </a:p>
        </p:txBody>
      </p:sp>
      <p:sp>
        <p:nvSpPr>
          <p:cNvPr id="42" name="Isosceles Triangle 41">
            <a:extLst>
              <a:ext uri="{FF2B5EF4-FFF2-40B4-BE49-F238E27FC236}">
                <a16:creationId xmlns:a16="http://schemas.microsoft.com/office/drawing/2014/main" id="{D7364CD6-B3C8-6647-A6D8-D8795A6F6F97}"/>
              </a:ext>
            </a:extLst>
          </p:cNvPr>
          <p:cNvSpPr/>
          <p:nvPr/>
        </p:nvSpPr>
        <p:spPr>
          <a:xfrm rot="10800000">
            <a:off x="5630863" y="4418013"/>
            <a:ext cx="57150" cy="508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solidFill>
                <a:srgbClr val="FFFFFF"/>
              </a:solidFill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057EC75E-2459-A64C-9F92-7FC136B42FBA}"/>
              </a:ext>
            </a:extLst>
          </p:cNvPr>
          <p:cNvSpPr/>
          <p:nvPr/>
        </p:nvSpPr>
        <p:spPr>
          <a:xfrm>
            <a:off x="5619751" y="3902075"/>
            <a:ext cx="68263" cy="63500"/>
          </a:xfrm>
          <a:prstGeom prst="rect">
            <a:avLst/>
          </a:prstGeom>
          <a:solidFill>
            <a:srgbClr val="161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solidFill>
                <a:srgbClr val="FFFFFF"/>
              </a:solidFill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7E6D78D0-1800-344E-824B-357070F51797}"/>
              </a:ext>
            </a:extLst>
          </p:cNvPr>
          <p:cNvSpPr/>
          <p:nvPr/>
        </p:nvSpPr>
        <p:spPr>
          <a:xfrm>
            <a:off x="5619751" y="3830638"/>
            <a:ext cx="68263" cy="619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solidFill>
                <a:srgbClr val="FFFFFF"/>
              </a:solidFill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1B40B30B-A38E-0E44-B41C-C761B5DF8E36}"/>
              </a:ext>
            </a:extLst>
          </p:cNvPr>
          <p:cNvSpPr/>
          <p:nvPr/>
        </p:nvSpPr>
        <p:spPr>
          <a:xfrm>
            <a:off x="5619751" y="3757613"/>
            <a:ext cx="68263" cy="6191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solidFill>
                <a:srgbClr val="FFFFFF"/>
              </a:solidFill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359F7B50-7368-344B-A182-65BA7C877E6C}"/>
              </a:ext>
            </a:extLst>
          </p:cNvPr>
          <p:cNvSpPr/>
          <p:nvPr/>
        </p:nvSpPr>
        <p:spPr>
          <a:xfrm>
            <a:off x="5619751" y="3975101"/>
            <a:ext cx="68263" cy="6191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solidFill>
                <a:srgbClr val="FFFFFF"/>
              </a:solidFill>
            </a:endParaRP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28697224-288C-1547-8151-127BFF623F21}"/>
              </a:ext>
            </a:extLst>
          </p:cNvPr>
          <p:cNvSpPr/>
          <p:nvPr/>
        </p:nvSpPr>
        <p:spPr>
          <a:xfrm>
            <a:off x="5640389" y="4203701"/>
            <a:ext cx="47625" cy="61913"/>
          </a:xfrm>
          <a:prstGeom prst="ellipse">
            <a:avLst/>
          </a:prstGeom>
          <a:solidFill>
            <a:schemeClr val="bg1"/>
          </a:solidFill>
          <a:ln w="12700">
            <a:solidFill>
              <a:srgbClr val="161A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solidFill>
                <a:srgbClr val="FFFFFF"/>
              </a:solidFill>
            </a:endParaRPr>
          </a:p>
        </p:txBody>
      </p:sp>
      <p:grpSp>
        <p:nvGrpSpPr>
          <p:cNvPr id="147471" name="Group 47">
            <a:extLst>
              <a:ext uri="{FF2B5EF4-FFF2-40B4-BE49-F238E27FC236}">
                <a16:creationId xmlns:a16="http://schemas.microsoft.com/office/drawing/2014/main" id="{C566CD98-9FE1-624F-A5C9-989BE5286DA0}"/>
              </a:ext>
            </a:extLst>
          </p:cNvPr>
          <p:cNvGrpSpPr>
            <a:grpSpLocks/>
          </p:cNvGrpSpPr>
          <p:nvPr/>
        </p:nvGrpSpPr>
        <p:grpSpPr bwMode="auto">
          <a:xfrm>
            <a:off x="5614988" y="4124325"/>
            <a:ext cx="82550" cy="52388"/>
            <a:chOff x="5225143" y="3453468"/>
            <a:chExt cx="78489" cy="45719"/>
          </a:xfrm>
        </p:grpSpPr>
        <p:sp>
          <p:nvSpPr>
            <p:cNvPr id="49" name="Isosceles Triangle 48">
              <a:extLst>
                <a:ext uri="{FF2B5EF4-FFF2-40B4-BE49-F238E27FC236}">
                  <a16:creationId xmlns:a16="http://schemas.microsoft.com/office/drawing/2014/main" id="{4B8CE0E9-0E6D-724A-844B-0D3AB8F821CA}"/>
                </a:ext>
              </a:extLst>
            </p:cNvPr>
            <p:cNvSpPr/>
            <p:nvPr/>
          </p:nvSpPr>
          <p:spPr>
            <a:xfrm rot="5400000">
              <a:off x="5258132" y="3453686"/>
              <a:ext cx="45719" cy="45282"/>
            </a:xfrm>
            <a:prstGeom prst="triangle">
              <a:avLst/>
            </a:prstGeom>
            <a:solidFill>
              <a:srgbClr val="161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34289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solidFill>
                  <a:srgbClr val="FFFFFF"/>
                </a:solidFill>
              </a:endParaRPr>
            </a:p>
          </p:txBody>
        </p:sp>
        <p:sp>
          <p:nvSpPr>
            <p:cNvPr id="50" name="Freeform 49">
              <a:extLst>
                <a:ext uri="{FF2B5EF4-FFF2-40B4-BE49-F238E27FC236}">
                  <a16:creationId xmlns:a16="http://schemas.microsoft.com/office/drawing/2014/main" id="{376EC75F-ABE6-DC4D-9D39-F8233C1E0880}"/>
                </a:ext>
              </a:extLst>
            </p:cNvPr>
            <p:cNvSpPr/>
            <p:nvPr/>
          </p:nvSpPr>
          <p:spPr>
            <a:xfrm>
              <a:off x="5225143" y="3478405"/>
              <a:ext cx="54339" cy="0"/>
            </a:xfrm>
            <a:custGeom>
              <a:avLst/>
              <a:gdLst>
                <a:gd name="connsiteX0" fmla="*/ 0 w 54723"/>
                <a:gd name="connsiteY0" fmla="*/ 0 h 0"/>
                <a:gd name="connsiteX1" fmla="*/ 54723 w 54723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4723">
                  <a:moveTo>
                    <a:pt x="0" y="0"/>
                  </a:moveTo>
                  <a:lnTo>
                    <a:pt x="54723" y="0"/>
                  </a:lnTo>
                </a:path>
              </a:pathLst>
            </a:custGeom>
            <a:ln>
              <a:solidFill>
                <a:srgbClr val="161A2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defTabSz="34289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solidFill>
                  <a:srgbClr val="141414"/>
                </a:solidFill>
              </a:endParaRPr>
            </a:p>
          </p:txBody>
        </p:sp>
      </p:grpSp>
      <p:sp>
        <p:nvSpPr>
          <p:cNvPr id="51" name="Rectangle 50">
            <a:extLst>
              <a:ext uri="{FF2B5EF4-FFF2-40B4-BE49-F238E27FC236}">
                <a16:creationId xmlns:a16="http://schemas.microsoft.com/office/drawing/2014/main" id="{6C829862-60BB-5940-ABC1-EC886B4CA369}"/>
              </a:ext>
            </a:extLst>
          </p:cNvPr>
          <p:cNvSpPr/>
          <p:nvPr/>
        </p:nvSpPr>
        <p:spPr>
          <a:xfrm>
            <a:off x="2732088" y="3830638"/>
            <a:ext cx="57150" cy="6191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" b="1" dirty="0">
                <a:solidFill>
                  <a:srgbClr val="FFFFFF"/>
                </a:solidFill>
                <a:latin typeface="Calibri" panose="020F0502020204030204"/>
                <a:ea typeface="+mn-ea"/>
              </a:rPr>
              <a:t>SD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9E591BBB-946E-5248-8706-35A0AAD25BBA}"/>
              </a:ext>
            </a:extLst>
          </p:cNvPr>
          <p:cNvSpPr/>
          <p:nvPr/>
        </p:nvSpPr>
        <p:spPr>
          <a:xfrm>
            <a:off x="2732088" y="3921126"/>
            <a:ext cx="56106" cy="6155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" b="1" dirty="0">
                <a:solidFill>
                  <a:srgbClr val="FFFFFF"/>
                </a:solidFill>
                <a:latin typeface="Calibri" panose="020F0502020204030204"/>
                <a:ea typeface="+mn-ea"/>
              </a:rPr>
              <a:t>PR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8FA52BF6-1A9A-0B4E-8415-0A44117E2D8C}"/>
              </a:ext>
            </a:extLst>
          </p:cNvPr>
          <p:cNvSpPr/>
          <p:nvPr/>
        </p:nvSpPr>
        <p:spPr>
          <a:xfrm>
            <a:off x="2732088" y="4008439"/>
            <a:ext cx="56106" cy="6155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" b="1" dirty="0">
                <a:solidFill>
                  <a:srgbClr val="FFFFFF"/>
                </a:solidFill>
                <a:latin typeface="Calibri" panose="020F0502020204030204"/>
                <a:ea typeface="+mn-ea"/>
              </a:rPr>
              <a:t>PR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1CD1384D-B316-BF4F-9B0E-9C195CD83C48}"/>
              </a:ext>
            </a:extLst>
          </p:cNvPr>
          <p:cNvSpPr/>
          <p:nvPr/>
        </p:nvSpPr>
        <p:spPr>
          <a:xfrm>
            <a:off x="2732088" y="4102101"/>
            <a:ext cx="56106" cy="6155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" b="1" dirty="0">
                <a:solidFill>
                  <a:srgbClr val="FFFFFF"/>
                </a:solidFill>
                <a:latin typeface="Calibri" panose="020F0502020204030204"/>
                <a:ea typeface="+mn-ea"/>
              </a:rPr>
              <a:t>PR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4A8D3C30-E681-3048-8F17-7BB402105D76}"/>
              </a:ext>
            </a:extLst>
          </p:cNvPr>
          <p:cNvSpPr/>
          <p:nvPr/>
        </p:nvSpPr>
        <p:spPr>
          <a:xfrm>
            <a:off x="2732088" y="4195764"/>
            <a:ext cx="59312" cy="6155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" b="1" dirty="0">
                <a:solidFill>
                  <a:srgbClr val="FFFFFF"/>
                </a:solidFill>
                <a:latin typeface="Calibri" panose="020F0502020204030204"/>
                <a:ea typeface="+mn-ea"/>
              </a:rPr>
              <a:t>PD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2D89E6C3-E00C-B644-8010-0A77843671F6}"/>
              </a:ext>
            </a:extLst>
          </p:cNvPr>
          <p:cNvSpPr/>
          <p:nvPr/>
        </p:nvSpPr>
        <p:spPr>
          <a:xfrm>
            <a:off x="2730501" y="4294188"/>
            <a:ext cx="55563" cy="6191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" b="1" dirty="0">
                <a:solidFill>
                  <a:srgbClr val="FFFFFF"/>
                </a:solidFill>
                <a:latin typeface="Calibri" panose="020F0502020204030204"/>
                <a:ea typeface="+mn-ea"/>
              </a:rPr>
              <a:t>PR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EDB15604-1F97-EE4E-82CB-81257C94C1E5}"/>
              </a:ext>
            </a:extLst>
          </p:cNvPr>
          <p:cNvSpPr/>
          <p:nvPr/>
        </p:nvSpPr>
        <p:spPr>
          <a:xfrm>
            <a:off x="1874838" y="3732213"/>
            <a:ext cx="317500" cy="7620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00" i="1" dirty="0">
                <a:solidFill>
                  <a:srgbClr val="000000"/>
                </a:solidFill>
                <a:latin typeface="Calibri" panose="020F0502020204030204"/>
                <a:ea typeface="+mn-ea"/>
              </a:rPr>
              <a:t>HER2 Status</a:t>
            </a:r>
            <a:endParaRPr lang="en-US" sz="500" i="1" dirty="0">
              <a:solidFill>
                <a:srgbClr val="141414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724C7A97-D756-4C44-BF15-9424ACD77386}"/>
              </a:ext>
            </a:extLst>
          </p:cNvPr>
          <p:cNvSpPr txBox="1"/>
          <p:nvPr/>
        </p:nvSpPr>
        <p:spPr>
          <a:xfrm>
            <a:off x="6926263" y="3349626"/>
            <a:ext cx="3122612" cy="1619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rgbClr val="000000"/>
                </a:solidFill>
                <a:latin typeface="Calibri" panose="020F0502020204030204"/>
                <a:ea typeface="+mn-ea"/>
              </a:rPr>
              <a:t>Change in Target Lesions Across Cancer Types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4141F6CA-E94E-D141-9AC1-6C599DFD72DF}"/>
              </a:ext>
            </a:extLst>
          </p:cNvPr>
          <p:cNvSpPr txBox="1"/>
          <p:nvPr/>
        </p:nvSpPr>
        <p:spPr>
          <a:xfrm>
            <a:off x="6907213" y="3536950"/>
            <a:ext cx="3160712" cy="10772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00" i="1" dirty="0">
                <a:solidFill>
                  <a:srgbClr val="000000"/>
                </a:solidFill>
                <a:latin typeface="Calibri" panose="020F0502020204030204"/>
                <a:ea typeface="+mn-ea"/>
              </a:rPr>
              <a:t>Decrease in target lesions in majority of patients with measurable disease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3169D483-1BFA-2D42-AA0D-D0A4706683F1}"/>
              </a:ext>
            </a:extLst>
          </p:cNvPr>
          <p:cNvSpPr/>
          <p:nvPr/>
        </p:nvSpPr>
        <p:spPr>
          <a:xfrm>
            <a:off x="6835776" y="3949700"/>
            <a:ext cx="85725" cy="477838"/>
          </a:xfrm>
          <a:prstGeom prst="rect">
            <a:avLst/>
          </a:prstGeom>
          <a:solidFill>
            <a:srgbClr val="D776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solidFill>
                <a:srgbClr val="FFFFFF"/>
              </a:solidFill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B1C0AFB6-9B68-244C-81B6-8388FF8F9254}"/>
              </a:ext>
            </a:extLst>
          </p:cNvPr>
          <p:cNvSpPr/>
          <p:nvPr/>
        </p:nvSpPr>
        <p:spPr>
          <a:xfrm>
            <a:off x="6938964" y="3986214"/>
            <a:ext cx="85725" cy="441325"/>
          </a:xfrm>
          <a:prstGeom prst="rect">
            <a:avLst/>
          </a:prstGeom>
          <a:solidFill>
            <a:srgbClr val="5C18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solidFill>
                <a:srgbClr val="FFFFFF"/>
              </a:solidFill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81E0B5B8-8443-B345-8266-01F7C195C475}"/>
              </a:ext>
            </a:extLst>
          </p:cNvPr>
          <p:cNvSpPr/>
          <p:nvPr/>
        </p:nvSpPr>
        <p:spPr>
          <a:xfrm>
            <a:off x="7042151" y="4013200"/>
            <a:ext cx="85725" cy="414338"/>
          </a:xfrm>
          <a:prstGeom prst="rect">
            <a:avLst/>
          </a:prstGeom>
          <a:solidFill>
            <a:srgbClr val="5C18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solidFill>
                <a:srgbClr val="FFFFFF"/>
              </a:solidFill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A9B9A001-247A-2E4A-8EFC-650D0AE17FE2}"/>
              </a:ext>
            </a:extLst>
          </p:cNvPr>
          <p:cNvSpPr/>
          <p:nvPr/>
        </p:nvSpPr>
        <p:spPr>
          <a:xfrm>
            <a:off x="7146926" y="4176714"/>
            <a:ext cx="85725" cy="250825"/>
          </a:xfrm>
          <a:prstGeom prst="rect">
            <a:avLst/>
          </a:prstGeom>
          <a:solidFill>
            <a:srgbClr val="116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solidFill>
                <a:srgbClr val="FFFFFF"/>
              </a:solidFill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32033020-32BD-3D44-B9B1-80AA2A890EDE}"/>
              </a:ext>
            </a:extLst>
          </p:cNvPr>
          <p:cNvSpPr/>
          <p:nvPr/>
        </p:nvSpPr>
        <p:spPr>
          <a:xfrm>
            <a:off x="7250114" y="4302126"/>
            <a:ext cx="85725" cy="125413"/>
          </a:xfrm>
          <a:prstGeom prst="rect">
            <a:avLst/>
          </a:prstGeom>
          <a:solidFill>
            <a:srgbClr val="116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solidFill>
                <a:srgbClr val="FFFFFF"/>
              </a:solidFill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B03AA96A-8014-D247-8F83-338830C1C5C1}"/>
              </a:ext>
            </a:extLst>
          </p:cNvPr>
          <p:cNvSpPr/>
          <p:nvPr/>
        </p:nvSpPr>
        <p:spPr>
          <a:xfrm>
            <a:off x="7353301" y="4379914"/>
            <a:ext cx="85725" cy="47625"/>
          </a:xfrm>
          <a:prstGeom prst="rect">
            <a:avLst/>
          </a:prstGeom>
          <a:solidFill>
            <a:srgbClr val="116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solidFill>
                <a:srgbClr val="FFFFFF"/>
              </a:solidFill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1A1CE792-9878-444D-B752-324728427C28}"/>
              </a:ext>
            </a:extLst>
          </p:cNvPr>
          <p:cNvSpPr/>
          <p:nvPr/>
        </p:nvSpPr>
        <p:spPr>
          <a:xfrm>
            <a:off x="7456489" y="4391026"/>
            <a:ext cx="85725" cy="36513"/>
          </a:xfrm>
          <a:prstGeom prst="rect">
            <a:avLst/>
          </a:prstGeom>
          <a:solidFill>
            <a:srgbClr val="BD35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solidFill>
                <a:srgbClr val="FFFFFF"/>
              </a:solidFill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33E6D139-E17D-D046-A30E-6C9D679EB18C}"/>
              </a:ext>
            </a:extLst>
          </p:cNvPr>
          <p:cNvSpPr/>
          <p:nvPr/>
        </p:nvSpPr>
        <p:spPr>
          <a:xfrm>
            <a:off x="7559676" y="4398964"/>
            <a:ext cx="85725" cy="28575"/>
          </a:xfrm>
          <a:prstGeom prst="rect">
            <a:avLst/>
          </a:prstGeom>
          <a:solidFill>
            <a:srgbClr val="116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solidFill>
                <a:srgbClr val="FFFFFF"/>
              </a:solidFill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D972EC8C-2FAA-BC40-A73F-140BB2EA89B8}"/>
              </a:ext>
            </a:extLst>
          </p:cNvPr>
          <p:cNvSpPr/>
          <p:nvPr/>
        </p:nvSpPr>
        <p:spPr>
          <a:xfrm>
            <a:off x="7662864" y="4408488"/>
            <a:ext cx="85725" cy="19050"/>
          </a:xfrm>
          <a:prstGeom prst="rect">
            <a:avLst/>
          </a:prstGeom>
          <a:solidFill>
            <a:srgbClr val="116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solidFill>
                <a:srgbClr val="FFFFFF"/>
              </a:solidFill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D9F8ACCF-C5E0-6B4B-B255-491983AD9EF9}"/>
              </a:ext>
            </a:extLst>
          </p:cNvPr>
          <p:cNvSpPr/>
          <p:nvPr/>
        </p:nvSpPr>
        <p:spPr>
          <a:xfrm>
            <a:off x="7867651" y="4424364"/>
            <a:ext cx="85725" cy="71437"/>
          </a:xfrm>
          <a:prstGeom prst="rect">
            <a:avLst/>
          </a:prstGeom>
          <a:solidFill>
            <a:srgbClr val="116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solidFill>
                <a:srgbClr val="FFFFFF"/>
              </a:solidFill>
            </a:endParaRP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4CC45582-6A0A-7E4E-B07D-37BEE585AF36}"/>
              </a:ext>
            </a:extLst>
          </p:cNvPr>
          <p:cNvSpPr/>
          <p:nvPr/>
        </p:nvSpPr>
        <p:spPr>
          <a:xfrm>
            <a:off x="7970839" y="4424363"/>
            <a:ext cx="85725" cy="82550"/>
          </a:xfrm>
          <a:prstGeom prst="rect">
            <a:avLst/>
          </a:prstGeom>
          <a:solidFill>
            <a:srgbClr val="116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solidFill>
                <a:srgbClr val="FFFFFF"/>
              </a:solidFill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FD9135A7-5FE7-EA4F-A6A2-920942E55825}"/>
              </a:ext>
            </a:extLst>
          </p:cNvPr>
          <p:cNvSpPr/>
          <p:nvPr/>
        </p:nvSpPr>
        <p:spPr>
          <a:xfrm>
            <a:off x="8074026" y="4424363"/>
            <a:ext cx="85725" cy="100012"/>
          </a:xfrm>
          <a:prstGeom prst="rect">
            <a:avLst/>
          </a:prstGeom>
          <a:solidFill>
            <a:srgbClr val="116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solidFill>
                <a:srgbClr val="FFFFFF"/>
              </a:solidFill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8F9B7BC8-ED50-214E-BF45-B41F107727A8}"/>
              </a:ext>
            </a:extLst>
          </p:cNvPr>
          <p:cNvSpPr/>
          <p:nvPr/>
        </p:nvSpPr>
        <p:spPr>
          <a:xfrm>
            <a:off x="8177214" y="4424363"/>
            <a:ext cx="85725" cy="107950"/>
          </a:xfrm>
          <a:prstGeom prst="rect">
            <a:avLst/>
          </a:prstGeom>
          <a:solidFill>
            <a:srgbClr val="D776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solidFill>
                <a:srgbClr val="FFFFFF"/>
              </a:solidFill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64DA020C-D67D-5C4F-AFF9-930C67AA3715}"/>
              </a:ext>
            </a:extLst>
          </p:cNvPr>
          <p:cNvSpPr/>
          <p:nvPr/>
        </p:nvSpPr>
        <p:spPr>
          <a:xfrm>
            <a:off x="8281989" y="4424364"/>
            <a:ext cx="85725" cy="147637"/>
          </a:xfrm>
          <a:prstGeom prst="rect">
            <a:avLst/>
          </a:prstGeom>
          <a:solidFill>
            <a:srgbClr val="116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solidFill>
                <a:srgbClr val="FFFFFF"/>
              </a:solidFill>
            </a:endParaRP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4908274E-E8C8-644A-ACE9-E35630A5F191}"/>
              </a:ext>
            </a:extLst>
          </p:cNvPr>
          <p:cNvSpPr/>
          <p:nvPr/>
        </p:nvSpPr>
        <p:spPr>
          <a:xfrm>
            <a:off x="8385176" y="4424364"/>
            <a:ext cx="85725" cy="212725"/>
          </a:xfrm>
          <a:prstGeom prst="rect">
            <a:avLst/>
          </a:prstGeom>
          <a:solidFill>
            <a:srgbClr val="F3C4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solidFill>
                <a:srgbClr val="FFFFFF"/>
              </a:solidFill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A37414F7-7E2A-2443-A456-77E67EB439B1}"/>
              </a:ext>
            </a:extLst>
          </p:cNvPr>
          <p:cNvSpPr/>
          <p:nvPr/>
        </p:nvSpPr>
        <p:spPr>
          <a:xfrm>
            <a:off x="8488364" y="4424363"/>
            <a:ext cx="85725" cy="233362"/>
          </a:xfrm>
          <a:prstGeom prst="rect">
            <a:avLst/>
          </a:prstGeom>
          <a:solidFill>
            <a:srgbClr val="5C18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solidFill>
                <a:srgbClr val="FFFFFF"/>
              </a:solidFill>
            </a:endParaRP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D10647E2-31C8-FE46-9D9E-3802D6D86DA1}"/>
              </a:ext>
            </a:extLst>
          </p:cNvPr>
          <p:cNvSpPr/>
          <p:nvPr/>
        </p:nvSpPr>
        <p:spPr>
          <a:xfrm>
            <a:off x="8591551" y="4424364"/>
            <a:ext cx="85725" cy="280987"/>
          </a:xfrm>
          <a:prstGeom prst="rect">
            <a:avLst/>
          </a:prstGeom>
          <a:solidFill>
            <a:srgbClr val="5C18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solidFill>
                <a:srgbClr val="FFFFFF"/>
              </a:solidFill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449F3B20-50FD-F444-8A71-8D1EAF2A87C1}"/>
              </a:ext>
            </a:extLst>
          </p:cNvPr>
          <p:cNvSpPr/>
          <p:nvPr/>
        </p:nvSpPr>
        <p:spPr>
          <a:xfrm>
            <a:off x="8694739" y="4424364"/>
            <a:ext cx="85725" cy="300037"/>
          </a:xfrm>
          <a:prstGeom prst="rect">
            <a:avLst/>
          </a:prstGeom>
          <a:solidFill>
            <a:srgbClr val="116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solidFill>
                <a:srgbClr val="FFFFFF"/>
              </a:solidFill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9CFD0BBF-8E0A-0F44-96A5-04F75A54EECA}"/>
              </a:ext>
            </a:extLst>
          </p:cNvPr>
          <p:cNvSpPr/>
          <p:nvPr/>
        </p:nvSpPr>
        <p:spPr>
          <a:xfrm>
            <a:off x="8797926" y="4424364"/>
            <a:ext cx="85725" cy="320675"/>
          </a:xfrm>
          <a:prstGeom prst="rect">
            <a:avLst/>
          </a:prstGeom>
          <a:solidFill>
            <a:srgbClr val="116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solidFill>
                <a:srgbClr val="FFFFFF"/>
              </a:solidFill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B750B6AC-3838-9C44-8F60-4E3CC5EEDAB0}"/>
              </a:ext>
            </a:extLst>
          </p:cNvPr>
          <p:cNvSpPr/>
          <p:nvPr/>
        </p:nvSpPr>
        <p:spPr>
          <a:xfrm>
            <a:off x="8901114" y="4424364"/>
            <a:ext cx="85725" cy="319087"/>
          </a:xfrm>
          <a:prstGeom prst="rect">
            <a:avLst/>
          </a:prstGeom>
          <a:solidFill>
            <a:srgbClr val="116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solidFill>
                <a:srgbClr val="FFFFFF"/>
              </a:solidFill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17B42996-14E8-9442-BA9B-69C71C7D4A73}"/>
              </a:ext>
            </a:extLst>
          </p:cNvPr>
          <p:cNvSpPr/>
          <p:nvPr/>
        </p:nvSpPr>
        <p:spPr>
          <a:xfrm>
            <a:off x="9004301" y="4424364"/>
            <a:ext cx="85725" cy="320675"/>
          </a:xfrm>
          <a:prstGeom prst="rect">
            <a:avLst/>
          </a:prstGeom>
          <a:solidFill>
            <a:srgbClr val="116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solidFill>
                <a:srgbClr val="FFFFFF"/>
              </a:solidFill>
            </a:endParaRP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E321A5FC-7AA2-AC43-835E-F30151A6D711}"/>
              </a:ext>
            </a:extLst>
          </p:cNvPr>
          <p:cNvSpPr/>
          <p:nvPr/>
        </p:nvSpPr>
        <p:spPr>
          <a:xfrm>
            <a:off x="9107489" y="4424364"/>
            <a:ext cx="85725" cy="327025"/>
          </a:xfrm>
          <a:prstGeom prst="rect">
            <a:avLst/>
          </a:prstGeom>
          <a:solidFill>
            <a:srgbClr val="D776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solidFill>
                <a:srgbClr val="FFFFFF"/>
              </a:solidFill>
            </a:endParaRP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6B22A1AA-A4D8-BE4B-95BF-1D4D568C2AF9}"/>
              </a:ext>
            </a:extLst>
          </p:cNvPr>
          <p:cNvSpPr/>
          <p:nvPr/>
        </p:nvSpPr>
        <p:spPr>
          <a:xfrm>
            <a:off x="9210676" y="4424364"/>
            <a:ext cx="85725" cy="414337"/>
          </a:xfrm>
          <a:prstGeom prst="rect">
            <a:avLst/>
          </a:prstGeom>
          <a:solidFill>
            <a:srgbClr val="116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solidFill>
                <a:srgbClr val="FFFFFF"/>
              </a:solidFill>
            </a:endParaRP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242F3EE7-0985-D644-9460-349D2EE70D9A}"/>
              </a:ext>
            </a:extLst>
          </p:cNvPr>
          <p:cNvSpPr/>
          <p:nvPr/>
        </p:nvSpPr>
        <p:spPr>
          <a:xfrm>
            <a:off x="9313864" y="4424364"/>
            <a:ext cx="85725" cy="415925"/>
          </a:xfrm>
          <a:prstGeom prst="rect">
            <a:avLst/>
          </a:prstGeom>
          <a:solidFill>
            <a:srgbClr val="5C18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solidFill>
                <a:srgbClr val="FFFFFF"/>
              </a:solidFill>
            </a:endParaRP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E466D65D-B975-CC4B-8AA4-3E45833F55F0}"/>
              </a:ext>
            </a:extLst>
          </p:cNvPr>
          <p:cNvSpPr/>
          <p:nvPr/>
        </p:nvSpPr>
        <p:spPr>
          <a:xfrm>
            <a:off x="9417051" y="4424363"/>
            <a:ext cx="85725" cy="425450"/>
          </a:xfrm>
          <a:prstGeom prst="rect">
            <a:avLst/>
          </a:prstGeom>
          <a:solidFill>
            <a:srgbClr val="0C81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solidFill>
                <a:srgbClr val="FFFFFF"/>
              </a:solidFill>
            </a:endParaRP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71343997-E1D4-4443-9D76-00A3BF38D632}"/>
              </a:ext>
            </a:extLst>
          </p:cNvPr>
          <p:cNvSpPr/>
          <p:nvPr/>
        </p:nvSpPr>
        <p:spPr>
          <a:xfrm>
            <a:off x="9520239" y="4424363"/>
            <a:ext cx="85725" cy="442912"/>
          </a:xfrm>
          <a:prstGeom prst="rect">
            <a:avLst/>
          </a:prstGeom>
          <a:solidFill>
            <a:srgbClr val="5C18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solidFill>
                <a:srgbClr val="FFFFFF"/>
              </a:solidFill>
            </a:endParaRP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27EAD41A-FA19-5740-9E83-DFEAEC146ADB}"/>
              </a:ext>
            </a:extLst>
          </p:cNvPr>
          <p:cNvSpPr/>
          <p:nvPr/>
        </p:nvSpPr>
        <p:spPr>
          <a:xfrm>
            <a:off x="9623426" y="4424363"/>
            <a:ext cx="85725" cy="450850"/>
          </a:xfrm>
          <a:prstGeom prst="rect">
            <a:avLst/>
          </a:prstGeom>
          <a:solidFill>
            <a:srgbClr val="116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solidFill>
                <a:srgbClr val="FFFFFF"/>
              </a:solidFill>
            </a:endParaRP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DE672196-6D4E-E747-B27A-FC2945772B81}"/>
              </a:ext>
            </a:extLst>
          </p:cNvPr>
          <p:cNvSpPr/>
          <p:nvPr/>
        </p:nvSpPr>
        <p:spPr>
          <a:xfrm>
            <a:off x="9726614" y="4424364"/>
            <a:ext cx="85725" cy="530225"/>
          </a:xfrm>
          <a:prstGeom prst="rect">
            <a:avLst/>
          </a:prstGeom>
          <a:solidFill>
            <a:srgbClr val="116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solidFill>
                <a:srgbClr val="FFFFFF"/>
              </a:solidFill>
            </a:endParaRP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60185611-0F75-3A44-A152-C7353E15ECFB}"/>
              </a:ext>
            </a:extLst>
          </p:cNvPr>
          <p:cNvSpPr/>
          <p:nvPr/>
        </p:nvSpPr>
        <p:spPr>
          <a:xfrm>
            <a:off x="9829801" y="4424364"/>
            <a:ext cx="85725" cy="681037"/>
          </a:xfrm>
          <a:prstGeom prst="rect">
            <a:avLst/>
          </a:prstGeom>
          <a:solidFill>
            <a:srgbClr val="5C18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solidFill>
                <a:srgbClr val="FFFFFF"/>
              </a:solidFill>
            </a:endParaRP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CE1B0A3B-B8F0-764C-BC06-83D325B5CD14}"/>
              </a:ext>
            </a:extLst>
          </p:cNvPr>
          <p:cNvSpPr/>
          <p:nvPr/>
        </p:nvSpPr>
        <p:spPr>
          <a:xfrm>
            <a:off x="9932989" y="4424363"/>
            <a:ext cx="85725" cy="741362"/>
          </a:xfrm>
          <a:prstGeom prst="rect">
            <a:avLst/>
          </a:prstGeom>
          <a:solidFill>
            <a:srgbClr val="5C18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solidFill>
                <a:srgbClr val="FFFFFF"/>
              </a:solidFill>
            </a:endParaRPr>
          </a:p>
        </p:txBody>
      </p:sp>
      <p:graphicFrame>
        <p:nvGraphicFramePr>
          <p:cNvPr id="147511" name="Chart 89">
            <a:extLst>
              <a:ext uri="{FF2B5EF4-FFF2-40B4-BE49-F238E27FC236}">
                <a16:creationId xmlns:a16="http://schemas.microsoft.com/office/drawing/2014/main" id="{7D126DC0-BC78-B640-95A8-79138D253CCA}"/>
              </a:ext>
            </a:extLst>
          </p:cNvPr>
          <p:cNvGraphicFramePr>
            <a:graphicFrameLocks/>
          </p:cNvGraphicFramePr>
          <p:nvPr/>
        </p:nvGraphicFramePr>
        <p:xfrm>
          <a:off x="6408739" y="3592513"/>
          <a:ext cx="3787775" cy="1897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585" name="Chart" r:id="rId6" imgW="3949700" imgH="1981200" progId="Excel.Chart.8">
                  <p:embed/>
                </p:oleObj>
              </mc:Choice>
              <mc:Fallback>
                <p:oleObj name="Chart" r:id="rId6" imgW="3949700" imgH="1981200" progId="Excel.Chart.8">
                  <p:embed/>
                  <p:pic>
                    <p:nvPicPr>
                      <p:cNvPr id="0" name="Chart 89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8739" y="3592513"/>
                        <a:ext cx="3787775" cy="1897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1" name="Rectangle 90">
            <a:extLst>
              <a:ext uri="{FF2B5EF4-FFF2-40B4-BE49-F238E27FC236}">
                <a16:creationId xmlns:a16="http://schemas.microsoft.com/office/drawing/2014/main" id="{CFF968F9-752A-314D-A0B9-AF1C1AFF84EA}"/>
              </a:ext>
            </a:extLst>
          </p:cNvPr>
          <p:cNvSpPr/>
          <p:nvPr/>
        </p:nvSpPr>
        <p:spPr>
          <a:xfrm rot="16200000">
            <a:off x="6226175" y="4370388"/>
            <a:ext cx="635000" cy="10795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00" b="1" dirty="0">
                <a:solidFill>
                  <a:srgbClr val="000000"/>
                </a:solidFill>
                <a:latin typeface="Calibri" panose="020F0502020204030204"/>
                <a:ea typeface="+mn-ea"/>
              </a:rPr>
              <a:t>Change in SLD, %</a:t>
            </a:r>
          </a:p>
        </p:txBody>
      </p:sp>
      <p:sp>
        <p:nvSpPr>
          <p:cNvPr id="92" name="Freeform 91">
            <a:extLst>
              <a:ext uri="{FF2B5EF4-FFF2-40B4-BE49-F238E27FC236}">
                <a16:creationId xmlns:a16="http://schemas.microsoft.com/office/drawing/2014/main" id="{04230332-E715-4C44-8FE1-DFCB5C7A3C8F}"/>
              </a:ext>
            </a:extLst>
          </p:cNvPr>
          <p:cNvSpPr/>
          <p:nvPr/>
        </p:nvSpPr>
        <p:spPr>
          <a:xfrm>
            <a:off x="6824663" y="4232275"/>
            <a:ext cx="3232150" cy="0"/>
          </a:xfrm>
          <a:custGeom>
            <a:avLst/>
            <a:gdLst>
              <a:gd name="connsiteX0" fmla="*/ 0 w 3232169"/>
              <a:gd name="connsiteY0" fmla="*/ 0 h 0"/>
              <a:gd name="connsiteX1" fmla="*/ 3232169 w 323216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232169">
                <a:moveTo>
                  <a:pt x="0" y="0"/>
                </a:moveTo>
                <a:lnTo>
                  <a:pt x="3232169" y="0"/>
                </a:lnTo>
              </a:path>
            </a:pathLst>
          </a:custGeom>
          <a:noFill/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solidFill>
                <a:srgbClr val="FFFFFF"/>
              </a:solidFill>
            </a:endParaRPr>
          </a:p>
        </p:txBody>
      </p:sp>
      <p:sp>
        <p:nvSpPr>
          <p:cNvPr id="93" name="Freeform 92">
            <a:extLst>
              <a:ext uri="{FF2B5EF4-FFF2-40B4-BE49-F238E27FC236}">
                <a16:creationId xmlns:a16="http://schemas.microsoft.com/office/drawing/2014/main" id="{BE4B27AB-530E-924F-9BE5-F9ABA13D6345}"/>
              </a:ext>
            </a:extLst>
          </p:cNvPr>
          <p:cNvSpPr/>
          <p:nvPr/>
        </p:nvSpPr>
        <p:spPr>
          <a:xfrm>
            <a:off x="6824663" y="4716463"/>
            <a:ext cx="3232150" cy="0"/>
          </a:xfrm>
          <a:custGeom>
            <a:avLst/>
            <a:gdLst>
              <a:gd name="connsiteX0" fmla="*/ 0 w 3232169"/>
              <a:gd name="connsiteY0" fmla="*/ 0 h 0"/>
              <a:gd name="connsiteX1" fmla="*/ 3232169 w 323216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232169">
                <a:moveTo>
                  <a:pt x="0" y="0"/>
                </a:moveTo>
                <a:lnTo>
                  <a:pt x="3232169" y="0"/>
                </a:lnTo>
              </a:path>
            </a:pathLst>
          </a:custGeom>
          <a:noFill/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solidFill>
                <a:srgbClr val="FFFFFF"/>
              </a:solidFill>
            </a:endParaRP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67E93485-EE21-AA4B-81FC-4D3094319CF3}"/>
              </a:ext>
            </a:extLst>
          </p:cNvPr>
          <p:cNvSpPr/>
          <p:nvPr/>
        </p:nvSpPr>
        <p:spPr>
          <a:xfrm>
            <a:off x="10029826" y="3714751"/>
            <a:ext cx="517525" cy="461963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00" dirty="0">
                <a:solidFill>
                  <a:srgbClr val="000000"/>
                </a:solidFill>
                <a:latin typeface="Calibri" panose="020F0502020204030204"/>
                <a:ea typeface="+mn-ea"/>
              </a:rPr>
              <a:t>Breast</a:t>
            </a:r>
          </a:p>
          <a:p>
            <a:pPr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00" dirty="0">
                <a:solidFill>
                  <a:srgbClr val="000000"/>
                </a:solidFill>
                <a:latin typeface="Calibri" panose="020F0502020204030204"/>
                <a:ea typeface="+mn-ea"/>
              </a:rPr>
              <a:t>Gastroesophageal</a:t>
            </a:r>
          </a:p>
          <a:p>
            <a:pPr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00" dirty="0">
                <a:solidFill>
                  <a:srgbClr val="000000"/>
                </a:solidFill>
                <a:latin typeface="Calibri" panose="020F0502020204030204"/>
                <a:ea typeface="+mn-ea"/>
              </a:rPr>
              <a:t>Colorectal</a:t>
            </a:r>
          </a:p>
          <a:p>
            <a:pPr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00" dirty="0">
                <a:solidFill>
                  <a:srgbClr val="000000"/>
                </a:solidFill>
                <a:latin typeface="Calibri" panose="020F0502020204030204"/>
                <a:ea typeface="+mn-ea"/>
              </a:rPr>
              <a:t>Cervical</a:t>
            </a:r>
          </a:p>
          <a:p>
            <a:pPr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00" dirty="0">
                <a:solidFill>
                  <a:srgbClr val="000000"/>
                </a:solidFill>
                <a:latin typeface="Calibri" panose="020F0502020204030204"/>
                <a:ea typeface="+mn-ea"/>
              </a:rPr>
              <a:t>Salivary gland</a:t>
            </a:r>
          </a:p>
          <a:p>
            <a:pPr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00" dirty="0">
                <a:solidFill>
                  <a:srgbClr val="000000"/>
                </a:solidFill>
                <a:latin typeface="Calibri" panose="020F0502020204030204"/>
                <a:ea typeface="+mn-ea"/>
              </a:rPr>
              <a:t>Gallbladder</a:t>
            </a:r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B0534F0D-3C63-8046-A7BB-DD13FE68A376}"/>
              </a:ext>
            </a:extLst>
          </p:cNvPr>
          <p:cNvSpPr/>
          <p:nvPr/>
        </p:nvSpPr>
        <p:spPr>
          <a:xfrm>
            <a:off x="9953625" y="3733800"/>
            <a:ext cx="46038" cy="46038"/>
          </a:xfrm>
          <a:prstGeom prst="ellipse">
            <a:avLst/>
          </a:prstGeom>
          <a:solidFill>
            <a:srgbClr val="116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i="1" dirty="0">
              <a:solidFill>
                <a:srgbClr val="FFFFFF"/>
              </a:solidFill>
            </a:endParaRPr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2F324AE5-65B7-FF4B-9766-F28BBE422BD0}"/>
              </a:ext>
            </a:extLst>
          </p:cNvPr>
          <p:cNvSpPr/>
          <p:nvPr/>
        </p:nvSpPr>
        <p:spPr>
          <a:xfrm>
            <a:off x="9953625" y="3810000"/>
            <a:ext cx="46038" cy="44450"/>
          </a:xfrm>
          <a:prstGeom prst="ellipse">
            <a:avLst/>
          </a:prstGeom>
          <a:solidFill>
            <a:srgbClr val="5C18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i="1" dirty="0">
              <a:solidFill>
                <a:srgbClr val="FFFFFF"/>
              </a:solidFill>
            </a:endParaRPr>
          </a:p>
        </p:txBody>
      </p:sp>
      <p:sp>
        <p:nvSpPr>
          <p:cNvPr id="97" name="Oval 96">
            <a:extLst>
              <a:ext uri="{FF2B5EF4-FFF2-40B4-BE49-F238E27FC236}">
                <a16:creationId xmlns:a16="http://schemas.microsoft.com/office/drawing/2014/main" id="{CC6D8BDD-7BA0-CD4E-AC8C-ACF0643385F9}"/>
              </a:ext>
            </a:extLst>
          </p:cNvPr>
          <p:cNvSpPr/>
          <p:nvPr/>
        </p:nvSpPr>
        <p:spPr>
          <a:xfrm>
            <a:off x="9953625" y="3886200"/>
            <a:ext cx="46038" cy="44450"/>
          </a:xfrm>
          <a:prstGeom prst="ellipse">
            <a:avLst/>
          </a:prstGeom>
          <a:solidFill>
            <a:srgbClr val="D776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i="1" dirty="0">
              <a:solidFill>
                <a:srgbClr val="FFFFFF"/>
              </a:solidFill>
            </a:endParaRPr>
          </a:p>
        </p:txBody>
      </p:sp>
      <p:sp>
        <p:nvSpPr>
          <p:cNvPr id="98" name="Oval 97">
            <a:extLst>
              <a:ext uri="{FF2B5EF4-FFF2-40B4-BE49-F238E27FC236}">
                <a16:creationId xmlns:a16="http://schemas.microsoft.com/office/drawing/2014/main" id="{DC609D03-4FFE-524C-B023-94C789BF146B}"/>
              </a:ext>
            </a:extLst>
          </p:cNvPr>
          <p:cNvSpPr/>
          <p:nvPr/>
        </p:nvSpPr>
        <p:spPr>
          <a:xfrm>
            <a:off x="9953625" y="3959225"/>
            <a:ext cx="46038" cy="46038"/>
          </a:xfrm>
          <a:prstGeom prst="ellipse">
            <a:avLst/>
          </a:prstGeom>
          <a:solidFill>
            <a:srgbClr val="BD35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solidFill>
                <a:srgbClr val="FFFFFF"/>
              </a:solidFill>
            </a:endParaRPr>
          </a:p>
        </p:txBody>
      </p:sp>
      <p:sp>
        <p:nvSpPr>
          <p:cNvPr id="99" name="Oval 98">
            <a:extLst>
              <a:ext uri="{FF2B5EF4-FFF2-40B4-BE49-F238E27FC236}">
                <a16:creationId xmlns:a16="http://schemas.microsoft.com/office/drawing/2014/main" id="{3C437C3F-9575-A340-9D9C-ECB465348ECD}"/>
              </a:ext>
            </a:extLst>
          </p:cNvPr>
          <p:cNvSpPr/>
          <p:nvPr/>
        </p:nvSpPr>
        <p:spPr>
          <a:xfrm>
            <a:off x="9953625" y="4035425"/>
            <a:ext cx="46038" cy="46038"/>
          </a:xfrm>
          <a:prstGeom prst="ellipse">
            <a:avLst/>
          </a:prstGeom>
          <a:solidFill>
            <a:srgbClr val="F3C4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solidFill>
                <a:srgbClr val="FFFFFF"/>
              </a:solidFill>
            </a:endParaRPr>
          </a:p>
        </p:txBody>
      </p:sp>
      <p:sp>
        <p:nvSpPr>
          <p:cNvPr id="100" name="Oval 99">
            <a:extLst>
              <a:ext uri="{FF2B5EF4-FFF2-40B4-BE49-F238E27FC236}">
                <a16:creationId xmlns:a16="http://schemas.microsoft.com/office/drawing/2014/main" id="{7E97CCAD-34BF-3544-AE64-4DF030308AF1}"/>
              </a:ext>
            </a:extLst>
          </p:cNvPr>
          <p:cNvSpPr/>
          <p:nvPr/>
        </p:nvSpPr>
        <p:spPr>
          <a:xfrm>
            <a:off x="9953625" y="4111625"/>
            <a:ext cx="46038" cy="46038"/>
          </a:xfrm>
          <a:prstGeom prst="ellipse">
            <a:avLst/>
          </a:prstGeom>
          <a:solidFill>
            <a:srgbClr val="0C81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solidFill>
                <a:srgbClr val="FFFFFF"/>
              </a:solidFill>
            </a:endParaRPr>
          </a:p>
        </p:txBody>
      </p:sp>
      <p:sp>
        <p:nvSpPr>
          <p:cNvPr id="101" name="Oval 100">
            <a:extLst>
              <a:ext uri="{FF2B5EF4-FFF2-40B4-BE49-F238E27FC236}">
                <a16:creationId xmlns:a16="http://schemas.microsoft.com/office/drawing/2014/main" id="{A42535AB-2213-2D40-BD94-D4BDD021DD09}"/>
              </a:ext>
            </a:extLst>
          </p:cNvPr>
          <p:cNvSpPr/>
          <p:nvPr/>
        </p:nvSpPr>
        <p:spPr>
          <a:xfrm>
            <a:off x="2308226" y="4856163"/>
            <a:ext cx="49213" cy="61912"/>
          </a:xfrm>
          <a:prstGeom prst="ellipse">
            <a:avLst/>
          </a:prstGeom>
          <a:solidFill>
            <a:schemeClr val="bg1"/>
          </a:solidFill>
          <a:ln w="12700">
            <a:solidFill>
              <a:srgbClr val="161A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solidFill>
                <a:srgbClr val="FFFFFF"/>
              </a:solidFill>
            </a:endParaRPr>
          </a:p>
        </p:txBody>
      </p:sp>
      <p:pic>
        <p:nvPicPr>
          <p:cNvPr id="147523" name="図 2">
            <a:extLst>
              <a:ext uri="{FF2B5EF4-FFF2-40B4-BE49-F238E27FC236}">
                <a16:creationId xmlns:a16="http://schemas.microsoft.com/office/drawing/2014/main" id="{1D67EED4-20B9-F149-8CAF-A6C47DF329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8" t="8160" r="65195" b="45920"/>
          <a:stretch>
            <a:fillRect/>
          </a:stretch>
        </p:blipFill>
        <p:spPr bwMode="auto">
          <a:xfrm>
            <a:off x="3252788" y="1384300"/>
            <a:ext cx="1541462" cy="197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" name="Rounded Rectangle 102">
            <a:extLst>
              <a:ext uri="{FF2B5EF4-FFF2-40B4-BE49-F238E27FC236}">
                <a16:creationId xmlns:a16="http://schemas.microsoft.com/office/drawing/2014/main" id="{5ABF322D-F8A1-4E4F-978A-68D1A5DB4924}"/>
              </a:ext>
            </a:extLst>
          </p:cNvPr>
          <p:cNvSpPr/>
          <p:nvPr/>
        </p:nvSpPr>
        <p:spPr>
          <a:xfrm>
            <a:off x="4959350" y="1535113"/>
            <a:ext cx="4872038" cy="16764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solidFill>
                  <a:srgbClr val="141414"/>
                </a:solidFill>
              </a:rPr>
              <a:t>Biparatopic binding targets two distinct HER epitopes</a:t>
            </a:r>
          </a:p>
          <a:p>
            <a:pPr marL="285750" indent="-285750" defTabSz="342892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100" dirty="0">
                <a:solidFill>
                  <a:srgbClr val="141414"/>
                </a:solidFill>
              </a:rPr>
              <a:t>Same domains as trastuzumab (ECD4) and pertuzumab (ECD2)</a:t>
            </a:r>
          </a:p>
          <a:p>
            <a:pPr defTabSz="34289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solidFill>
                  <a:srgbClr val="141414"/>
                </a:solidFill>
              </a:rPr>
              <a:t>Unique mechanisms of action designed to expand activity</a:t>
            </a:r>
          </a:p>
          <a:p>
            <a:pPr marL="171450" indent="-171450" defTabSz="342892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100" dirty="0">
                <a:solidFill>
                  <a:srgbClr val="141414"/>
                </a:solidFill>
              </a:rPr>
              <a:t>Extended chain formation and dense HER2 receptor clustering</a:t>
            </a:r>
          </a:p>
          <a:p>
            <a:pPr marL="171450" indent="-171450" defTabSz="342892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100" dirty="0">
                <a:solidFill>
                  <a:srgbClr val="141414"/>
                </a:solidFill>
              </a:rPr>
              <a:t>Enhanced HER2 internalization and downregulation</a:t>
            </a:r>
          </a:p>
          <a:p>
            <a:pPr marL="171450" indent="-171450" defTabSz="342892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100" dirty="0">
                <a:solidFill>
                  <a:srgbClr val="141414"/>
                </a:solidFill>
              </a:rPr>
              <a:t>Increased tumor cell binding density and potent effector-mediated cytotoxicity</a:t>
            </a:r>
          </a:p>
          <a:p>
            <a:pPr marL="171450" indent="-171450" defTabSz="342892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100" dirty="0">
                <a:solidFill>
                  <a:srgbClr val="141414"/>
                </a:solidFill>
              </a:rPr>
              <a:t>Enhanced blockade of ligand-dependent and ligand-independent tumor growth</a:t>
            </a:r>
          </a:p>
        </p:txBody>
      </p:sp>
      <p:sp>
        <p:nvSpPr>
          <p:cNvPr id="104" name="Title 1">
            <a:extLst>
              <a:ext uri="{FF2B5EF4-FFF2-40B4-BE49-F238E27FC236}">
                <a16:creationId xmlns:a16="http://schemas.microsoft.com/office/drawing/2014/main" id="{F92F82E3-D387-7044-903A-3EABB732D4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3726" y="881064"/>
            <a:ext cx="8804275" cy="503237"/>
          </a:xfrm>
        </p:spPr>
        <p:txBody>
          <a:bodyPr rtlCol="0"/>
          <a:lstStyle/>
          <a:p>
            <a:pPr defTabSz="685783" eaLnBrk="1" fontAlgn="auto" hangingPunct="1">
              <a:spcAft>
                <a:spcPts val="0"/>
              </a:spcAft>
              <a:defRPr/>
            </a:pPr>
            <a:r>
              <a:rPr lang="en-US" sz="2800" dirty="0">
                <a:solidFill>
                  <a:srgbClr val="003854"/>
                </a:solidFill>
                <a:latin typeface="+mn-lt"/>
              </a:rPr>
              <a:t>Zanidatamab (ZW25), a HER2-Targeted Bispecific mAb</a:t>
            </a:r>
          </a:p>
        </p:txBody>
      </p:sp>
      <p:sp>
        <p:nvSpPr>
          <p:cNvPr id="147526" name="テキスト ボックス 153">
            <a:extLst>
              <a:ext uri="{FF2B5EF4-FFF2-40B4-BE49-F238E27FC236}">
                <a16:creationId xmlns:a16="http://schemas.microsoft.com/office/drawing/2014/main" id="{5C638C38-2D29-4245-9F42-F59261F79D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80389" y="5603875"/>
            <a:ext cx="24145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defRPr sz="21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685800">
              <a:lnSpc>
                <a:spcPct val="90000"/>
              </a:lnSpc>
              <a:spcBef>
                <a:spcPts val="375"/>
              </a:spcBef>
              <a:buClr>
                <a:srgbClr val="3894A2"/>
              </a:buClr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685800">
              <a:lnSpc>
                <a:spcPct val="90000"/>
              </a:lnSpc>
              <a:spcBef>
                <a:spcPts val="375"/>
              </a:spcBef>
              <a:buClr>
                <a:srgbClr val="3894A2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685800">
              <a:lnSpc>
                <a:spcPct val="90000"/>
              </a:lnSpc>
              <a:spcBef>
                <a:spcPts val="375"/>
              </a:spcBef>
              <a:buClr>
                <a:srgbClr val="3894A2"/>
              </a:buClr>
              <a:buFont typeface="Wingdings" pitchFamily="2" charset="2"/>
              <a:buChar char="§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685800">
              <a:lnSpc>
                <a:spcPct val="90000"/>
              </a:lnSpc>
              <a:spcBef>
                <a:spcPts val="375"/>
              </a:spcBef>
              <a:buClr>
                <a:srgbClr val="3894A2"/>
              </a:buClr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>
                <a:srgbClr val="3894A2"/>
              </a:buClr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>
                <a:srgbClr val="3894A2"/>
              </a:buClr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>
                <a:srgbClr val="3894A2"/>
              </a:buClr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>
                <a:srgbClr val="3894A2"/>
              </a:buClr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</a:pPr>
            <a:r>
              <a:rPr kumimoji="1" lang="en-US" altLang="ja-JP" sz="900" b="0">
                <a:solidFill>
                  <a:srgbClr val="1414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Beeram M, et al. EORTC-NCI-AACR 2018; </a:t>
            </a:r>
          </a:p>
          <a:p>
            <a:pPr algn="r" eaLnBrk="1" hangingPunct="1">
              <a:lnSpc>
                <a:spcPct val="100000"/>
              </a:lnSpc>
              <a:spcBef>
                <a:spcPct val="0"/>
              </a:spcBef>
            </a:pPr>
            <a:r>
              <a:rPr kumimoji="1" lang="en-US" altLang="ja-JP" sz="900" b="0">
                <a:solidFill>
                  <a:srgbClr val="1414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Meric-Bernstam F, et al. ASCO 2018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9FB5A79C-57DA-5A46-919C-62D52101198D}"/>
              </a:ext>
            </a:extLst>
          </p:cNvPr>
          <p:cNvSpPr txBox="1"/>
          <p:nvPr/>
        </p:nvSpPr>
        <p:spPr>
          <a:xfrm>
            <a:off x="6043084" y="6534835"/>
            <a:ext cx="611341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effectLst/>
                <a:cs typeface="Arial" panose="020B0604020202020204" pitchFamily="34" charset="0"/>
              </a:rPr>
              <a:t>Courtesy of David H </a:t>
            </a:r>
            <a:r>
              <a:rPr lang="en-US" sz="1500" b="0" i="0" dirty="0" err="1">
                <a:effectLst/>
                <a:cs typeface="Arial" panose="020B0604020202020204" pitchFamily="34" charset="0"/>
              </a:rPr>
              <a:t>Ilson</a:t>
            </a:r>
            <a:r>
              <a:rPr lang="en-US" sz="1500" b="0" i="0" dirty="0">
                <a:effectLst/>
                <a:cs typeface="Arial" panose="020B0604020202020204" pitchFamily="34" charset="0"/>
              </a:rPr>
              <a:t>, MD, PhD</a:t>
            </a:r>
            <a:endParaRPr lang="en-US" sz="1500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Title 1">
            <a:extLst>
              <a:ext uri="{FF2B5EF4-FFF2-40B4-BE49-F238E27FC236}">
                <a16:creationId xmlns:a16="http://schemas.microsoft.com/office/drawing/2014/main" id="{B85C5452-7DC3-2049-ABE6-8EB6A0751C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Zanidatamab (GI Symposium 2021 Abs 299): HER2 Bispecific Antibody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F1CB00B-7EBF-7D4E-BF16-BC45DDFC43BD}"/>
              </a:ext>
            </a:extLst>
          </p:cNvPr>
          <p:cNvGraphicFramePr>
            <a:graphicFrameLocks noGrp="1"/>
          </p:cNvGraphicFramePr>
          <p:nvPr/>
        </p:nvGraphicFramePr>
        <p:xfrm>
          <a:off x="2933700" y="1400176"/>
          <a:ext cx="6324600" cy="5032377"/>
        </p:xfrm>
        <a:graphic>
          <a:graphicData uri="http://schemas.openxmlformats.org/drawingml/2006/table">
            <a:tbl>
              <a:tblPr/>
              <a:tblGrid>
                <a:gridCol w="2114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24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84517">
                <a:tc>
                  <a:txBody>
                    <a:bodyPr/>
                    <a:lstStyle>
                      <a:lvl1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rgbClr val="F1E60D"/>
                        </a:buClr>
                        <a:buSzPct val="80000"/>
                        <a:buFont typeface="Wingdings" panose="05000000000000000000" pitchFamily="2" charset="2"/>
                        <a:defRPr sz="20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chemeClr val="bg1"/>
                        </a:buClr>
                        <a:buSzPct val="90000"/>
                        <a:defRPr sz="19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rgbClr val="B2B2B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chemeClr val="bg1"/>
                        </a:buClr>
                        <a:buSzPct val="90000"/>
                        <a:buFont typeface="Wingdings" panose="05000000000000000000" pitchFamily="2" charset="2"/>
                        <a:defRPr sz="16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7147" marR="127147" marT="31797" marB="31797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rgbClr val="F1E60D"/>
                        </a:buClr>
                        <a:buSzPct val="80000"/>
                        <a:buFont typeface="Wingdings" panose="05000000000000000000" pitchFamily="2" charset="2"/>
                        <a:defRPr sz="20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chemeClr val="bg1"/>
                        </a:buClr>
                        <a:buSzPct val="90000"/>
                        <a:defRPr sz="19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rgbClr val="B2B2B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chemeClr val="bg1"/>
                        </a:buClr>
                        <a:buSzPct val="90000"/>
                        <a:buFont typeface="Wingdings" panose="05000000000000000000" pitchFamily="2" charset="2"/>
                        <a:defRPr sz="16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Zanidatamab Single Agent (N = 36)</a:t>
                      </a:r>
                    </a:p>
                  </a:txBody>
                  <a:tcPr marL="127147" marR="127147" marT="31797" marB="31797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rgbClr val="F1E60D"/>
                        </a:buClr>
                        <a:buSzPct val="80000"/>
                        <a:buFont typeface="Wingdings" panose="05000000000000000000" pitchFamily="2" charset="2"/>
                        <a:defRPr sz="20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chemeClr val="bg1"/>
                        </a:buClr>
                        <a:buSzPct val="90000"/>
                        <a:defRPr sz="19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rgbClr val="B2B2B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chemeClr val="bg1"/>
                        </a:buClr>
                        <a:buSzPct val="90000"/>
                        <a:buFont typeface="Wingdings" panose="05000000000000000000" pitchFamily="2" charset="2"/>
                        <a:defRPr sz="16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Zanidatamab + Paclitaxel or Capecitabine (N = 26)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4517">
                <a:tc>
                  <a:txBody>
                    <a:bodyPr/>
                    <a:lstStyle>
                      <a:lvl1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rgbClr val="F1E60D"/>
                        </a:buClr>
                        <a:buSzPct val="80000"/>
                        <a:buFont typeface="Wingdings" panose="05000000000000000000" pitchFamily="2" charset="2"/>
                        <a:defRPr sz="20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chemeClr val="bg1"/>
                        </a:buClr>
                        <a:buSzPct val="90000"/>
                        <a:defRPr sz="19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rgbClr val="B2B2B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chemeClr val="bg1"/>
                        </a:buClr>
                        <a:buSzPct val="90000"/>
                        <a:buFont typeface="Wingdings" panose="05000000000000000000" pitchFamily="2" charset="2"/>
                        <a:defRPr sz="16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Median prior systemic therapies, n (range)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7147" marR="127147" marT="31797" marB="31797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rgbClr val="F1E60D"/>
                        </a:buClr>
                        <a:buSzPct val="80000"/>
                        <a:buFont typeface="Wingdings" panose="05000000000000000000" pitchFamily="2" charset="2"/>
                        <a:defRPr sz="20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chemeClr val="bg1"/>
                        </a:buClr>
                        <a:buSzPct val="90000"/>
                        <a:defRPr sz="19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rgbClr val="B2B2B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chemeClr val="bg1"/>
                        </a:buClr>
                        <a:buSzPct val="90000"/>
                        <a:buFont typeface="Wingdings" panose="05000000000000000000" pitchFamily="2" charset="2"/>
                        <a:defRPr sz="16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3 (1–7)</a:t>
                      </a:r>
                      <a:r>
                        <a:rPr kumimoji="0" lang="en-US" altLang="en-US" sz="1100" b="0" i="0" u="none" strike="noStrike" cap="none" normalizeH="0" baseline="300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*</a:t>
                      </a: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7147" marR="127147" marT="31797" marB="31797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rgbClr val="F1E60D"/>
                        </a:buClr>
                        <a:buSzPct val="80000"/>
                        <a:buFont typeface="Wingdings" panose="05000000000000000000" pitchFamily="2" charset="2"/>
                        <a:defRPr sz="20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chemeClr val="bg1"/>
                        </a:buClr>
                        <a:buSzPct val="90000"/>
                        <a:defRPr sz="19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rgbClr val="B2B2B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chemeClr val="bg1"/>
                        </a:buClr>
                        <a:buSzPct val="90000"/>
                        <a:buFont typeface="Wingdings" panose="05000000000000000000" pitchFamily="2" charset="2"/>
                        <a:defRPr sz="16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2 (1–7)</a:t>
                      </a: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7147" marR="127147" marT="31797" marB="31797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1253">
                <a:tc>
                  <a:txBody>
                    <a:bodyPr/>
                    <a:lstStyle>
                      <a:lvl1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rgbClr val="F1E60D"/>
                        </a:buClr>
                        <a:buSzPct val="80000"/>
                        <a:buFont typeface="Wingdings" panose="05000000000000000000" pitchFamily="2" charset="2"/>
                        <a:defRPr sz="20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chemeClr val="bg1"/>
                        </a:buClr>
                        <a:buSzPct val="90000"/>
                        <a:defRPr sz="19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rgbClr val="B2B2B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chemeClr val="bg1"/>
                        </a:buClr>
                        <a:buSzPct val="90000"/>
                        <a:buFont typeface="Wingdings" panose="05000000000000000000" pitchFamily="2" charset="2"/>
                        <a:defRPr sz="16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Patients with prior HER2 therapies, n (%)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7147" marR="127147" marT="31797" marB="31797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rgbClr val="F1E60D"/>
                        </a:buClr>
                        <a:buSzPct val="80000"/>
                        <a:buFont typeface="Wingdings" panose="05000000000000000000" pitchFamily="2" charset="2"/>
                        <a:defRPr sz="20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chemeClr val="bg1"/>
                        </a:buClr>
                        <a:buSzPct val="90000"/>
                        <a:defRPr sz="19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rgbClr val="B2B2B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chemeClr val="bg1"/>
                        </a:buClr>
                        <a:buSzPct val="90000"/>
                        <a:buFont typeface="Wingdings" panose="05000000000000000000" pitchFamily="2" charset="2"/>
                        <a:defRPr sz="16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34 (94)</a:t>
                      </a: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7147" marR="127147" marT="31797" marB="31797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rgbClr val="F1E60D"/>
                        </a:buClr>
                        <a:buSzPct val="80000"/>
                        <a:buFont typeface="Wingdings" panose="05000000000000000000" pitchFamily="2" charset="2"/>
                        <a:defRPr sz="20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chemeClr val="bg1"/>
                        </a:buClr>
                        <a:buSzPct val="90000"/>
                        <a:defRPr sz="19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rgbClr val="B2B2B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chemeClr val="bg1"/>
                        </a:buClr>
                        <a:buSzPct val="90000"/>
                        <a:buFont typeface="Wingdings" panose="05000000000000000000" pitchFamily="2" charset="2"/>
                        <a:defRPr sz="16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24 (92)</a:t>
                      </a: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7147" marR="127147" marT="31797" marB="31797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7901">
                <a:tc>
                  <a:txBody>
                    <a:bodyPr/>
                    <a:lstStyle>
                      <a:lvl1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rgbClr val="F1E60D"/>
                        </a:buClr>
                        <a:buSzPct val="80000"/>
                        <a:buFont typeface="Wingdings" panose="05000000000000000000" pitchFamily="2" charset="2"/>
                        <a:defRPr sz="20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chemeClr val="bg1"/>
                        </a:buClr>
                        <a:buSzPct val="90000"/>
                        <a:defRPr sz="19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rgbClr val="B2B2B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chemeClr val="bg1"/>
                        </a:buClr>
                        <a:buSzPct val="90000"/>
                        <a:buFont typeface="Wingdings" panose="05000000000000000000" pitchFamily="2" charset="2"/>
                        <a:defRPr sz="16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Grade 3+</a:t>
                      </a:r>
                      <a:r>
                        <a:rPr kumimoji="0" lang="en-US" altLang="en-US" sz="1100" b="1" i="0" u="none" strike="noStrike" cap="none" normalizeH="0" baseline="3000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**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7147" marR="127147" marT="31797" marB="31797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rgbClr val="F1E60D"/>
                        </a:buClr>
                        <a:buSzPct val="80000"/>
                        <a:buFont typeface="Wingdings" panose="05000000000000000000" pitchFamily="2" charset="2"/>
                        <a:defRPr sz="20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chemeClr val="bg1"/>
                        </a:buClr>
                        <a:buSzPct val="90000"/>
                        <a:defRPr sz="19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rgbClr val="B2B2B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chemeClr val="bg1"/>
                        </a:buClr>
                        <a:buSzPct val="90000"/>
                        <a:buFont typeface="Wingdings" panose="05000000000000000000" pitchFamily="2" charset="2"/>
                        <a:defRPr sz="16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4 (11)</a:t>
                      </a: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7147" marR="127147" marT="31797" marB="31797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rgbClr val="F1E60D"/>
                        </a:buClr>
                        <a:buSzPct val="80000"/>
                        <a:buFont typeface="Wingdings" panose="05000000000000000000" pitchFamily="2" charset="2"/>
                        <a:defRPr sz="20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chemeClr val="bg1"/>
                        </a:buClr>
                        <a:buSzPct val="90000"/>
                        <a:defRPr sz="19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rgbClr val="B2B2B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chemeClr val="bg1"/>
                        </a:buClr>
                        <a:buSzPct val="90000"/>
                        <a:buFont typeface="Wingdings" panose="05000000000000000000" pitchFamily="2" charset="2"/>
                        <a:defRPr sz="16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4 (15)</a:t>
                      </a: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7147" marR="127147" marT="31797" marB="31797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9576">
                <a:tc>
                  <a:txBody>
                    <a:bodyPr/>
                    <a:lstStyle>
                      <a:lvl1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rgbClr val="F1E60D"/>
                        </a:buClr>
                        <a:buSzPct val="80000"/>
                        <a:buFont typeface="Wingdings" panose="05000000000000000000" pitchFamily="2" charset="2"/>
                        <a:defRPr sz="20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chemeClr val="bg1"/>
                        </a:buClr>
                        <a:buSzPct val="90000"/>
                        <a:defRPr sz="19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rgbClr val="B2B2B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chemeClr val="bg1"/>
                        </a:buClr>
                        <a:buSzPct val="90000"/>
                        <a:buFont typeface="Wingdings" panose="05000000000000000000" pitchFamily="2" charset="2"/>
                        <a:defRPr sz="16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Response evaluable, n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7147" marR="127147" marT="31797" marB="31797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rgbClr val="F1E60D"/>
                        </a:buClr>
                        <a:buSzPct val="80000"/>
                        <a:buFont typeface="Wingdings" panose="05000000000000000000" pitchFamily="2" charset="2"/>
                        <a:defRPr sz="20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chemeClr val="bg1"/>
                        </a:buClr>
                        <a:buSzPct val="90000"/>
                        <a:defRPr sz="19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rgbClr val="B2B2B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chemeClr val="bg1"/>
                        </a:buClr>
                        <a:buSzPct val="90000"/>
                        <a:buFont typeface="Wingdings" panose="05000000000000000000" pitchFamily="2" charset="2"/>
                        <a:defRPr sz="16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34</a:t>
                      </a: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7147" marR="127147" marT="31797" marB="31797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rgbClr val="F1E60D"/>
                        </a:buClr>
                        <a:buSzPct val="80000"/>
                        <a:buFont typeface="Wingdings" panose="05000000000000000000" pitchFamily="2" charset="2"/>
                        <a:defRPr sz="20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chemeClr val="bg1"/>
                        </a:buClr>
                        <a:buSzPct val="90000"/>
                        <a:defRPr sz="19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rgbClr val="B2B2B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chemeClr val="bg1"/>
                        </a:buClr>
                        <a:buSzPct val="90000"/>
                        <a:buFont typeface="Wingdings" panose="05000000000000000000" pitchFamily="2" charset="2"/>
                        <a:defRPr sz="16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20</a:t>
                      </a: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7147" marR="127147" marT="31797" marB="31797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9576">
                <a:tc>
                  <a:txBody>
                    <a:bodyPr/>
                    <a:lstStyle>
                      <a:lvl1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rgbClr val="F1E60D"/>
                        </a:buClr>
                        <a:buSzPct val="80000"/>
                        <a:buFont typeface="Wingdings" panose="05000000000000000000" pitchFamily="2" charset="2"/>
                        <a:defRPr sz="20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chemeClr val="bg1"/>
                        </a:buClr>
                        <a:buSzPct val="90000"/>
                        <a:defRPr sz="19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rgbClr val="B2B2B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chemeClr val="bg1"/>
                        </a:buClr>
                        <a:buSzPct val="90000"/>
                        <a:buFont typeface="Wingdings" panose="05000000000000000000" pitchFamily="2" charset="2"/>
                        <a:defRPr sz="16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Objective response, n (%)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7147" marR="127147" marT="31797" marB="31797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rgbClr val="F1E60D"/>
                        </a:buClr>
                        <a:buSzPct val="80000"/>
                        <a:buFont typeface="Wingdings" panose="05000000000000000000" pitchFamily="2" charset="2"/>
                        <a:defRPr sz="20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chemeClr val="bg1"/>
                        </a:buClr>
                        <a:buSzPct val="90000"/>
                        <a:defRPr sz="19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rgbClr val="B2B2B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chemeClr val="bg1"/>
                        </a:buClr>
                        <a:buSzPct val="90000"/>
                        <a:buFont typeface="Wingdings" panose="05000000000000000000" pitchFamily="2" charset="2"/>
                        <a:defRPr sz="16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13 (38)</a:t>
                      </a: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7147" marR="127147" marT="31797" marB="31797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rgbClr val="F1E60D"/>
                        </a:buClr>
                        <a:buSzPct val="80000"/>
                        <a:buFont typeface="Wingdings" panose="05000000000000000000" pitchFamily="2" charset="2"/>
                        <a:defRPr sz="20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chemeClr val="bg1"/>
                        </a:buClr>
                        <a:buSzPct val="90000"/>
                        <a:defRPr sz="19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rgbClr val="B2B2B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chemeClr val="bg1"/>
                        </a:buClr>
                        <a:buSzPct val="90000"/>
                        <a:buFont typeface="Wingdings" panose="05000000000000000000" pitchFamily="2" charset="2"/>
                        <a:defRPr sz="16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12</a:t>
                      </a:r>
                      <a:r>
                        <a:rPr kumimoji="0" lang="en-US" altLang="en-US" sz="1100" b="0" i="0" u="none" strike="noStrike" cap="none" normalizeH="0" baseline="300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#</a:t>
                      </a:r>
                      <a:r>
                        <a:rPr kumimoji="0" lang="en-US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 (60)</a:t>
                      </a: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7147" marR="127147" marT="31797" marB="31797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79576">
                <a:tc>
                  <a:txBody>
                    <a:bodyPr/>
                    <a:lstStyle>
                      <a:lvl1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rgbClr val="F1E60D"/>
                        </a:buClr>
                        <a:buSzPct val="80000"/>
                        <a:buFont typeface="Wingdings" panose="05000000000000000000" pitchFamily="2" charset="2"/>
                        <a:defRPr sz="20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chemeClr val="bg1"/>
                        </a:buClr>
                        <a:buSzPct val="90000"/>
                        <a:defRPr sz="19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rgbClr val="B2B2B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chemeClr val="bg1"/>
                        </a:buClr>
                        <a:buSzPct val="90000"/>
                        <a:buFont typeface="Wingdings" panose="05000000000000000000" pitchFamily="2" charset="2"/>
                        <a:defRPr sz="16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Disease control rate, n (%)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7147" marR="127147" marT="31797" marB="31797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rgbClr val="F1E60D"/>
                        </a:buClr>
                        <a:buSzPct val="80000"/>
                        <a:buFont typeface="Wingdings" panose="05000000000000000000" pitchFamily="2" charset="2"/>
                        <a:defRPr sz="20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chemeClr val="bg1"/>
                        </a:buClr>
                        <a:buSzPct val="90000"/>
                        <a:defRPr sz="19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rgbClr val="B2B2B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chemeClr val="bg1"/>
                        </a:buClr>
                        <a:buSzPct val="90000"/>
                        <a:buFont typeface="Wingdings" panose="05000000000000000000" pitchFamily="2" charset="2"/>
                        <a:defRPr sz="16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21 (62)</a:t>
                      </a: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7147" marR="127147" marT="31797" marB="31797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rgbClr val="F1E60D"/>
                        </a:buClr>
                        <a:buSzPct val="80000"/>
                        <a:buFont typeface="Wingdings" panose="05000000000000000000" pitchFamily="2" charset="2"/>
                        <a:defRPr sz="20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chemeClr val="bg1"/>
                        </a:buClr>
                        <a:buSzPct val="90000"/>
                        <a:defRPr sz="19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rgbClr val="B2B2B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chemeClr val="bg1"/>
                        </a:buClr>
                        <a:buSzPct val="90000"/>
                        <a:buFont typeface="Wingdings" panose="05000000000000000000" pitchFamily="2" charset="2"/>
                        <a:defRPr sz="16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17 (85)</a:t>
                      </a: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7147" marR="127147" marT="31797" marB="31797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65461">
                <a:tc>
                  <a:txBody>
                    <a:bodyPr/>
                    <a:lstStyle>
                      <a:lvl1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rgbClr val="F1E60D"/>
                        </a:buClr>
                        <a:buSzPct val="80000"/>
                        <a:buFont typeface="Wingdings" panose="05000000000000000000" pitchFamily="2" charset="2"/>
                        <a:defRPr sz="20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chemeClr val="bg1"/>
                        </a:buClr>
                        <a:buSzPct val="90000"/>
                        <a:defRPr sz="19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rgbClr val="B2B2B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chemeClr val="bg1"/>
                        </a:buClr>
                        <a:buSzPct val="90000"/>
                        <a:buFont typeface="Wingdings" panose="05000000000000000000" pitchFamily="2" charset="2"/>
                        <a:defRPr sz="16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Median duration of response, months (95% CI)</a:t>
                      </a:r>
                      <a:r>
                        <a:rPr kumimoji="0" lang="en-US" altLang="en-US" sz="1100" b="1" i="0" u="none" strike="noStrike" cap="none" normalizeH="0" baseline="3000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‡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7147" marR="127147" marT="31797" marB="31797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rgbClr val="F1E60D"/>
                        </a:buClr>
                        <a:buSzPct val="80000"/>
                        <a:buFont typeface="Wingdings" panose="05000000000000000000" pitchFamily="2" charset="2"/>
                        <a:defRPr sz="20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chemeClr val="bg1"/>
                        </a:buClr>
                        <a:buSzPct val="90000"/>
                        <a:defRPr sz="19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rgbClr val="B2B2B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chemeClr val="bg1"/>
                        </a:buClr>
                        <a:buSzPct val="90000"/>
                        <a:buFont typeface="Wingdings" panose="05000000000000000000" pitchFamily="2" charset="2"/>
                        <a:defRPr sz="16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6.0 (1.9, 9.2)</a:t>
                      </a: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7147" marR="127147" marT="31797" marB="31797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rgbClr val="F1E60D"/>
                        </a:buClr>
                        <a:buSzPct val="80000"/>
                        <a:buFont typeface="Wingdings" panose="05000000000000000000" pitchFamily="2" charset="2"/>
                        <a:defRPr sz="20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chemeClr val="bg1"/>
                        </a:buClr>
                        <a:buSzPct val="90000"/>
                        <a:defRPr sz="19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rgbClr val="B2B2B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defTabSz="912813">
                        <a:lnSpc>
                          <a:spcPct val="90000"/>
                        </a:lnSpc>
                        <a:spcBef>
                          <a:spcPct val="55000"/>
                        </a:spcBef>
                        <a:buClr>
                          <a:schemeClr val="bg1"/>
                        </a:buClr>
                        <a:buSzPct val="90000"/>
                        <a:buFont typeface="Wingdings" panose="05000000000000000000" pitchFamily="2" charset="2"/>
                        <a:defRPr sz="16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8.9 (3.5, Not estimable)</a:t>
                      </a: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7147" marR="127147" marT="31797" marB="31797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49545" name="Oval 3">
            <a:extLst>
              <a:ext uri="{FF2B5EF4-FFF2-40B4-BE49-F238E27FC236}">
                <a16:creationId xmlns:a16="http://schemas.microsoft.com/office/drawing/2014/main" id="{EE1B1EDE-E0D9-8943-8EC9-8D107A542E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2363" y="4648200"/>
            <a:ext cx="3124200" cy="420688"/>
          </a:xfrm>
          <a:prstGeom prst="ellipse">
            <a:avLst/>
          </a:prstGeom>
          <a:noFill/>
          <a:ln w="952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ct val="55000"/>
              </a:spcBef>
              <a:buClr>
                <a:srgbClr val="F1E60D"/>
              </a:buClr>
              <a:buSzPct val="80000"/>
              <a:buFont typeface="Wingdings" pitchFamily="2" charset="2"/>
              <a:buChar char="l"/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25488" indent="-277813">
              <a:lnSpc>
                <a:spcPct val="90000"/>
              </a:lnSpc>
              <a:spcBef>
                <a:spcPct val="55000"/>
              </a:spcBef>
              <a:buClr>
                <a:schemeClr val="bg1"/>
              </a:buClr>
              <a:buSzPct val="90000"/>
              <a:buChar char="–"/>
              <a:defRPr sz="21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17600" indent="-223838">
              <a:lnSpc>
                <a:spcPct val="90000"/>
              </a:lnSpc>
              <a:spcBef>
                <a:spcPct val="55000"/>
              </a:spcBef>
              <a:buClr>
                <a:srgbClr val="B2B2B2"/>
              </a:buClr>
              <a:buSzPct val="90000"/>
              <a:buFont typeface="Wingdings" pitchFamily="2" charset="2"/>
              <a:buChar char="n"/>
              <a:defRPr sz="20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563688" indent="-222250">
              <a:lnSpc>
                <a:spcPct val="90000"/>
              </a:lnSpc>
              <a:spcBef>
                <a:spcPct val="55000"/>
              </a:spcBef>
              <a:buClr>
                <a:schemeClr val="bg1"/>
              </a:buClr>
              <a:buSzPct val="90000"/>
              <a:buFont typeface="Wingdings" pitchFamily="2" charset="2"/>
              <a:buChar char="§"/>
              <a:defRPr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11363" indent="-223838">
              <a:spcBef>
                <a:spcPct val="20000"/>
              </a:spcBef>
              <a:defRPr sz="1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468563" indent="-223838" eaLnBrk="0" fontAlgn="base" hangingPunct="0">
              <a:spcBef>
                <a:spcPct val="2000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25763" indent="-223838" eaLnBrk="0" fontAlgn="base" hangingPunct="0">
              <a:spcBef>
                <a:spcPct val="2000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382963" indent="-223838" eaLnBrk="0" fontAlgn="base" hangingPunct="0">
              <a:spcBef>
                <a:spcPct val="2000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40163" indent="-223838" eaLnBrk="0" fontAlgn="base" hangingPunct="0">
              <a:spcBef>
                <a:spcPct val="2000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en-US" b="0">
              <a:solidFill>
                <a:srgbClr val="FFFFFF"/>
              </a:solidFill>
              <a:latin typeface="Times New Roman" panose="02020603050405020304" pitchFamily="18" charset="0"/>
              <a:cs typeface="Lucida Sans Unicode" panose="020B0602030504020204" pitchFamily="34" charset="0"/>
            </a:endParaRPr>
          </a:p>
        </p:txBody>
      </p:sp>
      <p:sp>
        <p:nvSpPr>
          <p:cNvPr id="149546" name="Oval 5">
            <a:extLst>
              <a:ext uri="{FF2B5EF4-FFF2-40B4-BE49-F238E27FC236}">
                <a16:creationId xmlns:a16="http://schemas.microsoft.com/office/drawing/2014/main" id="{119619BF-D074-904F-8A9F-B32F5AD8D5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2363" y="5791200"/>
            <a:ext cx="3124200" cy="420688"/>
          </a:xfrm>
          <a:prstGeom prst="ellipse">
            <a:avLst/>
          </a:prstGeom>
          <a:noFill/>
          <a:ln w="952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ct val="55000"/>
              </a:spcBef>
              <a:buClr>
                <a:srgbClr val="F1E60D"/>
              </a:buClr>
              <a:buSzPct val="80000"/>
              <a:buFont typeface="Wingdings" pitchFamily="2" charset="2"/>
              <a:buChar char="l"/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25488" indent="-277813">
              <a:lnSpc>
                <a:spcPct val="90000"/>
              </a:lnSpc>
              <a:spcBef>
                <a:spcPct val="55000"/>
              </a:spcBef>
              <a:buClr>
                <a:schemeClr val="bg1"/>
              </a:buClr>
              <a:buSzPct val="90000"/>
              <a:buChar char="–"/>
              <a:defRPr sz="21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17600" indent="-223838">
              <a:lnSpc>
                <a:spcPct val="90000"/>
              </a:lnSpc>
              <a:spcBef>
                <a:spcPct val="55000"/>
              </a:spcBef>
              <a:buClr>
                <a:srgbClr val="B2B2B2"/>
              </a:buClr>
              <a:buSzPct val="90000"/>
              <a:buFont typeface="Wingdings" pitchFamily="2" charset="2"/>
              <a:buChar char="n"/>
              <a:defRPr sz="20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563688" indent="-222250">
              <a:lnSpc>
                <a:spcPct val="90000"/>
              </a:lnSpc>
              <a:spcBef>
                <a:spcPct val="55000"/>
              </a:spcBef>
              <a:buClr>
                <a:schemeClr val="bg1"/>
              </a:buClr>
              <a:buSzPct val="90000"/>
              <a:buFont typeface="Wingdings" pitchFamily="2" charset="2"/>
              <a:buChar char="§"/>
              <a:defRPr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11363" indent="-223838">
              <a:spcBef>
                <a:spcPct val="20000"/>
              </a:spcBef>
              <a:defRPr sz="1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468563" indent="-223838" eaLnBrk="0" fontAlgn="base" hangingPunct="0">
              <a:spcBef>
                <a:spcPct val="2000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25763" indent="-223838" eaLnBrk="0" fontAlgn="base" hangingPunct="0">
              <a:spcBef>
                <a:spcPct val="2000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382963" indent="-223838" eaLnBrk="0" fontAlgn="base" hangingPunct="0">
              <a:spcBef>
                <a:spcPct val="2000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40163" indent="-223838" eaLnBrk="0" fontAlgn="base" hangingPunct="0">
              <a:spcBef>
                <a:spcPct val="2000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en-US" b="0">
              <a:solidFill>
                <a:srgbClr val="FFFFFF"/>
              </a:solidFill>
              <a:latin typeface="Times New Roman" panose="02020603050405020304" pitchFamily="18" charset="0"/>
              <a:cs typeface="Lucida Sans Unicode" panose="020B0602030504020204" pitchFamily="34" charset="0"/>
            </a:endParaRPr>
          </a:p>
        </p:txBody>
      </p:sp>
      <p:sp>
        <p:nvSpPr>
          <p:cNvPr id="149548" name="TextBox 6">
            <a:extLst>
              <a:ext uri="{FF2B5EF4-FFF2-40B4-BE49-F238E27FC236}">
                <a16:creationId xmlns:a16="http://schemas.microsoft.com/office/drawing/2014/main" id="{6EB4483C-2725-644B-8931-F6E5341C80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492" y="6432553"/>
            <a:ext cx="66675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dirty="0" err="1">
                <a:solidFill>
                  <a:srgbClr val="FFFF00"/>
                </a:solidFill>
              </a:rPr>
              <a:t>Meric</a:t>
            </a:r>
            <a:r>
              <a:rPr lang="en-US" altLang="en-US" dirty="0">
                <a:solidFill>
                  <a:srgbClr val="FFFF00"/>
                </a:solidFill>
              </a:rPr>
              <a:t> Bernstam JCO 39:164; 2021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2ABE745-4D8A-2B44-813B-4DAE46400955}"/>
              </a:ext>
            </a:extLst>
          </p:cNvPr>
          <p:cNvSpPr txBox="1"/>
          <p:nvPr/>
        </p:nvSpPr>
        <p:spPr>
          <a:xfrm>
            <a:off x="6043084" y="6534835"/>
            <a:ext cx="611341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bg1"/>
                </a:solidFill>
                <a:effectLst/>
                <a:cs typeface="Arial" panose="020B0604020202020204" pitchFamily="34" charset="0"/>
              </a:rPr>
              <a:t>Courtesy of David H </a:t>
            </a:r>
            <a:r>
              <a:rPr lang="en-US" sz="1500" b="0" i="0" dirty="0" err="1">
                <a:solidFill>
                  <a:schemeClr val="bg1"/>
                </a:solidFill>
                <a:effectLst/>
                <a:cs typeface="Arial" panose="020B0604020202020204" pitchFamily="34" charset="0"/>
              </a:rPr>
              <a:t>Ilson</a:t>
            </a:r>
            <a:r>
              <a:rPr lang="en-US" sz="1500" b="0" i="0" dirty="0">
                <a:solidFill>
                  <a:schemeClr val="bg1"/>
                </a:solidFill>
                <a:effectLst/>
                <a:cs typeface="Arial" panose="020B0604020202020204" pitchFamily="34" charset="0"/>
              </a:rPr>
              <a:t>, MD, PhD</a:t>
            </a:r>
            <a:endParaRPr lang="en-US" sz="15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530" name="Picture 1">
            <a:extLst>
              <a:ext uri="{FF2B5EF4-FFF2-40B4-BE49-F238E27FC236}">
                <a16:creationId xmlns:a16="http://schemas.microsoft.com/office/drawing/2014/main" id="{A6270B3A-FBAD-1E4A-8272-11DC2BD14C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527" y="2047876"/>
            <a:ext cx="4785073" cy="2752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A2684FC-4636-5440-B63D-580CD83D100A}"/>
              </a:ext>
            </a:extLst>
          </p:cNvPr>
          <p:cNvSpPr txBox="1"/>
          <p:nvPr/>
        </p:nvSpPr>
        <p:spPr>
          <a:xfrm>
            <a:off x="458787" y="6477000"/>
            <a:ext cx="6645275" cy="2190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25" dirty="0">
                <a:solidFill>
                  <a:srgbClr val="000000"/>
                </a:solidFill>
                <a:latin typeface="Arial"/>
                <a:ea typeface="+mn-ea"/>
              </a:rPr>
              <a:t>Ku et al. Phase 2 Study of </a:t>
            </a:r>
            <a:r>
              <a:rPr lang="en-US" sz="825" dirty="0" err="1">
                <a:solidFill>
                  <a:srgbClr val="000000"/>
                </a:solidFill>
                <a:latin typeface="Arial"/>
                <a:ea typeface="+mn-ea"/>
              </a:rPr>
              <a:t>Zanidatamab</a:t>
            </a:r>
            <a:r>
              <a:rPr lang="en-US" sz="825" dirty="0">
                <a:solidFill>
                  <a:srgbClr val="000000"/>
                </a:solidFill>
                <a:latin typeface="Arial"/>
                <a:ea typeface="+mn-ea"/>
              </a:rPr>
              <a:t> + Chemotherapy in First-line HER2-expressing Gastroesophageal </a:t>
            </a:r>
            <a:r>
              <a:rPr lang="en-US" sz="825" dirty="0" err="1">
                <a:solidFill>
                  <a:srgbClr val="000000"/>
                </a:solidFill>
                <a:latin typeface="Arial"/>
                <a:ea typeface="+mn-ea"/>
              </a:rPr>
              <a:t>Adenocarcnioma</a:t>
            </a:r>
            <a:r>
              <a:rPr lang="en-US" sz="825" dirty="0">
                <a:solidFill>
                  <a:srgbClr val="000000"/>
                </a:solidFill>
                <a:latin typeface="Arial"/>
                <a:ea typeface="+mn-ea"/>
              </a:rPr>
              <a:t>. ESMO 2021</a:t>
            </a:r>
          </a:p>
        </p:txBody>
      </p:sp>
      <p:pic>
        <p:nvPicPr>
          <p:cNvPr id="150532" name="Picture 3">
            <a:extLst>
              <a:ext uri="{FF2B5EF4-FFF2-40B4-BE49-F238E27FC236}">
                <a16:creationId xmlns:a16="http://schemas.microsoft.com/office/drawing/2014/main" id="{BFBB81FB-4225-0345-B743-F5533A65A7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4751" y="2239962"/>
            <a:ext cx="5720067" cy="2687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F5C785B-2605-FF46-B132-55756353FA5A}"/>
              </a:ext>
            </a:extLst>
          </p:cNvPr>
          <p:cNvSpPr txBox="1"/>
          <p:nvPr/>
        </p:nvSpPr>
        <p:spPr>
          <a:xfrm>
            <a:off x="3187701" y="1081089"/>
            <a:ext cx="6354763" cy="6000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300" b="1" dirty="0" err="1">
                <a:solidFill>
                  <a:srgbClr val="000000"/>
                </a:solidFill>
                <a:latin typeface="Arial"/>
                <a:ea typeface="+mn-ea"/>
              </a:rPr>
              <a:t>Zanidatamab+Chemo</a:t>
            </a:r>
            <a:r>
              <a:rPr lang="en-US" sz="3300" b="1" dirty="0">
                <a:solidFill>
                  <a:srgbClr val="000000"/>
                </a:solidFill>
                <a:latin typeface="Arial"/>
                <a:ea typeface="+mn-ea"/>
              </a:rPr>
              <a:t> First line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B3A9D8-66BD-E748-B783-03B9C99F9939}"/>
              </a:ext>
            </a:extLst>
          </p:cNvPr>
          <p:cNvSpPr txBox="1"/>
          <p:nvPr/>
        </p:nvSpPr>
        <p:spPr>
          <a:xfrm>
            <a:off x="2895600" y="5020833"/>
            <a:ext cx="1560512" cy="50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350" b="1" dirty="0">
                <a:solidFill>
                  <a:srgbClr val="000000"/>
                </a:solidFill>
                <a:latin typeface="Arial"/>
                <a:ea typeface="+mn-ea"/>
              </a:rPr>
              <a:t>ORR 75% (21/28)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350" b="1" dirty="0">
                <a:solidFill>
                  <a:srgbClr val="000000"/>
                </a:solidFill>
                <a:latin typeface="Arial"/>
                <a:ea typeface="+mn-ea"/>
              </a:rPr>
              <a:t>DCR 89% (25/28)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8FA661D-6865-E749-A2E7-1F5C306490A1}"/>
              </a:ext>
            </a:extLst>
          </p:cNvPr>
          <p:cNvSpPr txBox="1"/>
          <p:nvPr/>
        </p:nvSpPr>
        <p:spPr>
          <a:xfrm>
            <a:off x="8763000" y="5179219"/>
            <a:ext cx="1098550" cy="3000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350" b="1" dirty="0" err="1">
                <a:solidFill>
                  <a:srgbClr val="000000"/>
                </a:solidFill>
                <a:latin typeface="Arial"/>
                <a:ea typeface="+mn-ea"/>
              </a:rPr>
              <a:t>mDOR</a:t>
            </a:r>
            <a:r>
              <a:rPr lang="en-US" sz="1350" b="1" dirty="0">
                <a:solidFill>
                  <a:srgbClr val="000000"/>
                </a:solidFill>
                <a:latin typeface="Arial"/>
                <a:ea typeface="+mn-ea"/>
              </a:rPr>
              <a:t> 16.4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008AEFB-4E15-0648-BE13-2B5FED121C03}"/>
              </a:ext>
            </a:extLst>
          </p:cNvPr>
          <p:cNvSpPr txBox="1"/>
          <p:nvPr/>
        </p:nvSpPr>
        <p:spPr>
          <a:xfrm>
            <a:off x="6043084" y="6534835"/>
            <a:ext cx="611341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effectLst/>
                <a:cs typeface="Arial" panose="020B0604020202020204" pitchFamily="34" charset="0"/>
              </a:rPr>
              <a:t>Courtesy of David H </a:t>
            </a:r>
            <a:r>
              <a:rPr lang="en-US" sz="1500" b="0" i="0" dirty="0" err="1">
                <a:effectLst/>
                <a:cs typeface="Arial" panose="020B0604020202020204" pitchFamily="34" charset="0"/>
              </a:rPr>
              <a:t>Ilson</a:t>
            </a:r>
            <a:r>
              <a:rPr lang="en-US" sz="1500" b="0" i="0" dirty="0">
                <a:effectLst/>
                <a:cs typeface="Arial" panose="020B0604020202020204" pitchFamily="34" charset="0"/>
              </a:rPr>
              <a:t>, MD, PhD</a:t>
            </a:r>
            <a:endParaRPr lang="en-US" sz="1500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554" name="Picture 1">
            <a:extLst>
              <a:ext uri="{FF2B5EF4-FFF2-40B4-BE49-F238E27FC236}">
                <a16:creationId xmlns:a16="http://schemas.microsoft.com/office/drawing/2014/main" id="{7C88B4DB-9AF7-A644-9D8D-39206DCCA0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8724" y="1020764"/>
            <a:ext cx="4978497" cy="280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1555" name="Picture 2">
            <a:extLst>
              <a:ext uri="{FF2B5EF4-FFF2-40B4-BE49-F238E27FC236}">
                <a16:creationId xmlns:a16="http://schemas.microsoft.com/office/drawing/2014/main" id="{D522DB97-0B7D-8542-83DF-FF4E6B4349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8724" y="3849687"/>
            <a:ext cx="4949679" cy="270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1556" name="Picture 3">
            <a:extLst>
              <a:ext uri="{FF2B5EF4-FFF2-40B4-BE49-F238E27FC236}">
                <a16:creationId xmlns:a16="http://schemas.microsoft.com/office/drawing/2014/main" id="{1580E16D-88B2-C540-A510-9AE61D9986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231" y="1633539"/>
            <a:ext cx="5448002" cy="280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6627D84-20B2-3349-8115-2D31600F92A3}"/>
              </a:ext>
            </a:extLst>
          </p:cNvPr>
          <p:cNvSpPr/>
          <p:nvPr/>
        </p:nvSpPr>
        <p:spPr>
          <a:xfrm>
            <a:off x="685800" y="5943600"/>
            <a:ext cx="4922838" cy="473075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25" dirty="0">
                <a:solidFill>
                  <a:srgbClr val="000000"/>
                </a:solidFill>
                <a:latin typeface="Arial"/>
                <a:ea typeface="+mn-ea"/>
              </a:rPr>
              <a:t>Catenacci et al. FIGHT: A randomized, double-blind, placebo-controlled, phase 2 study of </a:t>
            </a:r>
            <a:r>
              <a:rPr lang="en-US" sz="825" dirty="0" err="1">
                <a:solidFill>
                  <a:srgbClr val="000000"/>
                </a:solidFill>
                <a:latin typeface="Arial"/>
                <a:ea typeface="+mn-ea"/>
              </a:rPr>
              <a:t>bemarituzumab</a:t>
            </a:r>
            <a:r>
              <a:rPr lang="en-US" sz="825" dirty="0">
                <a:solidFill>
                  <a:srgbClr val="000000"/>
                </a:solidFill>
                <a:latin typeface="Arial"/>
                <a:ea typeface="+mn-ea"/>
              </a:rPr>
              <a:t> (bema) combined with modified FOLFOX6 in 1L FGFR2b+ advanced gastric/gastroesophageal junction adenocarcinoma (GC) (NCT03694522). ASCO </a:t>
            </a:r>
            <a:r>
              <a:rPr lang="en-US" sz="825" dirty="0" err="1">
                <a:solidFill>
                  <a:srgbClr val="000000"/>
                </a:solidFill>
                <a:latin typeface="Arial"/>
                <a:ea typeface="+mn-ea"/>
              </a:rPr>
              <a:t>abstr</a:t>
            </a:r>
            <a:r>
              <a:rPr lang="en-US" sz="825" dirty="0">
                <a:solidFill>
                  <a:srgbClr val="000000"/>
                </a:solidFill>
                <a:latin typeface="Arial"/>
                <a:ea typeface="+mn-ea"/>
              </a:rPr>
              <a:t> 2021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F37BB3C-AE39-9047-AD9D-846C33CBEB7F}"/>
              </a:ext>
            </a:extLst>
          </p:cNvPr>
          <p:cNvSpPr txBox="1">
            <a:spLocks/>
          </p:cNvSpPr>
          <p:nvPr/>
        </p:nvSpPr>
        <p:spPr bwMode="auto">
          <a:xfrm>
            <a:off x="1801813" y="198438"/>
            <a:ext cx="8686800" cy="822325"/>
          </a:xfrm>
          <a:prstGeom prst="rect">
            <a:avLst/>
          </a:prstGeom>
          <a:noFill/>
          <a:ln>
            <a:noFill/>
          </a:ln>
          <a:effectLst/>
        </p:spPr>
        <p:txBody>
          <a:bodyPr lIns="68580" tIns="34290" rIns="68580" bIns="34290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defTabSz="685800">
              <a:defRPr/>
            </a:pPr>
            <a:r>
              <a:rPr lang="en-US" sz="3300" b="1" i="1" kern="0" dirty="0">
                <a:solidFill>
                  <a:srgbClr val="000000"/>
                </a:solidFill>
              </a:rPr>
              <a:t>FGFR2</a:t>
            </a:r>
            <a:r>
              <a:rPr lang="en-US" sz="3300" b="1" kern="0" dirty="0">
                <a:solidFill>
                  <a:srgbClr val="000000"/>
                </a:solidFill>
              </a:rPr>
              <a:t> Amplification: </a:t>
            </a:r>
            <a:r>
              <a:rPr lang="en-US" sz="3300" b="1" kern="0" dirty="0" err="1">
                <a:solidFill>
                  <a:srgbClr val="000000"/>
                </a:solidFill>
              </a:rPr>
              <a:t>Bemarituzumab</a:t>
            </a:r>
            <a:r>
              <a:rPr lang="en-US" sz="3300" b="1" kern="0" dirty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B827679-BEAC-4A4A-9E8F-AD00BAF0ACD6}"/>
              </a:ext>
            </a:extLst>
          </p:cNvPr>
          <p:cNvSpPr txBox="1"/>
          <p:nvPr/>
        </p:nvSpPr>
        <p:spPr>
          <a:xfrm>
            <a:off x="6043084" y="6534835"/>
            <a:ext cx="611341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effectLst/>
                <a:cs typeface="Arial" panose="020B0604020202020204" pitchFamily="34" charset="0"/>
              </a:rPr>
              <a:t>Courtesy of David H </a:t>
            </a:r>
            <a:r>
              <a:rPr lang="en-US" sz="1500" b="0" i="0" dirty="0" err="1">
                <a:effectLst/>
                <a:cs typeface="Arial" panose="020B0604020202020204" pitchFamily="34" charset="0"/>
              </a:rPr>
              <a:t>Ilson</a:t>
            </a:r>
            <a:r>
              <a:rPr lang="en-US" sz="1500" b="0" i="0" dirty="0">
                <a:effectLst/>
                <a:cs typeface="Arial" panose="020B0604020202020204" pitchFamily="34" charset="0"/>
              </a:rPr>
              <a:t>, MD, PhD</a:t>
            </a:r>
            <a:endParaRPr lang="en-US" sz="1500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82" name="Picture 3">
            <a:extLst>
              <a:ext uri="{FF2B5EF4-FFF2-40B4-BE49-F238E27FC236}">
                <a16:creationId xmlns:a16="http://schemas.microsoft.com/office/drawing/2014/main" id="{B625881D-265E-1145-877E-7A381752E1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3"/>
          <a:stretch/>
        </p:blipFill>
        <p:spPr bwMode="auto">
          <a:xfrm>
            <a:off x="1081401" y="259034"/>
            <a:ext cx="9891399" cy="6598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2583" name="Oval 2">
            <a:extLst>
              <a:ext uri="{FF2B5EF4-FFF2-40B4-BE49-F238E27FC236}">
                <a16:creationId xmlns:a16="http://schemas.microsoft.com/office/drawing/2014/main" id="{DF5D94BA-C1B1-5A4B-BDAE-78D0FE9B87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06000" y="1981200"/>
            <a:ext cx="504825" cy="1981200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altLang="en-US" sz="240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2584" name="TextBox 1">
            <a:extLst>
              <a:ext uri="{FF2B5EF4-FFF2-40B4-BE49-F238E27FC236}">
                <a16:creationId xmlns:a16="http://schemas.microsoft.com/office/drawing/2014/main" id="{BFF2DB39-72FE-F148-91BE-BB2127EB48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8200" y="5715001"/>
            <a:ext cx="3581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 sz="2800"/>
              <a:t>Screening by IHC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AA5B2C3-ACE1-ED4C-8D9D-91467590B92D}"/>
              </a:ext>
            </a:extLst>
          </p:cNvPr>
          <p:cNvSpPr txBox="1"/>
          <p:nvPr/>
        </p:nvSpPr>
        <p:spPr>
          <a:xfrm>
            <a:off x="6043084" y="6534835"/>
            <a:ext cx="611341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effectLst/>
                <a:cs typeface="Arial" panose="020B0604020202020204" pitchFamily="34" charset="0"/>
              </a:rPr>
              <a:t>Courtesy of David H </a:t>
            </a:r>
            <a:r>
              <a:rPr lang="en-US" sz="1500" b="0" i="0" dirty="0" err="1">
                <a:effectLst/>
                <a:cs typeface="Arial" panose="020B0604020202020204" pitchFamily="34" charset="0"/>
              </a:rPr>
              <a:t>Ilson</a:t>
            </a:r>
            <a:r>
              <a:rPr lang="en-US" sz="1500" b="0" i="0" dirty="0">
                <a:effectLst/>
                <a:cs typeface="Arial" panose="020B0604020202020204" pitchFamily="34" charset="0"/>
              </a:rPr>
              <a:t>, MD, PhD</a:t>
            </a:r>
            <a:endParaRPr lang="en-US" sz="1500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3CD11D-BB0F-054E-9341-5B0814A788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2339" y="2514600"/>
            <a:ext cx="7805737" cy="344488"/>
          </a:xfrm>
        </p:spPr>
        <p:txBody>
          <a:bodyPr/>
          <a:lstStyle/>
          <a:p>
            <a:pPr eaLnBrk="1">
              <a:defRPr/>
            </a:pPr>
            <a:r>
              <a:rPr lang="en-US" sz="700" b="1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FAST - Overall Survival</a:t>
            </a:r>
          </a:p>
        </p:txBody>
      </p:sp>
      <p:pic>
        <p:nvPicPr>
          <p:cNvPr id="153603" name="Picture 2">
            <a:extLst>
              <a:ext uri="{FF2B5EF4-FFF2-40B4-BE49-F238E27FC236}">
                <a16:creationId xmlns:a16="http://schemas.microsoft.com/office/drawing/2014/main" id="{0CBF27F2-0533-4747-8E05-0E9CEC9448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988" y="36513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04" name="Title 1">
            <a:extLst>
              <a:ext uri="{FF2B5EF4-FFF2-40B4-BE49-F238E27FC236}">
                <a16:creationId xmlns:a16="http://schemas.microsoft.com/office/drawing/2014/main" id="{C3CC140D-DAC4-DC4C-9870-BCB583A31944}"/>
              </a:ext>
            </a:extLst>
          </p:cNvPr>
          <p:cNvSpPr txBox="1">
            <a:spLocks/>
          </p:cNvSpPr>
          <p:nvPr/>
        </p:nvSpPr>
        <p:spPr bwMode="auto">
          <a:xfrm>
            <a:off x="1703388" y="6442465"/>
            <a:ext cx="8839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457200">
              <a:lnSpc>
                <a:spcPct val="112000"/>
              </a:lnSpc>
              <a:spcAft>
                <a:spcPts val="1425"/>
              </a:spcAft>
              <a:buClr>
                <a:srgbClr val="000000"/>
              </a:buClr>
              <a:buSzPct val="45000"/>
              <a:buFont typeface="StarSymbol" charset="0"/>
              <a:buChar char="●"/>
              <a:defRPr sz="3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Lucida Sans Unicode" panose="020B0602030504020204" pitchFamily="34" charset="0"/>
              </a:defRPr>
            </a:lvl1pPr>
            <a:lvl2pPr marL="742950" indent="-285750" defTabSz="457200">
              <a:lnSpc>
                <a:spcPct val="112000"/>
              </a:lnSpc>
              <a:spcAft>
                <a:spcPts val="1138"/>
              </a:spcAft>
              <a:buClr>
                <a:srgbClr val="000000"/>
              </a:buClr>
              <a:buSzPct val="75000"/>
              <a:buFont typeface="StarSymbol" charset="0"/>
              <a:buChar char="–"/>
              <a:defRPr sz="2800">
                <a:solidFill>
                  <a:srgbClr val="000000"/>
                </a:solidFill>
                <a:latin typeface="Times New Roman" panose="02020603050405020304" pitchFamily="18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2pPr>
            <a:lvl3pPr marL="1143000" indent="-228600" defTabSz="457200">
              <a:lnSpc>
                <a:spcPct val="112000"/>
              </a:lnSpc>
              <a:spcAft>
                <a:spcPts val="850"/>
              </a:spcAft>
              <a:buClr>
                <a:srgbClr val="000000"/>
              </a:buClr>
              <a:buSzPct val="45000"/>
              <a:buFont typeface="StarSymbol" charset="0"/>
              <a:buChar char="●"/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3pPr>
            <a:lvl4pPr marL="1600200" indent="-228600" defTabSz="457200">
              <a:lnSpc>
                <a:spcPct val="112000"/>
              </a:lnSpc>
              <a:spcAft>
                <a:spcPts val="575"/>
              </a:spcAft>
              <a:buClr>
                <a:srgbClr val="000000"/>
              </a:buClr>
              <a:buSzPct val="75000"/>
              <a:buFont typeface="StarSymbol" charset="0"/>
              <a:buChar char="–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4pPr>
            <a:lvl5pPr marL="2057400" indent="-228600" defTabSz="457200">
              <a:lnSpc>
                <a:spcPct val="112000"/>
              </a:lnSpc>
              <a:spcAft>
                <a:spcPts val="288"/>
              </a:spcAft>
              <a:buClr>
                <a:srgbClr val="000000"/>
              </a:buClr>
              <a:buSzPct val="45000"/>
              <a:buFont typeface="StarSymbol" charset="0"/>
              <a:buChar char="●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5pPr>
            <a:lvl6pPr marL="2514600" indent="-228600" defTabSz="457200" eaLnBrk="0" fontAlgn="base" hangingPunct="0">
              <a:lnSpc>
                <a:spcPct val="11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45000"/>
              <a:buFont typeface="StarSymbol" charset="0"/>
              <a:buChar char="●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6pPr>
            <a:lvl7pPr marL="2971800" indent="-228600" defTabSz="457200" eaLnBrk="0" fontAlgn="base" hangingPunct="0">
              <a:lnSpc>
                <a:spcPct val="11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45000"/>
              <a:buFont typeface="StarSymbol" charset="0"/>
              <a:buChar char="●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7pPr>
            <a:lvl8pPr marL="3429000" indent="-228600" defTabSz="457200" eaLnBrk="0" fontAlgn="base" hangingPunct="0">
              <a:lnSpc>
                <a:spcPct val="11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45000"/>
              <a:buFont typeface="StarSymbol" charset="0"/>
              <a:buChar char="●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8pPr>
            <a:lvl9pPr marL="3886200" indent="-228600" defTabSz="457200" eaLnBrk="0" fontAlgn="base" hangingPunct="0">
              <a:lnSpc>
                <a:spcPct val="11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45000"/>
              <a:buFont typeface="StarSymbol" charset="0"/>
              <a:buChar char="●"/>
              <a:defRPr sz="2000">
                <a:solidFill>
                  <a:srgbClr val="000000"/>
                </a:solidFill>
                <a:latin typeface="Times New Roman" panose="02020603050405020304" pitchFamily="18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9pPr>
          </a:lstStyle>
          <a:p>
            <a:pPr algn="ctr">
              <a:spcAft>
                <a:spcPct val="0"/>
              </a:spcAft>
              <a:buFont typeface="StarSymbol" charset="0"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Presented By Peter </a:t>
            </a:r>
            <a:r>
              <a:rPr lang="en-US" altLang="en-US" sz="1200" dirty="0" err="1">
                <a:latin typeface="Arial" panose="020B0604020202020204" pitchFamily="34" charset="0"/>
              </a:rPr>
              <a:t>Enzinger</a:t>
            </a:r>
            <a:r>
              <a:rPr lang="en-US" altLang="en-US" sz="1200" dirty="0">
                <a:latin typeface="Arial" panose="020B0604020202020204" pitchFamily="34" charset="0"/>
              </a:rPr>
              <a:t> at 2017 Gastrointestinal Cancers Symposium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1ED9E98-2A58-3B4C-96EF-AF641A42B278}"/>
              </a:ext>
            </a:extLst>
          </p:cNvPr>
          <p:cNvSpPr/>
          <p:nvPr/>
        </p:nvSpPr>
        <p:spPr bwMode="auto">
          <a:xfrm>
            <a:off x="1550988" y="5180013"/>
            <a:ext cx="9144000" cy="1239837"/>
          </a:xfrm>
          <a:prstGeom prst="rect">
            <a:avLst/>
          </a:prstGeom>
          <a:solidFill>
            <a:schemeClr val="accent2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2400" dirty="0">
              <a:solidFill>
                <a:srgbClr val="FFFFFF"/>
              </a:solidFill>
              <a:latin typeface="Times New Roman" pitchFamily="16" charset="0"/>
              <a:ea typeface="MS PGothic" panose="020B0600070205080204" pitchFamily="34" charset="-128"/>
            </a:endParaRPr>
          </a:p>
        </p:txBody>
      </p:sp>
      <p:sp>
        <p:nvSpPr>
          <p:cNvPr id="153606" name="TextBox 3">
            <a:extLst>
              <a:ext uri="{FF2B5EF4-FFF2-40B4-BE49-F238E27FC236}">
                <a16:creationId xmlns:a16="http://schemas.microsoft.com/office/drawing/2014/main" id="{B75AA37A-5081-974B-93D3-C90DB0FFF1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00" y="5337175"/>
            <a:ext cx="48768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dirty="0">
                <a:solidFill>
                  <a:srgbClr val="FFFFFF"/>
                </a:solidFill>
              </a:rPr>
              <a:t>Ongoing Trials</a:t>
            </a:r>
          </a:p>
          <a:p>
            <a:r>
              <a:rPr lang="en-US" altLang="en-US" dirty="0">
                <a:solidFill>
                  <a:srgbClr val="FFFFFF"/>
                </a:solidFill>
              </a:rPr>
              <a:t>Spotlight: FOLFOX + / - Z</a:t>
            </a:r>
          </a:p>
          <a:p>
            <a:r>
              <a:rPr lang="en-US" altLang="en-US" dirty="0">
                <a:solidFill>
                  <a:srgbClr val="FFFFFF"/>
                </a:solidFill>
              </a:rPr>
              <a:t>GLOW:  </a:t>
            </a:r>
            <a:r>
              <a:rPr lang="en-US" altLang="en-US" dirty="0" err="1">
                <a:solidFill>
                  <a:srgbClr val="FFFFFF"/>
                </a:solidFill>
              </a:rPr>
              <a:t>CapeOx</a:t>
            </a:r>
            <a:r>
              <a:rPr lang="en-US" altLang="en-US" dirty="0">
                <a:solidFill>
                  <a:srgbClr val="FFFFFF"/>
                </a:solidFill>
              </a:rPr>
              <a:t> + / - Z </a:t>
            </a:r>
          </a:p>
        </p:txBody>
      </p:sp>
      <p:sp>
        <p:nvSpPr>
          <p:cNvPr id="153607" name="TextBox 2">
            <a:extLst>
              <a:ext uri="{FF2B5EF4-FFF2-40B4-BE49-F238E27FC236}">
                <a16:creationId xmlns:a16="http://schemas.microsoft.com/office/drawing/2014/main" id="{A6F32F96-596B-1442-8756-2D4BDB965C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1800" y="6019800"/>
            <a:ext cx="3886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en-US">
                <a:solidFill>
                  <a:srgbClr val="FFFF00"/>
                </a:solidFill>
              </a:rPr>
              <a:t>Sahin Ann Oncol 32:609; 2021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BF828D9-9F64-3440-8C6D-9AA31C9A0217}"/>
              </a:ext>
            </a:extLst>
          </p:cNvPr>
          <p:cNvSpPr txBox="1"/>
          <p:nvPr/>
        </p:nvSpPr>
        <p:spPr>
          <a:xfrm>
            <a:off x="6043084" y="6534835"/>
            <a:ext cx="611341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effectLst/>
                <a:cs typeface="Arial" panose="020B0604020202020204" pitchFamily="34" charset="0"/>
              </a:rPr>
              <a:t>Courtesy of David H </a:t>
            </a:r>
            <a:r>
              <a:rPr lang="en-US" sz="1500" b="0" i="0" dirty="0" err="1">
                <a:effectLst/>
                <a:cs typeface="Arial" panose="020B0604020202020204" pitchFamily="34" charset="0"/>
              </a:rPr>
              <a:t>Ilson</a:t>
            </a:r>
            <a:r>
              <a:rPr lang="en-US" sz="1500" b="0" i="0" dirty="0">
                <a:effectLst/>
                <a:cs typeface="Arial" panose="020B0604020202020204" pitchFamily="34" charset="0"/>
              </a:rPr>
              <a:t>, MD, PhD</a:t>
            </a:r>
            <a:endParaRPr lang="en-US" sz="1500" dirty="0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11FD83-39F2-7D47-B644-597708BED5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68650" y="2743201"/>
            <a:ext cx="5854700" cy="258763"/>
          </a:xfrm>
        </p:spPr>
        <p:txBody>
          <a:bodyPr/>
          <a:lstStyle/>
          <a:p>
            <a:pPr defTabSz="342874" eaLnBrk="1">
              <a:defRPr/>
            </a:pPr>
            <a:r>
              <a:rPr lang="en-US" sz="525" b="1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Slide 11</a:t>
            </a:r>
          </a:p>
        </p:txBody>
      </p:sp>
      <p:pic>
        <p:nvPicPr>
          <p:cNvPr id="154627" name="Picture 2">
            <a:extLst>
              <a:ext uri="{FF2B5EF4-FFF2-40B4-BE49-F238E27FC236}">
                <a16:creationId xmlns:a16="http://schemas.microsoft.com/office/drawing/2014/main" id="{27F3DA61-2FA1-8740-8E49-39E9780B04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467912"/>
            <a:ext cx="10058400" cy="5657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C250BEED-B438-7B4F-B327-CCF7333D49B6}"/>
              </a:ext>
            </a:extLst>
          </p:cNvPr>
          <p:cNvSpPr txBox="1">
            <a:spLocks/>
          </p:cNvSpPr>
          <p:nvPr/>
        </p:nvSpPr>
        <p:spPr bwMode="auto">
          <a:xfrm>
            <a:off x="1511300" y="6400800"/>
            <a:ext cx="9156700" cy="285750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 anchor="ctr"/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pPr defTabSz="171450">
              <a:defRPr/>
            </a:pPr>
            <a:r>
              <a:rPr lang="en-US" sz="900" dirty="0">
                <a:latin typeface="Arial" charset="0"/>
                <a:ea typeface="+mn-ea"/>
              </a:rPr>
              <a:t>Content of this presentation is the property of the author, licensed by ASCO. Permission required for reuse.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AACE52A-FB87-9042-A84F-BF9036414B4D}"/>
              </a:ext>
            </a:extLst>
          </p:cNvPr>
          <p:cNvSpPr txBox="1"/>
          <p:nvPr/>
        </p:nvSpPr>
        <p:spPr>
          <a:xfrm>
            <a:off x="1556407" y="4263836"/>
            <a:ext cx="2558393" cy="200055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r>
              <a:rPr lang="en-US" sz="1300" b="1" dirty="0">
                <a:solidFill>
                  <a:srgbClr val="002060"/>
                </a:solidFill>
                <a:latin typeface="Times" pitchFamily="2" charset="0"/>
              </a:rPr>
              <a:t> Primary endpoints: </a:t>
            </a:r>
            <a:r>
              <a:rPr lang="en-US" sz="1300" dirty="0">
                <a:solidFill>
                  <a:srgbClr val="002060"/>
                </a:solidFill>
                <a:latin typeface="Times" pitchFamily="2" charset="0"/>
              </a:rPr>
              <a:t>Overall survival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C634F38-E003-2B40-9AFC-2A62BB7FE189}"/>
              </a:ext>
            </a:extLst>
          </p:cNvPr>
          <p:cNvSpPr txBox="1"/>
          <p:nvPr/>
        </p:nvSpPr>
        <p:spPr>
          <a:xfrm>
            <a:off x="6043084" y="6534835"/>
            <a:ext cx="611341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effectLst/>
                <a:cs typeface="Arial" panose="020B0604020202020204" pitchFamily="34" charset="0"/>
              </a:rPr>
              <a:t>Courtesy of David H </a:t>
            </a:r>
            <a:r>
              <a:rPr lang="en-US" sz="1500" b="0" i="0" dirty="0" err="1">
                <a:effectLst/>
                <a:cs typeface="Arial" panose="020B0604020202020204" pitchFamily="34" charset="0"/>
              </a:rPr>
              <a:t>Ilson</a:t>
            </a:r>
            <a:r>
              <a:rPr lang="en-US" sz="1500" b="0" i="0" dirty="0">
                <a:effectLst/>
                <a:cs typeface="Arial" panose="020B0604020202020204" pitchFamily="34" charset="0"/>
              </a:rPr>
              <a:t>, MD, PhD</a:t>
            </a:r>
            <a:endParaRPr lang="en-US" sz="1500" dirty="0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128F01-F77B-5141-BB34-E4AF798F13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68650" y="2743201"/>
            <a:ext cx="5854700" cy="258763"/>
          </a:xfrm>
        </p:spPr>
        <p:txBody>
          <a:bodyPr/>
          <a:lstStyle/>
          <a:p>
            <a:pPr defTabSz="342874" eaLnBrk="1">
              <a:defRPr/>
            </a:pPr>
            <a:r>
              <a:rPr lang="en-US" sz="525" b="1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Results: Pathologic Response, TRG and R status </a:t>
            </a:r>
          </a:p>
        </p:txBody>
      </p:sp>
      <p:pic>
        <p:nvPicPr>
          <p:cNvPr id="155651" name="Picture 2">
            <a:extLst>
              <a:ext uri="{FF2B5EF4-FFF2-40B4-BE49-F238E27FC236}">
                <a16:creationId xmlns:a16="http://schemas.microsoft.com/office/drawing/2014/main" id="{30009994-D785-934A-8CFD-3014A1AE31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151" y="228600"/>
            <a:ext cx="10566193" cy="5943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4508C44-5E85-3346-8C45-BF22863D0E66}"/>
              </a:ext>
            </a:extLst>
          </p:cNvPr>
          <p:cNvSpPr txBox="1">
            <a:spLocks/>
          </p:cNvSpPr>
          <p:nvPr/>
        </p:nvSpPr>
        <p:spPr bwMode="auto">
          <a:xfrm>
            <a:off x="1504950" y="6572250"/>
            <a:ext cx="9156700" cy="285750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 anchor="ctr"/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pPr defTabSz="171450">
              <a:defRPr/>
            </a:pPr>
            <a:r>
              <a:rPr lang="en-US" sz="900" dirty="0">
                <a:latin typeface="Arial" charset="0"/>
                <a:ea typeface="+mn-ea"/>
              </a:rPr>
              <a:t>Content of this presentation is the property of the author, licensed by ASCO. Permission required for reuse.</a:t>
            </a:r>
          </a:p>
        </p:txBody>
      </p:sp>
      <p:sp>
        <p:nvSpPr>
          <p:cNvPr id="155653" name="TextBox 2">
            <a:extLst>
              <a:ext uri="{FF2B5EF4-FFF2-40B4-BE49-F238E27FC236}">
                <a16:creationId xmlns:a16="http://schemas.microsoft.com/office/drawing/2014/main" id="{A137D582-3493-464F-9CC2-CC00B89093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86800" y="3502024"/>
            <a:ext cx="22098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dirty="0">
                <a:solidFill>
                  <a:srgbClr val="000000"/>
                </a:solidFill>
              </a:rPr>
              <a:t>All superior with Chemo + RT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554C5AD-4F43-E94E-844F-37F92739D758}"/>
              </a:ext>
            </a:extLst>
          </p:cNvPr>
          <p:cNvSpPr txBox="1"/>
          <p:nvPr/>
        </p:nvSpPr>
        <p:spPr>
          <a:xfrm>
            <a:off x="6043084" y="6534835"/>
            <a:ext cx="611341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effectLst/>
                <a:cs typeface="Arial" panose="020B0604020202020204" pitchFamily="34" charset="0"/>
              </a:rPr>
              <a:t>Courtesy of David H </a:t>
            </a:r>
            <a:r>
              <a:rPr lang="en-US" sz="1500" b="0" i="0" dirty="0" err="1">
                <a:effectLst/>
                <a:cs typeface="Arial" panose="020B0604020202020204" pitchFamily="34" charset="0"/>
              </a:rPr>
              <a:t>Ilson</a:t>
            </a:r>
            <a:r>
              <a:rPr lang="en-US" sz="1500" b="0" i="0" dirty="0">
                <a:effectLst/>
                <a:cs typeface="Arial" panose="020B0604020202020204" pitchFamily="34" charset="0"/>
              </a:rPr>
              <a:t>, MD, PhD</a:t>
            </a:r>
            <a:endParaRPr lang="en-US" sz="1500" dirty="0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Title 1">
            <a:extLst>
              <a:ext uri="{FF2B5EF4-FFF2-40B4-BE49-F238E27FC236}">
                <a16:creationId xmlns:a16="http://schemas.microsoft.com/office/drawing/2014/main" id="{F5C433EB-A724-FB49-9123-B8DF703C0BA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62569" y="60325"/>
            <a:ext cx="10215032" cy="1219200"/>
          </a:xfrm>
        </p:spPr>
        <p:txBody>
          <a:bodyPr/>
          <a:lstStyle/>
          <a:p>
            <a:r>
              <a:rPr lang="en-US" altLang="en-US" sz="2800" dirty="0"/>
              <a:t>Minimum testing in a newly diagnosed M1 Esophagogastric Cancer</a:t>
            </a:r>
          </a:p>
        </p:txBody>
      </p:sp>
      <p:sp>
        <p:nvSpPr>
          <p:cNvPr id="122883" name="Content Placeholder 2">
            <a:extLst>
              <a:ext uri="{FF2B5EF4-FFF2-40B4-BE49-F238E27FC236}">
                <a16:creationId xmlns:a16="http://schemas.microsoft.com/office/drawing/2014/main" id="{4C026E14-34E9-5942-BC92-08281F936FD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62568" y="1449387"/>
            <a:ext cx="9910232" cy="4113213"/>
          </a:xfrm>
        </p:spPr>
        <p:txBody>
          <a:bodyPr/>
          <a:lstStyle/>
          <a:p>
            <a:r>
              <a:rPr lang="en-US" altLang="en-US" sz="2000" dirty="0"/>
              <a:t>1) IHC for HER2, FISH only if IHC 2+</a:t>
            </a:r>
          </a:p>
          <a:p>
            <a:r>
              <a:rPr lang="en-US" altLang="en-US" sz="2000" dirty="0"/>
              <a:t>2) IHC for DNA mismatch repair protein deficiency</a:t>
            </a:r>
          </a:p>
          <a:p>
            <a:pPr lvl="1"/>
            <a:r>
              <a:rPr lang="en-US" altLang="en-US" sz="1700" dirty="0"/>
              <a:t>Esophageal cancer: &lt; 1%</a:t>
            </a:r>
          </a:p>
          <a:p>
            <a:pPr lvl="1"/>
            <a:r>
              <a:rPr lang="en-US" altLang="en-US" sz="1700" dirty="0"/>
              <a:t>Gastric cancer: 7%</a:t>
            </a:r>
          </a:p>
          <a:p>
            <a:r>
              <a:rPr lang="en-US" altLang="en-US" sz="2000" dirty="0"/>
              <a:t>3) IHC for PDL-1, Combined positive score used over Tumor Positive Score</a:t>
            </a:r>
          </a:p>
          <a:p>
            <a:r>
              <a:rPr lang="en-US" altLang="en-US" sz="2000" dirty="0"/>
              <a:t>Next Generation Sequencing</a:t>
            </a:r>
          </a:p>
          <a:p>
            <a:pPr lvl="1"/>
            <a:r>
              <a:rPr lang="en-US" altLang="en-US" sz="2000" dirty="0"/>
              <a:t>Covers HER2 and other gene amplification</a:t>
            </a:r>
          </a:p>
          <a:p>
            <a:pPr lvl="1"/>
            <a:r>
              <a:rPr lang="en-US" altLang="en-US" sz="2000" dirty="0"/>
              <a:t>Identify MSI</a:t>
            </a:r>
          </a:p>
          <a:p>
            <a:pPr lvl="1"/>
            <a:r>
              <a:rPr lang="en-US" altLang="en-US" sz="2000" dirty="0"/>
              <a:t>Tests for rare but targetable genes</a:t>
            </a:r>
          </a:p>
          <a:p>
            <a:pPr lvl="2"/>
            <a:r>
              <a:rPr lang="en-US" altLang="en-US" sz="2000" dirty="0"/>
              <a:t>NTRK gene fusion</a:t>
            </a:r>
          </a:p>
          <a:p>
            <a:pPr lvl="1"/>
            <a:r>
              <a:rPr lang="en-US" altLang="en-US" sz="2000" dirty="0"/>
              <a:t>Will Assess TMB</a:t>
            </a:r>
          </a:p>
          <a:p>
            <a:pPr lvl="1"/>
            <a:r>
              <a:rPr lang="en-US" altLang="en-US" sz="2000" dirty="0"/>
              <a:t>Blood based genomic testing if tissue unavailable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048AE56-C898-7A4A-AF05-ACD042024CEB}"/>
              </a:ext>
            </a:extLst>
          </p:cNvPr>
          <p:cNvSpPr txBox="1"/>
          <p:nvPr/>
        </p:nvSpPr>
        <p:spPr>
          <a:xfrm>
            <a:off x="6043084" y="6534835"/>
            <a:ext cx="611341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bg1"/>
                </a:solidFill>
                <a:effectLst/>
                <a:cs typeface="Arial" panose="020B0604020202020204" pitchFamily="34" charset="0"/>
              </a:rPr>
              <a:t>Courtesy of David H </a:t>
            </a:r>
            <a:r>
              <a:rPr lang="en-US" sz="1500" b="0" i="0" dirty="0" err="1">
                <a:solidFill>
                  <a:schemeClr val="bg1"/>
                </a:solidFill>
                <a:effectLst/>
                <a:cs typeface="Arial" panose="020B0604020202020204" pitchFamily="34" charset="0"/>
              </a:rPr>
              <a:t>Ilson</a:t>
            </a:r>
            <a:r>
              <a:rPr lang="en-US" sz="1500" b="0" i="0" dirty="0">
                <a:solidFill>
                  <a:schemeClr val="bg1"/>
                </a:solidFill>
                <a:effectLst/>
                <a:cs typeface="Arial" panose="020B0604020202020204" pitchFamily="34" charset="0"/>
              </a:rPr>
              <a:t>, MD, PhD</a:t>
            </a:r>
            <a:endParaRPr lang="en-US" sz="15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E3700E-40A9-8546-8B2D-46A5E65901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68650" y="2743201"/>
            <a:ext cx="5854700" cy="258763"/>
          </a:xfrm>
        </p:spPr>
        <p:txBody>
          <a:bodyPr/>
          <a:lstStyle/>
          <a:p>
            <a:pPr defTabSz="342874" eaLnBrk="1">
              <a:defRPr/>
            </a:pPr>
            <a:r>
              <a:rPr lang="en-US" sz="525" b="1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Slide 18</a:t>
            </a:r>
          </a:p>
        </p:txBody>
      </p:sp>
      <p:pic>
        <p:nvPicPr>
          <p:cNvPr id="156675" name="Picture 2">
            <a:extLst>
              <a:ext uri="{FF2B5EF4-FFF2-40B4-BE49-F238E27FC236}">
                <a16:creationId xmlns:a16="http://schemas.microsoft.com/office/drawing/2014/main" id="{06438E03-2475-DD4C-B33C-9E905F156E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706" y="425049"/>
            <a:ext cx="10081494" cy="5670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64FBEE4-5C57-6643-AEFB-13319E160578}"/>
              </a:ext>
            </a:extLst>
          </p:cNvPr>
          <p:cNvSpPr txBox="1">
            <a:spLocks/>
          </p:cNvSpPr>
          <p:nvPr/>
        </p:nvSpPr>
        <p:spPr bwMode="auto">
          <a:xfrm>
            <a:off x="1511300" y="6572250"/>
            <a:ext cx="9156700" cy="285750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 anchor="ctr"/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pPr defTabSz="171450">
              <a:defRPr/>
            </a:pPr>
            <a:r>
              <a:rPr lang="en-US" sz="900" dirty="0">
                <a:latin typeface="Arial" charset="0"/>
                <a:ea typeface="+mn-ea"/>
              </a:rPr>
              <a:t>Content of this presentation is the property of the author, licensed by ASCO. Permission required for reuse.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CE80564-862F-0E48-AD28-8735A6899027}"/>
              </a:ext>
            </a:extLst>
          </p:cNvPr>
          <p:cNvSpPr txBox="1"/>
          <p:nvPr/>
        </p:nvSpPr>
        <p:spPr>
          <a:xfrm>
            <a:off x="6043084" y="6534835"/>
            <a:ext cx="611341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effectLst/>
                <a:cs typeface="Arial" panose="020B0604020202020204" pitchFamily="34" charset="0"/>
              </a:rPr>
              <a:t>Courtesy of David H </a:t>
            </a:r>
            <a:r>
              <a:rPr lang="en-US" sz="1500" b="0" i="0" dirty="0" err="1">
                <a:effectLst/>
                <a:cs typeface="Arial" panose="020B0604020202020204" pitchFamily="34" charset="0"/>
              </a:rPr>
              <a:t>Ilson</a:t>
            </a:r>
            <a:r>
              <a:rPr lang="en-US" sz="1500" b="0" i="0" dirty="0">
                <a:effectLst/>
                <a:cs typeface="Arial" panose="020B0604020202020204" pitchFamily="34" charset="0"/>
              </a:rPr>
              <a:t>, MD, PhD</a:t>
            </a:r>
            <a:endParaRPr lang="en-US" sz="1500" dirty="0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Title 1">
            <a:extLst>
              <a:ext uri="{FF2B5EF4-FFF2-40B4-BE49-F238E27FC236}">
                <a16:creationId xmlns:a16="http://schemas.microsoft.com/office/drawing/2014/main" id="{D24920A5-124A-414B-A73E-16320796CCB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800" dirty="0"/>
              <a:t>Esophagogastric adenocarcinoma and SCC: </a:t>
            </a:r>
            <a:br>
              <a:rPr lang="en-US" altLang="en-US" sz="2800" dirty="0"/>
            </a:br>
            <a:r>
              <a:rPr lang="en-US" altLang="en-US" sz="2800" dirty="0"/>
              <a:t>First Line Immunotherapy is Approved</a:t>
            </a:r>
          </a:p>
        </p:txBody>
      </p:sp>
      <p:sp>
        <p:nvSpPr>
          <p:cNvPr id="123907" name="Content Placeholder 2">
            <a:extLst>
              <a:ext uri="{FF2B5EF4-FFF2-40B4-BE49-F238E27FC236}">
                <a16:creationId xmlns:a16="http://schemas.microsoft.com/office/drawing/2014/main" id="{8001BABB-7E0B-CD42-A9CC-62EB444675E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19200" y="1447801"/>
            <a:ext cx="9144000" cy="4113213"/>
          </a:xfrm>
        </p:spPr>
        <p:txBody>
          <a:bodyPr/>
          <a:lstStyle/>
          <a:p>
            <a:r>
              <a:rPr lang="en-US" altLang="en-US" dirty="0"/>
              <a:t>FOLFOX, Cape- Ox are NCCN preferred regimens</a:t>
            </a:r>
          </a:p>
          <a:p>
            <a:r>
              <a:rPr lang="en-US" altLang="en-US" dirty="0"/>
              <a:t>Immunotherapy approval: + any first line fluorinated pyrimidine/platinum regimen regardless of PDL-1 status</a:t>
            </a:r>
          </a:p>
          <a:p>
            <a:r>
              <a:rPr lang="en-US" altLang="en-US" dirty="0"/>
              <a:t>KN 590: </a:t>
            </a:r>
            <a:r>
              <a:rPr lang="en-US" altLang="en-US" dirty="0" err="1"/>
              <a:t>Pembro</a:t>
            </a:r>
            <a:r>
              <a:rPr lang="en-US" altLang="en-US" dirty="0"/>
              <a:t> + first line in esophageal + GEJ AC and SCC</a:t>
            </a:r>
          </a:p>
          <a:p>
            <a:pPr lvl="1"/>
            <a:r>
              <a:rPr lang="en-US" altLang="en-US" sz="1800" dirty="0"/>
              <a:t>PFS,OS,RR improved</a:t>
            </a:r>
          </a:p>
          <a:p>
            <a:pPr lvl="1"/>
            <a:r>
              <a:rPr lang="en-US" altLang="en-US" sz="1800" dirty="0"/>
              <a:t>New benchmark OS 14 months</a:t>
            </a:r>
          </a:p>
          <a:p>
            <a:r>
              <a:rPr lang="en-US" altLang="en-US" dirty="0"/>
              <a:t>CM 649: </a:t>
            </a:r>
            <a:r>
              <a:rPr lang="en-US" altLang="en-US" dirty="0" err="1"/>
              <a:t>Nivo</a:t>
            </a:r>
            <a:r>
              <a:rPr lang="en-US" altLang="en-US" dirty="0"/>
              <a:t> + first line in gastric and GEJ</a:t>
            </a:r>
          </a:p>
          <a:p>
            <a:pPr lvl="1"/>
            <a:r>
              <a:rPr lang="en-US" altLang="en-US" sz="1800" dirty="0"/>
              <a:t>PFS, OS, RR improved</a:t>
            </a:r>
          </a:p>
          <a:p>
            <a:pPr lvl="1"/>
            <a:r>
              <a:rPr lang="en-US" altLang="en-US" sz="1800" dirty="0"/>
              <a:t>New benchmark OS 13.8 months</a:t>
            </a:r>
          </a:p>
          <a:p>
            <a:r>
              <a:rPr lang="en-US" altLang="en-US" dirty="0"/>
              <a:t>KN 811: HER2 +: </a:t>
            </a:r>
            <a:r>
              <a:rPr lang="en-US" altLang="en-US" dirty="0" err="1"/>
              <a:t>Pembro</a:t>
            </a:r>
            <a:r>
              <a:rPr lang="en-US" altLang="en-US" dirty="0"/>
              <a:t> + chemo/</a:t>
            </a:r>
            <a:r>
              <a:rPr lang="en-US" altLang="en-US" dirty="0" err="1"/>
              <a:t>tras</a:t>
            </a:r>
            <a:r>
              <a:rPr lang="en-US" altLang="en-US" dirty="0"/>
              <a:t> increased response rate</a:t>
            </a:r>
          </a:p>
          <a:p>
            <a:r>
              <a:rPr lang="en-US" altLang="en-US" dirty="0"/>
              <a:t>CM 648: Likely approval for </a:t>
            </a:r>
            <a:r>
              <a:rPr lang="en-US" altLang="en-US" dirty="0" err="1"/>
              <a:t>nivo</a:t>
            </a:r>
            <a:r>
              <a:rPr lang="en-US" altLang="en-US" dirty="0"/>
              <a:t> + chemo, </a:t>
            </a:r>
            <a:r>
              <a:rPr lang="en-US" altLang="en-US" dirty="0" err="1"/>
              <a:t>Ipi</a:t>
            </a:r>
            <a:r>
              <a:rPr lang="en-US" altLang="en-US" dirty="0"/>
              <a:t>/</a:t>
            </a:r>
            <a:r>
              <a:rPr lang="en-US" altLang="en-US" dirty="0" err="1"/>
              <a:t>nivo</a:t>
            </a:r>
            <a:r>
              <a:rPr lang="en-US" altLang="en-US" dirty="0"/>
              <a:t> first line in SCC</a:t>
            </a:r>
          </a:p>
        </p:txBody>
      </p:sp>
      <p:sp>
        <p:nvSpPr>
          <p:cNvPr id="123908" name="TextBox 1">
            <a:extLst>
              <a:ext uri="{FF2B5EF4-FFF2-40B4-BE49-F238E27FC236}">
                <a16:creationId xmlns:a16="http://schemas.microsoft.com/office/drawing/2014/main" id="{A4EF8486-8DE2-F941-A0A6-3A13AD3802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6222043"/>
            <a:ext cx="7924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en-US" sz="1600" dirty="0">
                <a:solidFill>
                  <a:srgbClr val="FFFF00"/>
                </a:solidFill>
              </a:rPr>
              <a:t>Kato Lancet 398:759; 2021; </a:t>
            </a:r>
            <a:r>
              <a:rPr lang="en-US" altLang="en-US" sz="1600" dirty="0" err="1">
                <a:solidFill>
                  <a:srgbClr val="FFFF00"/>
                </a:solidFill>
              </a:rPr>
              <a:t>Janjigian</a:t>
            </a:r>
            <a:r>
              <a:rPr lang="en-US" altLang="en-US" sz="1600" dirty="0">
                <a:solidFill>
                  <a:srgbClr val="FFFF00"/>
                </a:solidFill>
              </a:rPr>
              <a:t> Lancet 398:27;2021  </a:t>
            </a:r>
            <a:r>
              <a:rPr lang="en-US" altLang="en-US" sz="1600" dirty="0" err="1">
                <a:solidFill>
                  <a:srgbClr val="FFFF00"/>
                </a:solidFill>
              </a:rPr>
              <a:t>Janjigian</a:t>
            </a:r>
            <a:r>
              <a:rPr lang="en-US" altLang="en-US" sz="1600" dirty="0">
                <a:solidFill>
                  <a:srgbClr val="FFFF00"/>
                </a:solidFill>
              </a:rPr>
              <a:t> Nature 600:727; 2021; Chau JCO 39: LBA 4001; 2021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AE9CEFD-1D56-E247-A655-CD174503B97D}"/>
              </a:ext>
            </a:extLst>
          </p:cNvPr>
          <p:cNvSpPr txBox="1"/>
          <p:nvPr/>
        </p:nvSpPr>
        <p:spPr>
          <a:xfrm>
            <a:off x="6043084" y="6534835"/>
            <a:ext cx="611341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bg1"/>
                </a:solidFill>
                <a:effectLst/>
                <a:cs typeface="Arial" panose="020B0604020202020204" pitchFamily="34" charset="0"/>
              </a:rPr>
              <a:t>Courtesy of David H </a:t>
            </a:r>
            <a:r>
              <a:rPr lang="en-US" sz="1500" b="0" i="0" dirty="0" err="1">
                <a:solidFill>
                  <a:schemeClr val="bg1"/>
                </a:solidFill>
                <a:effectLst/>
                <a:cs typeface="Arial" panose="020B0604020202020204" pitchFamily="34" charset="0"/>
              </a:rPr>
              <a:t>Ilson</a:t>
            </a:r>
            <a:r>
              <a:rPr lang="en-US" sz="1500" b="0" i="0" dirty="0">
                <a:solidFill>
                  <a:schemeClr val="bg1"/>
                </a:solidFill>
                <a:effectLst/>
                <a:cs typeface="Arial" panose="020B0604020202020204" pitchFamily="34" charset="0"/>
              </a:rPr>
              <a:t>, MD, PhD</a:t>
            </a:r>
            <a:endParaRPr lang="en-US" sz="15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Title 1">
            <a:extLst>
              <a:ext uri="{FF2B5EF4-FFF2-40B4-BE49-F238E27FC236}">
                <a16:creationId xmlns:a16="http://schemas.microsoft.com/office/drawing/2014/main" id="{5C7DFDF4-511C-3C43-987F-0CDB4AA0F29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800" dirty="0"/>
              <a:t>Esophagogastric adenocarcinoma and SCC: </a:t>
            </a:r>
            <a:br>
              <a:rPr lang="en-US" altLang="en-US" sz="2800" dirty="0"/>
            </a:br>
            <a:r>
              <a:rPr lang="en-US" altLang="en-US" sz="2800" dirty="0"/>
              <a:t>First Line Immunotherapy is Approved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86749A-C0A7-E143-B0ED-6E0E7B1181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0" y="1371601"/>
            <a:ext cx="4664075" cy="4113213"/>
          </a:xfrm>
        </p:spPr>
        <p:txBody>
          <a:bodyPr/>
          <a:lstStyle/>
          <a:p>
            <a:pPr marL="250031" indent="-250031" defTabSz="669131">
              <a:defRPr/>
            </a:pPr>
            <a:r>
              <a:rPr lang="en-US" dirty="0"/>
              <a:t>KN 590: Pembro + first line in esophageal + GEJ AC and SCC</a:t>
            </a:r>
            <a:endParaRPr lang="en-US" sz="1575" dirty="0"/>
          </a:p>
          <a:p>
            <a:pPr lvl="1" indent="-207169" defTabSz="669131">
              <a:defRPr/>
            </a:pPr>
            <a:r>
              <a:rPr lang="en-US" sz="1800" dirty="0"/>
              <a:t>OS 14 months</a:t>
            </a:r>
          </a:p>
          <a:p>
            <a:pPr marL="250031" indent="-250031" defTabSz="669131">
              <a:defRPr/>
            </a:pPr>
            <a:endParaRPr lang="en-US" dirty="0"/>
          </a:p>
          <a:p>
            <a:pPr marL="250031" indent="-250031" defTabSz="669131">
              <a:defRPr/>
            </a:pPr>
            <a:r>
              <a:rPr lang="en-US" dirty="0"/>
              <a:t>CM 649: Nivo + first line in gastric and GEJ</a:t>
            </a:r>
            <a:endParaRPr lang="en-US" sz="1575" dirty="0"/>
          </a:p>
          <a:p>
            <a:pPr lvl="1" indent="-207169" defTabSz="669131">
              <a:defRPr/>
            </a:pPr>
            <a:r>
              <a:rPr lang="en-US" sz="1800" dirty="0"/>
              <a:t>OS 13.8 months</a:t>
            </a:r>
          </a:p>
          <a:p>
            <a:pPr lvl="1" indent="-207169" defTabSz="669131">
              <a:defRPr/>
            </a:pPr>
            <a:endParaRPr lang="en-US" sz="1800" dirty="0"/>
          </a:p>
          <a:p>
            <a:pPr lvl="1" indent="-207169" defTabSz="669131">
              <a:defRPr/>
            </a:pPr>
            <a:endParaRPr lang="en-US" sz="1800" dirty="0"/>
          </a:p>
          <a:p>
            <a:pPr marL="250031" indent="-250031" defTabSz="669131">
              <a:defRPr/>
            </a:pPr>
            <a:endParaRPr lang="en-US" dirty="0"/>
          </a:p>
          <a:p>
            <a:pPr marL="250031" indent="-250031" defTabSz="669131">
              <a:defRPr/>
            </a:pPr>
            <a:r>
              <a:rPr lang="en-US" dirty="0"/>
              <a:t>KN 811: HER2 +: Pembro + chemo increased response rate</a:t>
            </a:r>
          </a:p>
        </p:txBody>
      </p:sp>
      <p:sp>
        <p:nvSpPr>
          <p:cNvPr id="124932" name="TextBox 1">
            <a:extLst>
              <a:ext uri="{FF2B5EF4-FFF2-40B4-BE49-F238E27FC236}">
                <a16:creationId xmlns:a16="http://schemas.microsoft.com/office/drawing/2014/main" id="{4858117A-0360-DE40-80B2-D372F196AE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626" y="6382599"/>
            <a:ext cx="94488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1600" dirty="0">
                <a:solidFill>
                  <a:srgbClr val="FFFF00"/>
                </a:solidFill>
              </a:rPr>
              <a:t>Kato Lancet 398:759; 2021; </a:t>
            </a:r>
            <a:r>
              <a:rPr lang="en-US" altLang="en-US" sz="1600" dirty="0" err="1">
                <a:solidFill>
                  <a:srgbClr val="FFFF00"/>
                </a:solidFill>
              </a:rPr>
              <a:t>Janjigian</a:t>
            </a:r>
            <a:r>
              <a:rPr lang="en-US" altLang="en-US" sz="1600" dirty="0">
                <a:solidFill>
                  <a:srgbClr val="FFFF00"/>
                </a:solidFill>
              </a:rPr>
              <a:t> Lancet 398:27;2021  </a:t>
            </a:r>
            <a:r>
              <a:rPr lang="en-US" altLang="en-US" sz="1600" dirty="0" err="1">
                <a:solidFill>
                  <a:srgbClr val="FFFF00"/>
                </a:solidFill>
              </a:rPr>
              <a:t>Janjigian</a:t>
            </a:r>
            <a:r>
              <a:rPr lang="en-US" altLang="en-US" sz="1600" dirty="0">
                <a:solidFill>
                  <a:srgbClr val="FFFF00"/>
                </a:solidFill>
              </a:rPr>
              <a:t> Nature 600:727; 2021</a:t>
            </a:r>
          </a:p>
        </p:txBody>
      </p:sp>
      <p:pic>
        <p:nvPicPr>
          <p:cNvPr id="124933" name="Picture 1">
            <a:extLst>
              <a:ext uri="{FF2B5EF4-FFF2-40B4-BE49-F238E27FC236}">
                <a16:creationId xmlns:a16="http://schemas.microsoft.com/office/drawing/2014/main" id="{232FC585-E145-0648-A4DC-60ACDC83A3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8726" y="1346200"/>
            <a:ext cx="1839913" cy="157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4934" name="Picture 3">
            <a:extLst>
              <a:ext uri="{FF2B5EF4-FFF2-40B4-BE49-F238E27FC236}">
                <a16:creationId xmlns:a16="http://schemas.microsoft.com/office/drawing/2014/main" id="{D4930602-40AF-AD43-B294-DD6D76EFF5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3426" y="3048000"/>
            <a:ext cx="2582863" cy="158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4935" name="Picture 5">
            <a:extLst>
              <a:ext uri="{FF2B5EF4-FFF2-40B4-BE49-F238E27FC236}">
                <a16:creationId xmlns:a16="http://schemas.microsoft.com/office/drawing/2014/main" id="{E36B3407-9EF9-924C-B481-43CBC76CAF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4464" y="4702175"/>
            <a:ext cx="4457006" cy="1680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D9B24EF-23F0-F140-AD9E-3E2494E56B67}"/>
              </a:ext>
            </a:extLst>
          </p:cNvPr>
          <p:cNvSpPr txBox="1"/>
          <p:nvPr/>
        </p:nvSpPr>
        <p:spPr>
          <a:xfrm>
            <a:off x="6043084" y="6534835"/>
            <a:ext cx="611341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bg1"/>
                </a:solidFill>
                <a:effectLst/>
                <a:cs typeface="Arial" panose="020B0604020202020204" pitchFamily="34" charset="0"/>
              </a:rPr>
              <a:t>Courtesy of David H </a:t>
            </a:r>
            <a:r>
              <a:rPr lang="en-US" sz="1500" b="0" i="0" dirty="0" err="1">
                <a:solidFill>
                  <a:schemeClr val="bg1"/>
                </a:solidFill>
                <a:effectLst/>
                <a:cs typeface="Arial" panose="020B0604020202020204" pitchFamily="34" charset="0"/>
              </a:rPr>
              <a:t>Ilson</a:t>
            </a:r>
            <a:r>
              <a:rPr lang="en-US" sz="1500" b="0" i="0" dirty="0">
                <a:solidFill>
                  <a:schemeClr val="bg1"/>
                </a:solidFill>
                <a:effectLst/>
                <a:cs typeface="Arial" panose="020B0604020202020204" pitchFamily="34" charset="0"/>
              </a:rPr>
              <a:t>, MD, PhD</a:t>
            </a:r>
            <a:endParaRPr lang="en-US" sz="15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Title 1">
            <a:extLst>
              <a:ext uri="{FF2B5EF4-FFF2-40B4-BE49-F238E27FC236}">
                <a16:creationId xmlns:a16="http://schemas.microsoft.com/office/drawing/2014/main" id="{FC683C99-169A-354B-ACC7-ACF25022502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800" dirty="0"/>
              <a:t>Esophagogastric adenocarcinoma and SCC: </a:t>
            </a:r>
            <a:br>
              <a:rPr lang="en-US" altLang="en-US" sz="2800" dirty="0"/>
            </a:br>
            <a:r>
              <a:rPr lang="en-US" altLang="en-US" sz="2800" dirty="0"/>
              <a:t>Immunotherapy Benefit Dependent on CPS Score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FC6ADD-9992-E549-AD9A-5F92D99179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7389" y="1663700"/>
            <a:ext cx="4343400" cy="3962400"/>
          </a:xfrm>
        </p:spPr>
        <p:txBody>
          <a:bodyPr/>
          <a:lstStyle/>
          <a:p>
            <a:pPr marL="250031" indent="-250031" defTabSz="669131">
              <a:defRPr/>
            </a:pPr>
            <a:r>
              <a:rPr lang="en-US" sz="1600" dirty="0"/>
              <a:t>KN 590: Pembro + first line in esophageal + GEJ AC and SCC</a:t>
            </a:r>
          </a:p>
          <a:p>
            <a:pPr lvl="1" indent="-207169" defTabSz="669131">
              <a:defRPr/>
            </a:pPr>
            <a:r>
              <a:rPr lang="en-US" sz="1600" dirty="0"/>
              <a:t>Benefit greater, limited to CPS &gt; = 10%</a:t>
            </a:r>
          </a:p>
          <a:p>
            <a:pPr lvl="1" indent="-207169" defTabSz="669131">
              <a:defRPr/>
            </a:pPr>
            <a:endParaRPr lang="en-US" sz="1600" dirty="0"/>
          </a:p>
          <a:p>
            <a:pPr lvl="1" indent="-207169" defTabSz="669131">
              <a:defRPr/>
            </a:pPr>
            <a:endParaRPr lang="en-US" sz="1600" dirty="0"/>
          </a:p>
          <a:p>
            <a:pPr marL="250031" indent="-250031" defTabSz="669131">
              <a:defRPr/>
            </a:pPr>
            <a:r>
              <a:rPr lang="en-US" sz="1600" dirty="0"/>
              <a:t>CM 649: Nivo + first line in gastric and GEJ</a:t>
            </a:r>
          </a:p>
          <a:p>
            <a:pPr lvl="1" indent="-207169" defTabSz="669131">
              <a:defRPr/>
            </a:pPr>
            <a:r>
              <a:rPr lang="en-US" sz="1600" dirty="0"/>
              <a:t>Benefit limited to CPS &gt; = 5% (62% of pts), no OS benefit in CPS &lt; 5%</a:t>
            </a:r>
          </a:p>
          <a:p>
            <a:pPr lvl="1" indent="-207169" defTabSz="669131">
              <a:defRPr/>
            </a:pPr>
            <a:endParaRPr lang="en-US" sz="1600" dirty="0"/>
          </a:p>
          <a:p>
            <a:pPr marL="250031" indent="-250031" defTabSz="669131">
              <a:defRPr/>
            </a:pPr>
            <a:r>
              <a:rPr lang="en-US" sz="1600" dirty="0"/>
              <a:t>KN 811: HER2 +: Pembro + chemo increased response rate</a:t>
            </a:r>
          </a:p>
          <a:p>
            <a:pPr marL="543718" lvl="1" indent="-250031" defTabSz="669131">
              <a:defRPr/>
            </a:pPr>
            <a:r>
              <a:rPr lang="en-US" sz="1600" dirty="0"/>
              <a:t>Lesser benefit in CPS &lt; 1%</a:t>
            </a:r>
          </a:p>
          <a:p>
            <a:pPr marL="543718" lvl="1" indent="-250031" defTabSz="669131">
              <a:defRPr/>
            </a:pPr>
            <a:endParaRPr lang="en-US" sz="1600" dirty="0"/>
          </a:p>
          <a:p>
            <a:pPr marL="0" indent="0" defTabSz="669131">
              <a:buNone/>
              <a:defRPr/>
            </a:pPr>
            <a:endParaRPr lang="en-US" sz="1600" dirty="0"/>
          </a:p>
        </p:txBody>
      </p:sp>
      <p:sp>
        <p:nvSpPr>
          <p:cNvPr id="125956" name="TextBox 1">
            <a:extLst>
              <a:ext uri="{FF2B5EF4-FFF2-40B4-BE49-F238E27FC236}">
                <a16:creationId xmlns:a16="http://schemas.microsoft.com/office/drawing/2014/main" id="{8C0A9E0C-3237-A941-8B6D-5AE51256D0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6273800"/>
            <a:ext cx="96012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1600" dirty="0">
                <a:solidFill>
                  <a:srgbClr val="FFFF00"/>
                </a:solidFill>
              </a:rPr>
              <a:t>Kato Lancet 398:759; 2021; </a:t>
            </a:r>
            <a:r>
              <a:rPr lang="en-US" altLang="en-US" sz="1600" dirty="0" err="1">
                <a:solidFill>
                  <a:srgbClr val="FFFF00"/>
                </a:solidFill>
              </a:rPr>
              <a:t>Janjigian</a:t>
            </a:r>
            <a:r>
              <a:rPr lang="en-US" altLang="en-US" sz="1600" dirty="0">
                <a:solidFill>
                  <a:srgbClr val="FFFF00"/>
                </a:solidFill>
              </a:rPr>
              <a:t> Lancet 398:27;2021  </a:t>
            </a:r>
            <a:r>
              <a:rPr lang="en-US" altLang="en-US" sz="1600" dirty="0" err="1">
                <a:solidFill>
                  <a:srgbClr val="FFFF00"/>
                </a:solidFill>
              </a:rPr>
              <a:t>Janjigian</a:t>
            </a:r>
            <a:r>
              <a:rPr lang="en-US" altLang="en-US" sz="1600" dirty="0">
                <a:solidFill>
                  <a:srgbClr val="FFFF00"/>
                </a:solidFill>
              </a:rPr>
              <a:t> Nature 600:727; 2021;</a:t>
            </a:r>
          </a:p>
        </p:txBody>
      </p:sp>
      <p:pic>
        <p:nvPicPr>
          <p:cNvPr id="125957" name="Picture 3">
            <a:extLst>
              <a:ext uri="{FF2B5EF4-FFF2-40B4-BE49-F238E27FC236}">
                <a16:creationId xmlns:a16="http://schemas.microsoft.com/office/drawing/2014/main" id="{58857EA1-8AF6-4942-8D80-5FD2633A3B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0789" y="5159375"/>
            <a:ext cx="6194921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5958" name="Picture 7">
            <a:extLst>
              <a:ext uri="{FF2B5EF4-FFF2-40B4-BE49-F238E27FC236}">
                <a16:creationId xmlns:a16="http://schemas.microsoft.com/office/drawing/2014/main" id="{63A8DF12-E82E-8140-920C-EDA48EB4A3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0789" y="3595689"/>
            <a:ext cx="6922772" cy="747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5959" name="Picture 8">
            <a:extLst>
              <a:ext uri="{FF2B5EF4-FFF2-40B4-BE49-F238E27FC236}">
                <a16:creationId xmlns:a16="http://schemas.microsoft.com/office/drawing/2014/main" id="{7E882CB8-596F-8E45-B644-B45D754D5C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1239" y="1476374"/>
            <a:ext cx="3683784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45D52ED-4AB8-3943-9DB7-F3FD8E3E0222}"/>
              </a:ext>
            </a:extLst>
          </p:cNvPr>
          <p:cNvSpPr txBox="1"/>
          <p:nvPr/>
        </p:nvSpPr>
        <p:spPr>
          <a:xfrm>
            <a:off x="6043084" y="6534835"/>
            <a:ext cx="611341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bg1"/>
                </a:solidFill>
                <a:effectLst/>
                <a:cs typeface="Arial" panose="020B0604020202020204" pitchFamily="34" charset="0"/>
              </a:rPr>
              <a:t>Courtesy of David H </a:t>
            </a:r>
            <a:r>
              <a:rPr lang="en-US" sz="1500" b="0" i="0" dirty="0" err="1">
                <a:solidFill>
                  <a:schemeClr val="bg1"/>
                </a:solidFill>
                <a:effectLst/>
                <a:cs typeface="Arial" panose="020B0604020202020204" pitchFamily="34" charset="0"/>
              </a:rPr>
              <a:t>Ilson</a:t>
            </a:r>
            <a:r>
              <a:rPr lang="en-US" sz="1500" b="0" i="0" dirty="0">
                <a:solidFill>
                  <a:schemeClr val="bg1"/>
                </a:solidFill>
                <a:effectLst/>
                <a:cs typeface="Arial" panose="020B0604020202020204" pitchFamily="34" charset="0"/>
              </a:rPr>
              <a:t>, MD, PhD</a:t>
            </a:r>
            <a:endParaRPr lang="en-US" sz="15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Title 1">
            <a:extLst>
              <a:ext uri="{FF2B5EF4-FFF2-40B4-BE49-F238E27FC236}">
                <a16:creationId xmlns:a16="http://schemas.microsoft.com/office/drawing/2014/main" id="{DFFD18D8-FDCE-6F4A-B504-E3114A949BB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800" dirty="0"/>
              <a:t>Other Positive, Ongoing Immunotherapy Trials</a:t>
            </a:r>
          </a:p>
        </p:txBody>
      </p:sp>
      <p:sp>
        <p:nvSpPr>
          <p:cNvPr id="126979" name="Content Placeholder 2">
            <a:extLst>
              <a:ext uri="{FF2B5EF4-FFF2-40B4-BE49-F238E27FC236}">
                <a16:creationId xmlns:a16="http://schemas.microsoft.com/office/drawing/2014/main" id="{B5A84954-F31D-114E-B79C-54EAB9E5753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62568" y="1600200"/>
            <a:ext cx="7716307" cy="3143250"/>
          </a:xfrm>
        </p:spPr>
        <p:txBody>
          <a:bodyPr/>
          <a:lstStyle/>
          <a:p>
            <a:r>
              <a:rPr lang="en-US" altLang="en-US" sz="2100" dirty="0"/>
              <a:t>ESCORT-1: + </a:t>
            </a:r>
            <a:r>
              <a:rPr lang="en-US" altLang="en-US" sz="2100" dirty="0" err="1"/>
              <a:t>Camrelizumab</a:t>
            </a:r>
            <a:r>
              <a:rPr lang="en-US" altLang="en-US" sz="2100" dirty="0"/>
              <a:t> + Pac/Cis </a:t>
            </a:r>
            <a:r>
              <a:rPr lang="en-US" altLang="en-US" sz="2100" dirty="0" err="1"/>
              <a:t>Eso</a:t>
            </a:r>
            <a:r>
              <a:rPr lang="en-US" altLang="en-US" sz="2100" dirty="0"/>
              <a:t> SCC</a:t>
            </a:r>
          </a:p>
          <a:p>
            <a:r>
              <a:rPr lang="en-US" altLang="en-US" sz="2100" dirty="0"/>
              <a:t>ORIENT 16: + </a:t>
            </a:r>
            <a:r>
              <a:rPr lang="en-US" altLang="en-US" sz="2100" dirty="0" err="1"/>
              <a:t>Sintilimab</a:t>
            </a:r>
            <a:r>
              <a:rPr lang="en-US" altLang="en-US" sz="2100" dirty="0"/>
              <a:t> +  Cape-Ox Gastric</a:t>
            </a:r>
          </a:p>
          <a:p>
            <a:r>
              <a:rPr lang="en-US" altLang="en-US" sz="2100" dirty="0"/>
              <a:t>ORIENT-15: + </a:t>
            </a:r>
            <a:r>
              <a:rPr lang="en-US" altLang="en-US" sz="2100" dirty="0" err="1"/>
              <a:t>Sintilimab</a:t>
            </a:r>
            <a:r>
              <a:rPr lang="en-US" altLang="en-US" sz="2100" dirty="0"/>
              <a:t> + FU/Cis </a:t>
            </a:r>
            <a:r>
              <a:rPr lang="en-US" altLang="en-US" sz="2100" dirty="0" err="1"/>
              <a:t>Eso</a:t>
            </a:r>
            <a:r>
              <a:rPr lang="en-US" altLang="en-US" sz="2100" dirty="0"/>
              <a:t> SCC</a:t>
            </a:r>
          </a:p>
          <a:p>
            <a:r>
              <a:rPr lang="en-US" altLang="en-US" sz="2100" dirty="0"/>
              <a:t>JUPITER-06: + </a:t>
            </a:r>
            <a:r>
              <a:rPr lang="en-US" altLang="en-US" sz="2100" dirty="0" err="1"/>
              <a:t>Toripalimab</a:t>
            </a:r>
            <a:r>
              <a:rPr lang="en-US" altLang="en-US" sz="2100" dirty="0"/>
              <a:t> + Pac/Cis </a:t>
            </a:r>
          </a:p>
          <a:p>
            <a:endParaRPr lang="en-US" altLang="en-US" sz="2100" dirty="0"/>
          </a:p>
          <a:p>
            <a:r>
              <a:rPr lang="en-US" altLang="en-US" sz="2100" dirty="0"/>
              <a:t>KEYNOTE 859: GEJ/gastric adeno</a:t>
            </a:r>
          </a:p>
          <a:p>
            <a:pPr lvl="1"/>
            <a:r>
              <a:rPr lang="en-US" altLang="en-US" sz="2100" dirty="0"/>
              <a:t>CAPOX or FU/CIS + / - </a:t>
            </a:r>
            <a:r>
              <a:rPr lang="en-US" altLang="en-US" sz="2100" dirty="0" err="1"/>
              <a:t>pembro</a:t>
            </a:r>
            <a:endParaRPr lang="en-US" altLang="en-US" sz="2100" dirty="0"/>
          </a:p>
          <a:p>
            <a:r>
              <a:rPr lang="en-US" altLang="en-US" sz="2100" dirty="0"/>
              <a:t>LEAP-015: GEJ and gastric adeno</a:t>
            </a:r>
          </a:p>
          <a:p>
            <a:pPr lvl="1"/>
            <a:r>
              <a:rPr lang="en-US" altLang="en-US" sz="2100" dirty="0"/>
              <a:t>CAPOX/FOLFOX + / - Lenvatinib/</a:t>
            </a:r>
            <a:r>
              <a:rPr lang="en-US" altLang="en-US" sz="2100" dirty="0" err="1"/>
              <a:t>Pembro</a:t>
            </a:r>
            <a:endParaRPr lang="en-US" altLang="en-US" sz="2100" dirty="0"/>
          </a:p>
          <a:p>
            <a:pPr lvl="1"/>
            <a:endParaRPr lang="en-US" altLang="en-US" sz="2100" dirty="0"/>
          </a:p>
        </p:txBody>
      </p:sp>
      <p:sp>
        <p:nvSpPr>
          <p:cNvPr id="126980" name="TextBox 1">
            <a:extLst>
              <a:ext uri="{FF2B5EF4-FFF2-40B4-BE49-F238E27FC236}">
                <a16:creationId xmlns:a16="http://schemas.microsoft.com/office/drawing/2014/main" id="{F005BAF3-6719-1C46-9303-080D9B611A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209" y="6284299"/>
            <a:ext cx="1112943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1400" dirty="0">
                <a:solidFill>
                  <a:srgbClr val="FFFF00"/>
                </a:solidFill>
              </a:rPr>
              <a:t>Luo JAMA 326: 916; 2021; Xu Ann Oncol 32: LBA 53 ESMO 2021; Shen Ann Oncol 32: LBA 52 ESMO 2021 Xu Ann Oncol 32: ESMO 2021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D807F04-425D-C944-AE30-89ECE4FA7904}"/>
              </a:ext>
            </a:extLst>
          </p:cNvPr>
          <p:cNvSpPr txBox="1"/>
          <p:nvPr/>
        </p:nvSpPr>
        <p:spPr>
          <a:xfrm>
            <a:off x="6043084" y="6534835"/>
            <a:ext cx="611341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bg1"/>
                </a:solidFill>
                <a:effectLst/>
                <a:cs typeface="Arial" panose="020B0604020202020204" pitchFamily="34" charset="0"/>
              </a:rPr>
              <a:t>Courtesy of David H </a:t>
            </a:r>
            <a:r>
              <a:rPr lang="en-US" sz="1500" b="0" i="0" dirty="0" err="1">
                <a:solidFill>
                  <a:schemeClr val="bg1"/>
                </a:solidFill>
                <a:effectLst/>
                <a:cs typeface="Arial" panose="020B0604020202020204" pitchFamily="34" charset="0"/>
              </a:rPr>
              <a:t>Ilson</a:t>
            </a:r>
            <a:r>
              <a:rPr lang="en-US" sz="1500" b="0" i="0" dirty="0">
                <a:solidFill>
                  <a:schemeClr val="bg1"/>
                </a:solidFill>
                <a:effectLst/>
                <a:cs typeface="Arial" panose="020B0604020202020204" pitchFamily="34" charset="0"/>
              </a:rPr>
              <a:t>, MD, PhD</a:t>
            </a:r>
            <a:endParaRPr lang="en-US" sz="15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8656C5-3F42-0341-8EB9-4B41C3576B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1214" y="2786064"/>
            <a:ext cx="5489575" cy="242887"/>
          </a:xfrm>
        </p:spPr>
        <p:txBody>
          <a:bodyPr/>
          <a:lstStyle/>
          <a:p>
            <a:pPr defTabSz="302504" eaLnBrk="1">
              <a:defRPr/>
            </a:pPr>
            <a:r>
              <a:rPr lang="en-US" sz="492" b="1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CheckMate 577 study design</a:t>
            </a:r>
          </a:p>
        </p:txBody>
      </p:sp>
      <p:pic>
        <p:nvPicPr>
          <p:cNvPr id="129027" name="Picture 2">
            <a:extLst>
              <a:ext uri="{FF2B5EF4-FFF2-40B4-BE49-F238E27FC236}">
                <a16:creationId xmlns:a16="http://schemas.microsoft.com/office/drawing/2014/main" id="{F59810C8-FA1D-1E45-A4EC-EBD9EA8E0C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174" y="433785"/>
            <a:ext cx="10649652" cy="5990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772B444-3FF7-704E-AF40-4C9B32258516}"/>
              </a:ext>
            </a:extLst>
          </p:cNvPr>
          <p:cNvSpPr txBox="1">
            <a:spLocks/>
          </p:cNvSpPr>
          <p:nvPr/>
        </p:nvSpPr>
        <p:spPr bwMode="auto">
          <a:xfrm>
            <a:off x="1797050" y="6589712"/>
            <a:ext cx="8585200" cy="268288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 anchor="ctr"/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pPr defTabSz="160751">
              <a:defRPr/>
            </a:pPr>
            <a:r>
              <a:rPr lang="en-US" sz="844" dirty="0">
                <a:latin typeface="Arial" charset="0"/>
                <a:ea typeface="+mn-ea"/>
              </a:rPr>
              <a:t>Content of this presentation is the property of the author, licensed by ASCO. Permission required for reuse.</a:t>
            </a:r>
          </a:p>
        </p:txBody>
      </p:sp>
      <p:sp>
        <p:nvSpPr>
          <p:cNvPr id="129029" name="TextBox 2">
            <a:extLst>
              <a:ext uri="{FF2B5EF4-FFF2-40B4-BE49-F238E27FC236}">
                <a16:creationId xmlns:a16="http://schemas.microsoft.com/office/drawing/2014/main" id="{C6E4B575-E954-1044-963B-3BE338C5DD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65642" y="762000"/>
            <a:ext cx="405765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defTabSz="6858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defTabSz="6858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defTabSz="6858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defTabSz="6858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284413" indent="1588" defTabSz="685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741613" indent="1588" defTabSz="685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198813" indent="1588" defTabSz="685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656013" indent="1588" defTabSz="685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500" dirty="0">
                <a:solidFill>
                  <a:srgbClr val="000000"/>
                </a:solidFill>
              </a:rPr>
              <a:t>Adjuvant Nivolumab after CRT and Surgery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606A209-98D5-C945-8525-F1046B31711E}"/>
              </a:ext>
            </a:extLst>
          </p:cNvPr>
          <p:cNvSpPr txBox="1"/>
          <p:nvPr/>
        </p:nvSpPr>
        <p:spPr>
          <a:xfrm>
            <a:off x="6043084" y="6534835"/>
            <a:ext cx="611341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effectLst/>
                <a:cs typeface="Arial" panose="020B0604020202020204" pitchFamily="34" charset="0"/>
              </a:rPr>
              <a:t>Courtesy of David H </a:t>
            </a:r>
            <a:r>
              <a:rPr lang="en-US" sz="1500" b="0" i="0" dirty="0" err="1">
                <a:effectLst/>
                <a:cs typeface="Arial" panose="020B0604020202020204" pitchFamily="34" charset="0"/>
              </a:rPr>
              <a:t>Ilson</a:t>
            </a:r>
            <a:r>
              <a:rPr lang="en-US" sz="1500" b="0" i="0" dirty="0">
                <a:effectLst/>
                <a:cs typeface="Arial" panose="020B0604020202020204" pitchFamily="34" charset="0"/>
              </a:rPr>
              <a:t>, MD, PhD</a:t>
            </a:r>
            <a:endParaRPr lang="en-US" sz="1500" dirty="0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5258AC-F5A8-0E41-A157-4CF070AD5B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1214" y="2786064"/>
            <a:ext cx="5489575" cy="242887"/>
          </a:xfrm>
        </p:spPr>
        <p:txBody>
          <a:bodyPr/>
          <a:lstStyle/>
          <a:p>
            <a:pPr defTabSz="302504" eaLnBrk="1">
              <a:defRPr/>
            </a:pPr>
            <a:r>
              <a:rPr lang="en-US" sz="492" b="1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Disease-free survival (DFS)</a:t>
            </a:r>
          </a:p>
        </p:txBody>
      </p:sp>
      <p:pic>
        <p:nvPicPr>
          <p:cNvPr id="130051" name="Picture 2">
            <a:extLst>
              <a:ext uri="{FF2B5EF4-FFF2-40B4-BE49-F238E27FC236}">
                <a16:creationId xmlns:a16="http://schemas.microsoft.com/office/drawing/2014/main" id="{3B8E7A0C-D66A-F44C-8759-E9B239CE87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490" y="381000"/>
            <a:ext cx="10403020" cy="5850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528F102E-73B6-5A48-ACCC-DED42D272722}"/>
              </a:ext>
            </a:extLst>
          </p:cNvPr>
          <p:cNvSpPr txBox="1">
            <a:spLocks/>
          </p:cNvSpPr>
          <p:nvPr/>
        </p:nvSpPr>
        <p:spPr bwMode="auto">
          <a:xfrm>
            <a:off x="1797050" y="6589712"/>
            <a:ext cx="8585200" cy="268288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 anchor="ctr"/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pPr defTabSz="160751">
              <a:defRPr/>
            </a:pPr>
            <a:r>
              <a:rPr lang="en-US" sz="844" dirty="0">
                <a:latin typeface="Arial" charset="0"/>
                <a:ea typeface="+mn-ea"/>
              </a:rPr>
              <a:t>Content of this presentation is the property of the author, licensed by ASCO. Permission required for reuse.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DEE8FDD-3D55-834C-A873-780A798B3232}"/>
              </a:ext>
            </a:extLst>
          </p:cNvPr>
          <p:cNvSpPr txBox="1"/>
          <p:nvPr/>
        </p:nvSpPr>
        <p:spPr>
          <a:xfrm>
            <a:off x="6043084" y="6534835"/>
            <a:ext cx="611341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effectLst/>
                <a:cs typeface="Arial" panose="020B0604020202020204" pitchFamily="34" charset="0"/>
              </a:rPr>
              <a:t>Courtesy of David H </a:t>
            </a:r>
            <a:r>
              <a:rPr lang="en-US" sz="1500" b="0" i="0" dirty="0" err="1">
                <a:effectLst/>
                <a:cs typeface="Arial" panose="020B0604020202020204" pitchFamily="34" charset="0"/>
              </a:rPr>
              <a:t>Ilson</a:t>
            </a:r>
            <a:r>
              <a:rPr lang="en-US" sz="1500" b="0" i="0" dirty="0">
                <a:effectLst/>
                <a:cs typeface="Arial" panose="020B0604020202020204" pitchFamily="34" charset="0"/>
              </a:rPr>
              <a:t>, MD, PhD</a:t>
            </a:r>
            <a:endParaRPr lang="en-US" sz="1500" dirty="0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77_Default Design">
  <a:themeElements>
    <a:clrScheme name="Default Design 14">
      <a:dk1>
        <a:srgbClr val="000000"/>
      </a:dk1>
      <a:lt1>
        <a:srgbClr val="FFFFFF"/>
      </a:lt1>
      <a:dk2>
        <a:srgbClr val="000066"/>
      </a:dk2>
      <a:lt2>
        <a:srgbClr val="F09828"/>
      </a:lt2>
      <a:accent1>
        <a:srgbClr val="DDDA68"/>
      </a:accent1>
      <a:accent2>
        <a:srgbClr val="99D0D7"/>
      </a:accent2>
      <a:accent3>
        <a:srgbClr val="AAAAB8"/>
      </a:accent3>
      <a:accent4>
        <a:srgbClr val="DADADA"/>
      </a:accent4>
      <a:accent5>
        <a:srgbClr val="EBEAB9"/>
      </a:accent5>
      <a:accent6>
        <a:srgbClr val="8ABCC3"/>
      </a:accent6>
      <a:hlink>
        <a:srgbClr val="7FE258"/>
      </a:hlink>
      <a:folHlink>
        <a:srgbClr val="DF918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6A737B"/>
        </a:dk2>
        <a:lt2>
          <a:srgbClr val="F09828"/>
        </a:lt2>
        <a:accent1>
          <a:srgbClr val="DDDA68"/>
        </a:accent1>
        <a:accent2>
          <a:srgbClr val="99D0D7"/>
        </a:accent2>
        <a:accent3>
          <a:srgbClr val="B9BCBF"/>
        </a:accent3>
        <a:accent4>
          <a:srgbClr val="DADADA"/>
        </a:accent4>
        <a:accent5>
          <a:srgbClr val="EBEAB9"/>
        </a:accent5>
        <a:accent6>
          <a:srgbClr val="8ABCC3"/>
        </a:accent6>
        <a:hlink>
          <a:srgbClr val="7FE258"/>
        </a:hlink>
        <a:folHlink>
          <a:srgbClr val="DF918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0000"/>
        </a:dk1>
        <a:lt1>
          <a:srgbClr val="FFFFFF"/>
        </a:lt1>
        <a:dk2>
          <a:srgbClr val="000066"/>
        </a:dk2>
        <a:lt2>
          <a:srgbClr val="F09828"/>
        </a:lt2>
        <a:accent1>
          <a:srgbClr val="DDDA68"/>
        </a:accent1>
        <a:accent2>
          <a:srgbClr val="99D0D7"/>
        </a:accent2>
        <a:accent3>
          <a:srgbClr val="AAAAB8"/>
        </a:accent3>
        <a:accent4>
          <a:srgbClr val="DADADA"/>
        </a:accent4>
        <a:accent5>
          <a:srgbClr val="EBEAB9"/>
        </a:accent5>
        <a:accent6>
          <a:srgbClr val="8ABCC3"/>
        </a:accent6>
        <a:hlink>
          <a:srgbClr val="7FE258"/>
        </a:hlink>
        <a:folHlink>
          <a:srgbClr val="DF918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40_Default Design">
  <a:themeElements>
    <a:clrScheme name="Default Design 14">
      <a:dk1>
        <a:srgbClr val="000000"/>
      </a:dk1>
      <a:lt1>
        <a:srgbClr val="FFFFFF"/>
      </a:lt1>
      <a:dk2>
        <a:srgbClr val="000066"/>
      </a:dk2>
      <a:lt2>
        <a:srgbClr val="F09828"/>
      </a:lt2>
      <a:accent1>
        <a:srgbClr val="DDDA68"/>
      </a:accent1>
      <a:accent2>
        <a:srgbClr val="99D0D7"/>
      </a:accent2>
      <a:accent3>
        <a:srgbClr val="AAAAB8"/>
      </a:accent3>
      <a:accent4>
        <a:srgbClr val="DADADA"/>
      </a:accent4>
      <a:accent5>
        <a:srgbClr val="EBEAB9"/>
      </a:accent5>
      <a:accent6>
        <a:srgbClr val="8ABCC3"/>
      </a:accent6>
      <a:hlink>
        <a:srgbClr val="7FE258"/>
      </a:hlink>
      <a:folHlink>
        <a:srgbClr val="DF918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6A737B"/>
        </a:dk2>
        <a:lt2>
          <a:srgbClr val="F09828"/>
        </a:lt2>
        <a:accent1>
          <a:srgbClr val="DDDA68"/>
        </a:accent1>
        <a:accent2>
          <a:srgbClr val="99D0D7"/>
        </a:accent2>
        <a:accent3>
          <a:srgbClr val="B9BCBF"/>
        </a:accent3>
        <a:accent4>
          <a:srgbClr val="DADADA"/>
        </a:accent4>
        <a:accent5>
          <a:srgbClr val="EBEAB9"/>
        </a:accent5>
        <a:accent6>
          <a:srgbClr val="8ABCC3"/>
        </a:accent6>
        <a:hlink>
          <a:srgbClr val="7FE258"/>
        </a:hlink>
        <a:folHlink>
          <a:srgbClr val="DF918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0000"/>
        </a:dk1>
        <a:lt1>
          <a:srgbClr val="FFFFFF"/>
        </a:lt1>
        <a:dk2>
          <a:srgbClr val="000066"/>
        </a:dk2>
        <a:lt2>
          <a:srgbClr val="F09828"/>
        </a:lt2>
        <a:accent1>
          <a:srgbClr val="DDDA68"/>
        </a:accent1>
        <a:accent2>
          <a:srgbClr val="99D0D7"/>
        </a:accent2>
        <a:accent3>
          <a:srgbClr val="AAAAB8"/>
        </a:accent3>
        <a:accent4>
          <a:srgbClr val="DADADA"/>
        </a:accent4>
        <a:accent5>
          <a:srgbClr val="EBEAB9"/>
        </a:accent5>
        <a:accent6>
          <a:srgbClr val="8ABCC3"/>
        </a:accent6>
        <a:hlink>
          <a:srgbClr val="7FE258"/>
        </a:hlink>
        <a:folHlink>
          <a:srgbClr val="DF918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52_Default Design">
  <a:themeElements>
    <a:clrScheme name="Default Design 14">
      <a:dk1>
        <a:srgbClr val="000000"/>
      </a:dk1>
      <a:lt1>
        <a:srgbClr val="FFFFFF"/>
      </a:lt1>
      <a:dk2>
        <a:srgbClr val="000066"/>
      </a:dk2>
      <a:lt2>
        <a:srgbClr val="F09828"/>
      </a:lt2>
      <a:accent1>
        <a:srgbClr val="DDDA68"/>
      </a:accent1>
      <a:accent2>
        <a:srgbClr val="99D0D7"/>
      </a:accent2>
      <a:accent3>
        <a:srgbClr val="AAAAB8"/>
      </a:accent3>
      <a:accent4>
        <a:srgbClr val="DADADA"/>
      </a:accent4>
      <a:accent5>
        <a:srgbClr val="EBEAB9"/>
      </a:accent5>
      <a:accent6>
        <a:srgbClr val="8ABCC3"/>
      </a:accent6>
      <a:hlink>
        <a:srgbClr val="7FE258"/>
      </a:hlink>
      <a:folHlink>
        <a:srgbClr val="DF918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6A737B"/>
        </a:dk2>
        <a:lt2>
          <a:srgbClr val="F09828"/>
        </a:lt2>
        <a:accent1>
          <a:srgbClr val="DDDA68"/>
        </a:accent1>
        <a:accent2>
          <a:srgbClr val="99D0D7"/>
        </a:accent2>
        <a:accent3>
          <a:srgbClr val="B9BCBF"/>
        </a:accent3>
        <a:accent4>
          <a:srgbClr val="DADADA"/>
        </a:accent4>
        <a:accent5>
          <a:srgbClr val="EBEAB9"/>
        </a:accent5>
        <a:accent6>
          <a:srgbClr val="8ABCC3"/>
        </a:accent6>
        <a:hlink>
          <a:srgbClr val="7FE258"/>
        </a:hlink>
        <a:folHlink>
          <a:srgbClr val="DF918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0000"/>
        </a:dk1>
        <a:lt1>
          <a:srgbClr val="FFFFFF"/>
        </a:lt1>
        <a:dk2>
          <a:srgbClr val="000066"/>
        </a:dk2>
        <a:lt2>
          <a:srgbClr val="F09828"/>
        </a:lt2>
        <a:accent1>
          <a:srgbClr val="DDDA68"/>
        </a:accent1>
        <a:accent2>
          <a:srgbClr val="99D0D7"/>
        </a:accent2>
        <a:accent3>
          <a:srgbClr val="AAAAB8"/>
        </a:accent3>
        <a:accent4>
          <a:srgbClr val="DADADA"/>
        </a:accent4>
        <a:accent5>
          <a:srgbClr val="EBEAB9"/>
        </a:accent5>
        <a:accent6>
          <a:srgbClr val="8ABCC3"/>
        </a:accent6>
        <a:hlink>
          <a:srgbClr val="7FE258"/>
        </a:hlink>
        <a:folHlink>
          <a:srgbClr val="DF918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41_Default Design">
  <a:themeElements>
    <a:clrScheme name="Default Design 14">
      <a:dk1>
        <a:srgbClr val="000000"/>
      </a:dk1>
      <a:lt1>
        <a:srgbClr val="FFFFFF"/>
      </a:lt1>
      <a:dk2>
        <a:srgbClr val="000066"/>
      </a:dk2>
      <a:lt2>
        <a:srgbClr val="F09828"/>
      </a:lt2>
      <a:accent1>
        <a:srgbClr val="DDDA68"/>
      </a:accent1>
      <a:accent2>
        <a:srgbClr val="99D0D7"/>
      </a:accent2>
      <a:accent3>
        <a:srgbClr val="AAAAB8"/>
      </a:accent3>
      <a:accent4>
        <a:srgbClr val="DADADA"/>
      </a:accent4>
      <a:accent5>
        <a:srgbClr val="EBEAB9"/>
      </a:accent5>
      <a:accent6>
        <a:srgbClr val="8ABCC3"/>
      </a:accent6>
      <a:hlink>
        <a:srgbClr val="7FE258"/>
      </a:hlink>
      <a:folHlink>
        <a:srgbClr val="DF918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6A737B"/>
        </a:dk2>
        <a:lt2>
          <a:srgbClr val="F09828"/>
        </a:lt2>
        <a:accent1>
          <a:srgbClr val="DDDA68"/>
        </a:accent1>
        <a:accent2>
          <a:srgbClr val="99D0D7"/>
        </a:accent2>
        <a:accent3>
          <a:srgbClr val="B9BCBF"/>
        </a:accent3>
        <a:accent4>
          <a:srgbClr val="DADADA"/>
        </a:accent4>
        <a:accent5>
          <a:srgbClr val="EBEAB9"/>
        </a:accent5>
        <a:accent6>
          <a:srgbClr val="8ABCC3"/>
        </a:accent6>
        <a:hlink>
          <a:srgbClr val="7FE258"/>
        </a:hlink>
        <a:folHlink>
          <a:srgbClr val="DF918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0000"/>
        </a:dk1>
        <a:lt1>
          <a:srgbClr val="FFFFFF"/>
        </a:lt1>
        <a:dk2>
          <a:srgbClr val="000066"/>
        </a:dk2>
        <a:lt2>
          <a:srgbClr val="F09828"/>
        </a:lt2>
        <a:accent1>
          <a:srgbClr val="DDDA68"/>
        </a:accent1>
        <a:accent2>
          <a:srgbClr val="99D0D7"/>
        </a:accent2>
        <a:accent3>
          <a:srgbClr val="AAAAB8"/>
        </a:accent3>
        <a:accent4>
          <a:srgbClr val="DADADA"/>
        </a:accent4>
        <a:accent5>
          <a:srgbClr val="EBEAB9"/>
        </a:accent5>
        <a:accent6>
          <a:srgbClr val="8ABCC3"/>
        </a:accent6>
        <a:hlink>
          <a:srgbClr val="7FE258"/>
        </a:hlink>
        <a:folHlink>
          <a:srgbClr val="DF918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42_Default Design">
  <a:themeElements>
    <a:clrScheme name="Default Design 14">
      <a:dk1>
        <a:srgbClr val="000000"/>
      </a:dk1>
      <a:lt1>
        <a:srgbClr val="FFFFFF"/>
      </a:lt1>
      <a:dk2>
        <a:srgbClr val="000066"/>
      </a:dk2>
      <a:lt2>
        <a:srgbClr val="F09828"/>
      </a:lt2>
      <a:accent1>
        <a:srgbClr val="DDDA68"/>
      </a:accent1>
      <a:accent2>
        <a:srgbClr val="99D0D7"/>
      </a:accent2>
      <a:accent3>
        <a:srgbClr val="AAAAB8"/>
      </a:accent3>
      <a:accent4>
        <a:srgbClr val="DADADA"/>
      </a:accent4>
      <a:accent5>
        <a:srgbClr val="EBEAB9"/>
      </a:accent5>
      <a:accent6>
        <a:srgbClr val="8ABCC3"/>
      </a:accent6>
      <a:hlink>
        <a:srgbClr val="7FE258"/>
      </a:hlink>
      <a:folHlink>
        <a:srgbClr val="DF918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6A737B"/>
        </a:dk2>
        <a:lt2>
          <a:srgbClr val="F09828"/>
        </a:lt2>
        <a:accent1>
          <a:srgbClr val="DDDA68"/>
        </a:accent1>
        <a:accent2>
          <a:srgbClr val="99D0D7"/>
        </a:accent2>
        <a:accent3>
          <a:srgbClr val="B9BCBF"/>
        </a:accent3>
        <a:accent4>
          <a:srgbClr val="DADADA"/>
        </a:accent4>
        <a:accent5>
          <a:srgbClr val="EBEAB9"/>
        </a:accent5>
        <a:accent6>
          <a:srgbClr val="8ABCC3"/>
        </a:accent6>
        <a:hlink>
          <a:srgbClr val="7FE258"/>
        </a:hlink>
        <a:folHlink>
          <a:srgbClr val="DF918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0000"/>
        </a:dk1>
        <a:lt1>
          <a:srgbClr val="FFFFFF"/>
        </a:lt1>
        <a:dk2>
          <a:srgbClr val="000066"/>
        </a:dk2>
        <a:lt2>
          <a:srgbClr val="F09828"/>
        </a:lt2>
        <a:accent1>
          <a:srgbClr val="DDDA68"/>
        </a:accent1>
        <a:accent2>
          <a:srgbClr val="99D0D7"/>
        </a:accent2>
        <a:accent3>
          <a:srgbClr val="AAAAB8"/>
        </a:accent3>
        <a:accent4>
          <a:srgbClr val="DADADA"/>
        </a:accent4>
        <a:accent5>
          <a:srgbClr val="EBEAB9"/>
        </a:accent5>
        <a:accent6>
          <a:srgbClr val="8ABCC3"/>
        </a:accent6>
        <a:hlink>
          <a:srgbClr val="7FE258"/>
        </a:hlink>
        <a:folHlink>
          <a:srgbClr val="DF918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Pembro 16x9 Slide Template">
  <a:themeElements>
    <a:clrScheme name="Pembro-Merck Colors">
      <a:dk1>
        <a:srgbClr val="000000"/>
      </a:dk1>
      <a:lt1>
        <a:srgbClr val="FFFFFF"/>
      </a:lt1>
      <a:dk2>
        <a:srgbClr val="37424A"/>
      </a:dk2>
      <a:lt2>
        <a:srgbClr val="BFB8AF"/>
      </a:lt2>
      <a:accent1>
        <a:srgbClr val="00877C"/>
      </a:accent1>
      <a:accent2>
        <a:srgbClr val="6ECEB2"/>
      </a:accent2>
      <a:accent3>
        <a:srgbClr val="9AC92E"/>
      </a:accent3>
      <a:accent4>
        <a:srgbClr val="E8C90F"/>
      </a:accent4>
      <a:accent5>
        <a:srgbClr val="66203A"/>
      </a:accent5>
      <a:accent6>
        <a:srgbClr val="F68D2E"/>
      </a:accent6>
      <a:hlink>
        <a:srgbClr val="6ECEB2"/>
      </a:hlink>
      <a:folHlink>
        <a:srgbClr val="00877C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635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tlCol="0" anchor="ctr"/>
      <a:lstStyle>
        <a:defPPr algn="ctr">
          <a:defRPr kern="600" spc="30" dirty="0" err="1" smtClean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 anchor="t" anchorCtr="0">
        <a:spAutoFit/>
      </a:bodyPr>
      <a:lstStyle>
        <a:defPPr>
          <a:defRPr kern="600" spc="3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embro 16x9 Slide Template_Mar 2019.potx" id="{A41A8791-DC26-43AF-9E6A-B8528E7E3127}" vid="{934EA7BF-E296-43EA-A451-45829B67DC13}"/>
    </a:ext>
  </a:extLst>
</a:theme>
</file>

<file path=ppt/theme/theme16.xml><?xml version="1.0" encoding="utf-8"?>
<a:theme xmlns:a="http://schemas.openxmlformats.org/drawingml/2006/main" name="39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29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Lucida Sans Unicode"/>
        <a:cs typeface="Lucida Sans Unicode"/>
      </a:majorFont>
      <a:minorFont>
        <a:latin typeface="Times New Roman"/>
        <a:ea typeface="Lucida Sans Unicode"/>
        <a:cs typeface="Lucida Sans Unicod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33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Lucida Sans Unicode"/>
        <a:cs typeface="Lucida Sans Unicode"/>
      </a:majorFont>
      <a:minorFont>
        <a:latin typeface="Times New Roman"/>
        <a:ea typeface="Lucida Sans Unicode"/>
        <a:cs typeface="Lucida Sans Unicod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1_Office Theme">
  <a:themeElements>
    <a:clrScheme name="Custom 2">
      <a:dk1>
        <a:srgbClr val="000000"/>
      </a:dk1>
      <a:lt1>
        <a:sysClr val="window" lastClr="FFFFFF"/>
      </a:lt1>
      <a:dk2>
        <a:srgbClr val="09345A"/>
      </a:dk2>
      <a:lt2>
        <a:srgbClr val="F0F0F4"/>
      </a:lt2>
      <a:accent1>
        <a:srgbClr val="09345A"/>
      </a:accent1>
      <a:accent2>
        <a:srgbClr val="1168B3"/>
      </a:accent2>
      <a:accent3>
        <a:srgbClr val="D77624"/>
      </a:accent3>
      <a:accent4>
        <a:srgbClr val="0C813D"/>
      </a:accent4>
      <a:accent5>
        <a:srgbClr val="5C1867"/>
      </a:accent5>
      <a:accent6>
        <a:srgbClr val="510B11"/>
      </a:accent6>
      <a:hlink>
        <a:srgbClr val="00689E"/>
      </a:hlink>
      <a:folHlink>
        <a:srgbClr val="007A4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Default Design">
  <a:themeElements>
    <a:clrScheme name="Default Design 14">
      <a:dk1>
        <a:srgbClr val="000000"/>
      </a:dk1>
      <a:lt1>
        <a:srgbClr val="FFFFFF"/>
      </a:lt1>
      <a:dk2>
        <a:srgbClr val="000066"/>
      </a:dk2>
      <a:lt2>
        <a:srgbClr val="F09828"/>
      </a:lt2>
      <a:accent1>
        <a:srgbClr val="DDDA68"/>
      </a:accent1>
      <a:accent2>
        <a:srgbClr val="99D0D7"/>
      </a:accent2>
      <a:accent3>
        <a:srgbClr val="AAAAB8"/>
      </a:accent3>
      <a:accent4>
        <a:srgbClr val="DADADA"/>
      </a:accent4>
      <a:accent5>
        <a:srgbClr val="EBEAB9"/>
      </a:accent5>
      <a:accent6>
        <a:srgbClr val="8ABCC3"/>
      </a:accent6>
      <a:hlink>
        <a:srgbClr val="7FE258"/>
      </a:hlink>
      <a:folHlink>
        <a:srgbClr val="DF918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6A737B"/>
        </a:dk2>
        <a:lt2>
          <a:srgbClr val="F09828"/>
        </a:lt2>
        <a:accent1>
          <a:srgbClr val="DDDA68"/>
        </a:accent1>
        <a:accent2>
          <a:srgbClr val="99D0D7"/>
        </a:accent2>
        <a:accent3>
          <a:srgbClr val="B9BCBF"/>
        </a:accent3>
        <a:accent4>
          <a:srgbClr val="DADADA"/>
        </a:accent4>
        <a:accent5>
          <a:srgbClr val="EBEAB9"/>
        </a:accent5>
        <a:accent6>
          <a:srgbClr val="8ABCC3"/>
        </a:accent6>
        <a:hlink>
          <a:srgbClr val="7FE258"/>
        </a:hlink>
        <a:folHlink>
          <a:srgbClr val="DF918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0000"/>
        </a:dk1>
        <a:lt1>
          <a:srgbClr val="FFFFFF"/>
        </a:lt1>
        <a:dk2>
          <a:srgbClr val="000066"/>
        </a:dk2>
        <a:lt2>
          <a:srgbClr val="F09828"/>
        </a:lt2>
        <a:accent1>
          <a:srgbClr val="DDDA68"/>
        </a:accent1>
        <a:accent2>
          <a:srgbClr val="99D0D7"/>
        </a:accent2>
        <a:accent3>
          <a:srgbClr val="AAAAB8"/>
        </a:accent3>
        <a:accent4>
          <a:srgbClr val="DADADA"/>
        </a:accent4>
        <a:accent5>
          <a:srgbClr val="EBEAB9"/>
        </a:accent5>
        <a:accent6>
          <a:srgbClr val="8ABCC3"/>
        </a:accent6>
        <a:hlink>
          <a:srgbClr val="7FE258"/>
        </a:hlink>
        <a:folHlink>
          <a:srgbClr val="DF918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*Product">
  <a:themeElements>
    <a:clrScheme name="Custom 8">
      <a:dk1>
        <a:srgbClr val="2F3333"/>
      </a:dk1>
      <a:lt1>
        <a:srgbClr val="FFFFFF"/>
      </a:lt1>
      <a:dk2>
        <a:srgbClr val="2F3333"/>
      </a:dk2>
      <a:lt2>
        <a:srgbClr val="9DB0AC"/>
      </a:lt2>
      <a:accent1>
        <a:srgbClr val="7F134C"/>
      </a:accent1>
      <a:accent2>
        <a:srgbClr val="0D3759"/>
      </a:accent2>
      <a:accent3>
        <a:srgbClr val="65D2DF"/>
      </a:accent3>
      <a:accent4>
        <a:srgbClr val="3C1053"/>
      </a:accent4>
      <a:accent5>
        <a:srgbClr val="B5D820"/>
      </a:accent5>
      <a:accent6>
        <a:srgbClr val="F0AB00"/>
      </a:accent6>
      <a:hlink>
        <a:srgbClr val="7F134C"/>
      </a:hlink>
      <a:folHlink>
        <a:srgbClr val="4A5C58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1.xml><?xml version="1.0" encoding="utf-8"?>
<a:theme xmlns:a="http://schemas.openxmlformats.org/drawingml/2006/main" name="2_Pembro 16x9 Slide Template">
  <a:themeElements>
    <a:clrScheme name="Pembro-Merck Colors">
      <a:dk1>
        <a:srgbClr val="000000"/>
      </a:dk1>
      <a:lt1>
        <a:srgbClr val="FFFFFF"/>
      </a:lt1>
      <a:dk2>
        <a:srgbClr val="37424A"/>
      </a:dk2>
      <a:lt2>
        <a:srgbClr val="BFB8AF"/>
      </a:lt2>
      <a:accent1>
        <a:srgbClr val="00877C"/>
      </a:accent1>
      <a:accent2>
        <a:srgbClr val="6ECEB2"/>
      </a:accent2>
      <a:accent3>
        <a:srgbClr val="9AC92E"/>
      </a:accent3>
      <a:accent4>
        <a:srgbClr val="E8C90F"/>
      </a:accent4>
      <a:accent5>
        <a:srgbClr val="66203A"/>
      </a:accent5>
      <a:accent6>
        <a:srgbClr val="F68D2E"/>
      </a:accent6>
      <a:hlink>
        <a:srgbClr val="6ECEB2"/>
      </a:hlink>
      <a:folHlink>
        <a:srgbClr val="00877C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635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tlCol="0" anchor="ctr"/>
      <a:lstStyle>
        <a:defPPr algn="ctr">
          <a:defRPr kern="600" spc="30" dirty="0" err="1" smtClean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 anchor="t" anchorCtr="0">
        <a:spAutoFit/>
      </a:bodyPr>
      <a:lstStyle>
        <a:defPPr>
          <a:defRPr kern="600" spc="3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B44D567D-6EE7-4036-85C6-025AAEEDA81B}" vid="{29364BFF-3C0C-458F-8034-96937A8E1381}"/>
    </a:ext>
  </a:extLst>
</a:theme>
</file>

<file path=ppt/theme/theme22.xml><?xml version="1.0" encoding="utf-8"?>
<a:theme xmlns:a="http://schemas.openxmlformats.org/drawingml/2006/main" name="Medscape CME Template">
  <a:themeElements>
    <a:clrScheme name="Medscape Color Palette">
      <a:dk1>
        <a:srgbClr val="141414"/>
      </a:dk1>
      <a:lt1>
        <a:srgbClr val="FFFFFF"/>
      </a:lt1>
      <a:dk2>
        <a:srgbClr val="141414"/>
      </a:dk2>
      <a:lt2>
        <a:srgbClr val="EBEBEB"/>
      </a:lt2>
      <a:accent1>
        <a:srgbClr val="662225"/>
      </a:accent1>
      <a:accent2>
        <a:srgbClr val="345B0E"/>
      </a:accent2>
      <a:accent3>
        <a:srgbClr val="003854"/>
      </a:accent3>
      <a:accent4>
        <a:srgbClr val="006FA7"/>
      </a:accent4>
      <a:accent5>
        <a:srgbClr val="8E1400"/>
      </a:accent5>
      <a:accent6>
        <a:srgbClr val="3894A2"/>
      </a:accent6>
      <a:hlink>
        <a:srgbClr val="003854"/>
      </a:hlink>
      <a:folHlink>
        <a:srgbClr val="0A6FA7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deTemplate_Medscape_Widescreen (16_9).pptx" id="{6336CDC7-008C-4E32-AEBE-3962CC6AD86A}" vid="{2771FE66-BC91-4660-AB7E-759EEC17C75F}"/>
    </a:ext>
  </a:extLst>
</a:theme>
</file>

<file path=ppt/theme/theme23.xml><?xml version="1.0" encoding="utf-8"?>
<a:theme xmlns:a="http://schemas.openxmlformats.org/drawingml/2006/main" name="2_Office Theme">
  <a:themeElements>
    <a:clrScheme name="Custom 2">
      <a:dk1>
        <a:srgbClr val="000000"/>
      </a:dk1>
      <a:lt1>
        <a:sysClr val="window" lastClr="FFFFFF"/>
      </a:lt1>
      <a:dk2>
        <a:srgbClr val="09345A"/>
      </a:dk2>
      <a:lt2>
        <a:srgbClr val="F0F0F4"/>
      </a:lt2>
      <a:accent1>
        <a:srgbClr val="09345A"/>
      </a:accent1>
      <a:accent2>
        <a:srgbClr val="1168B3"/>
      </a:accent2>
      <a:accent3>
        <a:srgbClr val="D77624"/>
      </a:accent3>
      <a:accent4>
        <a:srgbClr val="0C813D"/>
      </a:accent4>
      <a:accent5>
        <a:srgbClr val="5C1867"/>
      </a:accent5>
      <a:accent6>
        <a:srgbClr val="510B11"/>
      </a:accent6>
      <a:hlink>
        <a:srgbClr val="00689E"/>
      </a:hlink>
      <a:folHlink>
        <a:srgbClr val="007A4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4.xml><?xml version="1.0" encoding="utf-8"?>
<a:theme xmlns:a="http://schemas.openxmlformats.org/drawingml/2006/main" name="94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5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6.xml><?xml version="1.0" encoding="utf-8"?>
<a:theme xmlns:a="http://schemas.openxmlformats.org/drawingml/2006/main" name="Custom Design">
  <a:themeElements>
    <a:clrScheme name="NRG Color Theme 2nd slide">
      <a:dk1>
        <a:srgbClr val="565656"/>
      </a:dk1>
      <a:lt1>
        <a:srgbClr val="FFFFFF"/>
      </a:lt1>
      <a:dk2>
        <a:srgbClr val="565656"/>
      </a:dk2>
      <a:lt2>
        <a:srgbClr val="FFFFFF"/>
      </a:lt2>
      <a:accent1>
        <a:srgbClr val="98012E"/>
      </a:accent1>
      <a:accent2>
        <a:srgbClr val="565656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NRG Slide Dec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7.xml><?xml version="1.0" encoding="utf-8"?>
<a:theme xmlns:a="http://schemas.openxmlformats.org/drawingml/2006/main" name="3_Office Theme">
  <a:themeElements>
    <a:clrScheme name="NRG Color Theme 2nd slide">
      <a:dk1>
        <a:srgbClr val="565656"/>
      </a:dk1>
      <a:lt1>
        <a:srgbClr val="FFFFFF"/>
      </a:lt1>
      <a:dk2>
        <a:srgbClr val="565656"/>
      </a:dk2>
      <a:lt2>
        <a:srgbClr val="FFFFFF"/>
      </a:lt2>
      <a:accent1>
        <a:srgbClr val="98012E"/>
      </a:accent1>
      <a:accent2>
        <a:srgbClr val="565656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NRG Slide Dec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8.xml><?xml version="1.0" encoding="utf-8"?>
<a:theme xmlns:a="http://schemas.openxmlformats.org/drawingml/2006/main" name="95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9.xml><?xml version="1.0" encoding="utf-8"?>
<a:theme xmlns:a="http://schemas.openxmlformats.org/drawingml/2006/main" name="4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9_Default Design">
  <a:themeElements>
    <a:clrScheme name="Default Design 14">
      <a:dk1>
        <a:srgbClr val="000000"/>
      </a:dk1>
      <a:lt1>
        <a:srgbClr val="FFFFFF"/>
      </a:lt1>
      <a:dk2>
        <a:srgbClr val="000066"/>
      </a:dk2>
      <a:lt2>
        <a:srgbClr val="F09828"/>
      </a:lt2>
      <a:accent1>
        <a:srgbClr val="DDDA68"/>
      </a:accent1>
      <a:accent2>
        <a:srgbClr val="99D0D7"/>
      </a:accent2>
      <a:accent3>
        <a:srgbClr val="AAAAB8"/>
      </a:accent3>
      <a:accent4>
        <a:srgbClr val="DADADA"/>
      </a:accent4>
      <a:accent5>
        <a:srgbClr val="EBEAB9"/>
      </a:accent5>
      <a:accent6>
        <a:srgbClr val="8ABCC3"/>
      </a:accent6>
      <a:hlink>
        <a:srgbClr val="7FE258"/>
      </a:hlink>
      <a:folHlink>
        <a:srgbClr val="DF918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6A737B"/>
        </a:dk2>
        <a:lt2>
          <a:srgbClr val="F09828"/>
        </a:lt2>
        <a:accent1>
          <a:srgbClr val="DDDA68"/>
        </a:accent1>
        <a:accent2>
          <a:srgbClr val="99D0D7"/>
        </a:accent2>
        <a:accent3>
          <a:srgbClr val="B9BCBF"/>
        </a:accent3>
        <a:accent4>
          <a:srgbClr val="DADADA"/>
        </a:accent4>
        <a:accent5>
          <a:srgbClr val="EBEAB9"/>
        </a:accent5>
        <a:accent6>
          <a:srgbClr val="8ABCC3"/>
        </a:accent6>
        <a:hlink>
          <a:srgbClr val="7FE258"/>
        </a:hlink>
        <a:folHlink>
          <a:srgbClr val="DF918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0000"/>
        </a:dk1>
        <a:lt1>
          <a:srgbClr val="FFFFFF"/>
        </a:lt1>
        <a:dk2>
          <a:srgbClr val="000066"/>
        </a:dk2>
        <a:lt2>
          <a:srgbClr val="F09828"/>
        </a:lt2>
        <a:accent1>
          <a:srgbClr val="DDDA68"/>
        </a:accent1>
        <a:accent2>
          <a:srgbClr val="99D0D7"/>
        </a:accent2>
        <a:accent3>
          <a:srgbClr val="AAAAB8"/>
        </a:accent3>
        <a:accent4>
          <a:srgbClr val="DADADA"/>
        </a:accent4>
        <a:accent5>
          <a:srgbClr val="EBEAB9"/>
        </a:accent5>
        <a:accent6>
          <a:srgbClr val="8ABCC3"/>
        </a:accent6>
        <a:hlink>
          <a:srgbClr val="7FE258"/>
        </a:hlink>
        <a:folHlink>
          <a:srgbClr val="DF918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0.xml><?xml version="1.0" encoding="utf-8"?>
<a:theme xmlns:a="http://schemas.openxmlformats.org/drawingml/2006/main" name="10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Lucida Sans Unicode"/>
        <a:cs typeface="Lucida Sans Unicode"/>
      </a:majorFont>
      <a:minorFont>
        <a:latin typeface="Times New Roman"/>
        <a:ea typeface="Lucida Sans Unicode"/>
        <a:cs typeface="Lucida Sans Unicod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1.xml><?xml version="1.0" encoding="utf-8"?>
<a:theme xmlns:a="http://schemas.openxmlformats.org/drawingml/2006/main" name="6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Lucida Sans Unicode"/>
        <a:cs typeface="Lucida Sans Unicode"/>
      </a:majorFont>
      <a:minorFont>
        <a:latin typeface="Times New Roman"/>
        <a:ea typeface="Lucida Sans Unicode"/>
        <a:cs typeface="Lucida Sans Unicod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2.xml><?xml version="1.0" encoding="utf-8"?>
<a:theme xmlns:a="http://schemas.openxmlformats.org/drawingml/2006/main" name="30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6_Default Design">
  <a:themeElements>
    <a:clrScheme name="Default Design 14">
      <a:dk1>
        <a:srgbClr val="000000"/>
      </a:dk1>
      <a:lt1>
        <a:srgbClr val="FFFFFF"/>
      </a:lt1>
      <a:dk2>
        <a:srgbClr val="000066"/>
      </a:dk2>
      <a:lt2>
        <a:srgbClr val="F09828"/>
      </a:lt2>
      <a:accent1>
        <a:srgbClr val="DDDA68"/>
      </a:accent1>
      <a:accent2>
        <a:srgbClr val="99D0D7"/>
      </a:accent2>
      <a:accent3>
        <a:srgbClr val="AAAAB8"/>
      </a:accent3>
      <a:accent4>
        <a:srgbClr val="DADADA"/>
      </a:accent4>
      <a:accent5>
        <a:srgbClr val="EBEAB9"/>
      </a:accent5>
      <a:accent6>
        <a:srgbClr val="8ABCC3"/>
      </a:accent6>
      <a:hlink>
        <a:srgbClr val="7FE258"/>
      </a:hlink>
      <a:folHlink>
        <a:srgbClr val="DF918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6A737B"/>
        </a:dk2>
        <a:lt2>
          <a:srgbClr val="F09828"/>
        </a:lt2>
        <a:accent1>
          <a:srgbClr val="DDDA68"/>
        </a:accent1>
        <a:accent2>
          <a:srgbClr val="99D0D7"/>
        </a:accent2>
        <a:accent3>
          <a:srgbClr val="B9BCBF"/>
        </a:accent3>
        <a:accent4>
          <a:srgbClr val="DADADA"/>
        </a:accent4>
        <a:accent5>
          <a:srgbClr val="EBEAB9"/>
        </a:accent5>
        <a:accent6>
          <a:srgbClr val="8ABCC3"/>
        </a:accent6>
        <a:hlink>
          <a:srgbClr val="7FE258"/>
        </a:hlink>
        <a:folHlink>
          <a:srgbClr val="DF918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0000"/>
        </a:dk1>
        <a:lt1>
          <a:srgbClr val="FFFFFF"/>
        </a:lt1>
        <a:dk2>
          <a:srgbClr val="000066"/>
        </a:dk2>
        <a:lt2>
          <a:srgbClr val="F09828"/>
        </a:lt2>
        <a:accent1>
          <a:srgbClr val="DDDA68"/>
        </a:accent1>
        <a:accent2>
          <a:srgbClr val="99D0D7"/>
        </a:accent2>
        <a:accent3>
          <a:srgbClr val="AAAAB8"/>
        </a:accent3>
        <a:accent4>
          <a:srgbClr val="DADADA"/>
        </a:accent4>
        <a:accent5>
          <a:srgbClr val="EBEAB9"/>
        </a:accent5>
        <a:accent6>
          <a:srgbClr val="8ABCC3"/>
        </a:accent6>
        <a:hlink>
          <a:srgbClr val="7FE258"/>
        </a:hlink>
        <a:folHlink>
          <a:srgbClr val="DF918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5_Default Design">
  <a:themeElements>
    <a:clrScheme name="Default Design 14">
      <a:dk1>
        <a:srgbClr val="000000"/>
      </a:dk1>
      <a:lt1>
        <a:srgbClr val="FFFFFF"/>
      </a:lt1>
      <a:dk2>
        <a:srgbClr val="000066"/>
      </a:dk2>
      <a:lt2>
        <a:srgbClr val="F09828"/>
      </a:lt2>
      <a:accent1>
        <a:srgbClr val="DDDA68"/>
      </a:accent1>
      <a:accent2>
        <a:srgbClr val="99D0D7"/>
      </a:accent2>
      <a:accent3>
        <a:srgbClr val="AAAAB8"/>
      </a:accent3>
      <a:accent4>
        <a:srgbClr val="DADADA"/>
      </a:accent4>
      <a:accent5>
        <a:srgbClr val="EBEAB9"/>
      </a:accent5>
      <a:accent6>
        <a:srgbClr val="8ABCC3"/>
      </a:accent6>
      <a:hlink>
        <a:srgbClr val="7FE258"/>
      </a:hlink>
      <a:folHlink>
        <a:srgbClr val="DF918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6A737B"/>
        </a:dk2>
        <a:lt2>
          <a:srgbClr val="F09828"/>
        </a:lt2>
        <a:accent1>
          <a:srgbClr val="DDDA68"/>
        </a:accent1>
        <a:accent2>
          <a:srgbClr val="99D0D7"/>
        </a:accent2>
        <a:accent3>
          <a:srgbClr val="B9BCBF"/>
        </a:accent3>
        <a:accent4>
          <a:srgbClr val="DADADA"/>
        </a:accent4>
        <a:accent5>
          <a:srgbClr val="EBEAB9"/>
        </a:accent5>
        <a:accent6>
          <a:srgbClr val="8ABCC3"/>
        </a:accent6>
        <a:hlink>
          <a:srgbClr val="7FE258"/>
        </a:hlink>
        <a:folHlink>
          <a:srgbClr val="DF918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0000"/>
        </a:dk1>
        <a:lt1>
          <a:srgbClr val="FFFFFF"/>
        </a:lt1>
        <a:dk2>
          <a:srgbClr val="000066"/>
        </a:dk2>
        <a:lt2>
          <a:srgbClr val="F09828"/>
        </a:lt2>
        <a:accent1>
          <a:srgbClr val="DDDA68"/>
        </a:accent1>
        <a:accent2>
          <a:srgbClr val="99D0D7"/>
        </a:accent2>
        <a:accent3>
          <a:srgbClr val="AAAAB8"/>
        </a:accent3>
        <a:accent4>
          <a:srgbClr val="DADADA"/>
        </a:accent4>
        <a:accent5>
          <a:srgbClr val="EBEAB9"/>
        </a:accent5>
        <a:accent6>
          <a:srgbClr val="8ABCC3"/>
        </a:accent6>
        <a:hlink>
          <a:srgbClr val="7FE258"/>
        </a:hlink>
        <a:folHlink>
          <a:srgbClr val="DF918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44_Default Design">
  <a:themeElements>
    <a:clrScheme name="Default Design 14">
      <a:dk1>
        <a:srgbClr val="000000"/>
      </a:dk1>
      <a:lt1>
        <a:srgbClr val="FFFFFF"/>
      </a:lt1>
      <a:dk2>
        <a:srgbClr val="000066"/>
      </a:dk2>
      <a:lt2>
        <a:srgbClr val="F09828"/>
      </a:lt2>
      <a:accent1>
        <a:srgbClr val="DDDA68"/>
      </a:accent1>
      <a:accent2>
        <a:srgbClr val="99D0D7"/>
      </a:accent2>
      <a:accent3>
        <a:srgbClr val="AAAAB8"/>
      </a:accent3>
      <a:accent4>
        <a:srgbClr val="DADADA"/>
      </a:accent4>
      <a:accent5>
        <a:srgbClr val="EBEAB9"/>
      </a:accent5>
      <a:accent6>
        <a:srgbClr val="8ABCC3"/>
      </a:accent6>
      <a:hlink>
        <a:srgbClr val="7FE258"/>
      </a:hlink>
      <a:folHlink>
        <a:srgbClr val="DF918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6A737B"/>
        </a:dk2>
        <a:lt2>
          <a:srgbClr val="F09828"/>
        </a:lt2>
        <a:accent1>
          <a:srgbClr val="DDDA68"/>
        </a:accent1>
        <a:accent2>
          <a:srgbClr val="99D0D7"/>
        </a:accent2>
        <a:accent3>
          <a:srgbClr val="B9BCBF"/>
        </a:accent3>
        <a:accent4>
          <a:srgbClr val="DADADA"/>
        </a:accent4>
        <a:accent5>
          <a:srgbClr val="EBEAB9"/>
        </a:accent5>
        <a:accent6>
          <a:srgbClr val="8ABCC3"/>
        </a:accent6>
        <a:hlink>
          <a:srgbClr val="7FE258"/>
        </a:hlink>
        <a:folHlink>
          <a:srgbClr val="DF918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0000"/>
        </a:dk1>
        <a:lt1>
          <a:srgbClr val="FFFFFF"/>
        </a:lt1>
        <a:dk2>
          <a:srgbClr val="000066"/>
        </a:dk2>
        <a:lt2>
          <a:srgbClr val="F09828"/>
        </a:lt2>
        <a:accent1>
          <a:srgbClr val="DDDA68"/>
        </a:accent1>
        <a:accent2>
          <a:srgbClr val="99D0D7"/>
        </a:accent2>
        <a:accent3>
          <a:srgbClr val="AAAAB8"/>
        </a:accent3>
        <a:accent4>
          <a:srgbClr val="DADADA"/>
        </a:accent4>
        <a:accent5>
          <a:srgbClr val="EBEAB9"/>
        </a:accent5>
        <a:accent6>
          <a:srgbClr val="8ABCC3"/>
        </a:accent6>
        <a:hlink>
          <a:srgbClr val="7FE258"/>
        </a:hlink>
        <a:folHlink>
          <a:srgbClr val="DF918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46_Default Design">
  <a:themeElements>
    <a:clrScheme name="Default Design 14">
      <a:dk1>
        <a:srgbClr val="000000"/>
      </a:dk1>
      <a:lt1>
        <a:srgbClr val="FFFFFF"/>
      </a:lt1>
      <a:dk2>
        <a:srgbClr val="000066"/>
      </a:dk2>
      <a:lt2>
        <a:srgbClr val="F09828"/>
      </a:lt2>
      <a:accent1>
        <a:srgbClr val="DDDA68"/>
      </a:accent1>
      <a:accent2>
        <a:srgbClr val="99D0D7"/>
      </a:accent2>
      <a:accent3>
        <a:srgbClr val="AAAAB8"/>
      </a:accent3>
      <a:accent4>
        <a:srgbClr val="DADADA"/>
      </a:accent4>
      <a:accent5>
        <a:srgbClr val="EBEAB9"/>
      </a:accent5>
      <a:accent6>
        <a:srgbClr val="8ABCC3"/>
      </a:accent6>
      <a:hlink>
        <a:srgbClr val="7FE258"/>
      </a:hlink>
      <a:folHlink>
        <a:srgbClr val="DF918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6A737B"/>
        </a:dk2>
        <a:lt2>
          <a:srgbClr val="F09828"/>
        </a:lt2>
        <a:accent1>
          <a:srgbClr val="DDDA68"/>
        </a:accent1>
        <a:accent2>
          <a:srgbClr val="99D0D7"/>
        </a:accent2>
        <a:accent3>
          <a:srgbClr val="B9BCBF"/>
        </a:accent3>
        <a:accent4>
          <a:srgbClr val="DADADA"/>
        </a:accent4>
        <a:accent5>
          <a:srgbClr val="EBEAB9"/>
        </a:accent5>
        <a:accent6>
          <a:srgbClr val="8ABCC3"/>
        </a:accent6>
        <a:hlink>
          <a:srgbClr val="7FE258"/>
        </a:hlink>
        <a:folHlink>
          <a:srgbClr val="DF918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0000"/>
        </a:dk1>
        <a:lt1>
          <a:srgbClr val="FFFFFF"/>
        </a:lt1>
        <a:dk2>
          <a:srgbClr val="000066"/>
        </a:dk2>
        <a:lt2>
          <a:srgbClr val="F09828"/>
        </a:lt2>
        <a:accent1>
          <a:srgbClr val="DDDA68"/>
        </a:accent1>
        <a:accent2>
          <a:srgbClr val="99D0D7"/>
        </a:accent2>
        <a:accent3>
          <a:srgbClr val="AAAAB8"/>
        </a:accent3>
        <a:accent4>
          <a:srgbClr val="DADADA"/>
        </a:accent4>
        <a:accent5>
          <a:srgbClr val="EBEAB9"/>
        </a:accent5>
        <a:accent6>
          <a:srgbClr val="8ABCC3"/>
        </a:accent6>
        <a:hlink>
          <a:srgbClr val="7FE258"/>
        </a:hlink>
        <a:folHlink>
          <a:srgbClr val="DF918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20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862A45804C7345BFDE61DA2C172BE7" ma:contentTypeVersion="17" ma:contentTypeDescription="Create a new document." ma:contentTypeScope="" ma:versionID="0836c851ab56100df1895fa2a218104e">
  <xsd:schema xmlns:xsd="http://www.w3.org/2001/XMLSchema" xmlns:xs="http://www.w3.org/2001/XMLSchema" xmlns:p="http://schemas.microsoft.com/office/2006/metadata/properties" xmlns:ns1="96f1686b-f877-4eb8-89ab-3a67a5dc2612" xmlns:ns3="b4104d5b-b872-4636-a728-507be7308f43" targetNamespace="http://schemas.microsoft.com/office/2006/metadata/properties" ma:root="true" ma:fieldsID="fd973d22d93f3f1ceb87c2fa5e19ecd8" ns1:_="" ns3:_="">
    <xsd:import namespace="96f1686b-f877-4eb8-89ab-3a67a5dc2612"/>
    <xsd:import namespace="b4104d5b-b872-4636-a728-507be7308f43"/>
    <xsd:element name="properties">
      <xsd:complexType>
        <xsd:sequence>
          <xsd:element name="documentManagement">
            <xsd:complexType>
              <xsd:all>
                <xsd:element ref="ns1:QID" minOccurs="0"/>
                <xsd:element ref="ns1:Status" minOccurs="0"/>
                <xsd:element ref="ns1:MediaServiceMetadata" minOccurs="0"/>
                <xsd:element ref="ns1:MediaServiceFastMetadata" minOccurs="0"/>
                <xsd:element ref="ns1:MediaServiceAutoTags" minOccurs="0"/>
                <xsd:element ref="ns1:MediaServiceOCR" minOccurs="0"/>
                <xsd:element ref="ns1:MediaServiceDateTaken" minOccurs="0"/>
                <xsd:element ref="ns1:MediaServiceLocation" minOccurs="0"/>
                <xsd:element ref="ns3:SharedWithUsers" minOccurs="0"/>
                <xsd:element ref="ns3:SharedWithDetails" minOccurs="0"/>
                <xsd:element ref="ns1:MediaServiceEventHashCode" minOccurs="0"/>
                <xsd:element ref="ns1:MediaServiceGenerationTime" minOccurs="0"/>
                <xsd:element ref="ns3:TaxKeywordTaxHTField" minOccurs="0"/>
                <xsd:element ref="ns3:TaxCatchAll" minOccurs="0"/>
                <xsd:element ref="ns1:MediaServiceAutoKeyPoints" minOccurs="0"/>
                <xsd:element ref="ns1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f1686b-f877-4eb8-89ab-3a67a5dc2612" elementFormDefault="qualified">
    <xsd:import namespace="http://schemas.microsoft.com/office/2006/documentManagement/types"/>
    <xsd:import namespace="http://schemas.microsoft.com/office/infopath/2007/PartnerControls"/>
    <xsd:element name="QID" ma:index="0" nillable="true" ma:displayName="QID" ma:indexed="true" ma:internalName="QID">
      <xsd:simpleType>
        <xsd:restriction base="dms:Number"/>
      </xsd:simpleType>
    </xsd:element>
    <xsd:element name="Status" ma:index="3" nillable="true" ma:displayName="Status" ma:format="Dropdown" ma:internalName="Status">
      <xsd:simpleType>
        <xsd:restriction base="dms:Choice">
          <xsd:enumeration value="Not started"/>
          <xsd:enumeration value="Web Build"/>
          <xsd:enumeration value="In Progress"/>
          <xsd:enumeration value="Launched"/>
          <xsd:enumeration value="Complete"/>
          <xsd:enumeration value="Delayed"/>
        </xsd:restriction>
      </xsd:simpleType>
    </xsd:element>
    <xsd:element name="MediaServiceMetadata" ma:index="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8" nillable="true" ma:displayName="MediaServiceAutoTags" ma:internalName="MediaServiceAutoTags" ma:readOnly="true">
      <xsd:simpleType>
        <xsd:restriction base="dms:Text"/>
      </xsd:simpleType>
    </xsd:element>
    <xsd:element name="MediaServiceOCR" ma:index="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1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104d5b-b872-4636-a728-507be7308f4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KeywordTaxHTField" ma:index="21" nillable="true" ma:taxonomy="true" ma:internalName="TaxKeywordTaxHTField" ma:taxonomyFieldName="TaxKeyword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22" nillable="true" ma:displayName="Taxonomy Catch All Column" ma:hidden="true" ma:list="{d75259b8-d078-43ce-9531-d35c0553c861}" ma:internalName="TaxCatchAll" ma:showField="CatchAllData" ma:web="b4104d5b-b872-4636-a728-507be7308f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6" ma:displayName="Content Typ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96f1686b-f877-4eb8-89ab-3a67a5dc2612" xsi:nil="true"/>
    <TaxCatchAll xmlns="b4104d5b-b872-4636-a728-507be7308f43" xsi:nil="true"/>
    <QID xmlns="96f1686b-f877-4eb8-89ab-3a67a5dc2612" xsi:nil="true"/>
    <TaxKeywordTaxHTField xmlns="b4104d5b-b872-4636-a728-507be7308f43">
      <Terms xmlns="http://schemas.microsoft.com/office/infopath/2007/PartnerControls"/>
    </TaxKeywordTaxHTField>
  </documentManagement>
</p:properties>
</file>

<file path=customXml/itemProps1.xml><?xml version="1.0" encoding="utf-8"?>
<ds:datastoreItem xmlns:ds="http://schemas.openxmlformats.org/officeDocument/2006/customXml" ds:itemID="{9006A888-3BC1-4F7E-BC01-641D52D3FB86}"/>
</file>

<file path=customXml/itemProps2.xml><?xml version="1.0" encoding="utf-8"?>
<ds:datastoreItem xmlns:ds="http://schemas.openxmlformats.org/officeDocument/2006/customXml" ds:itemID="{4B999810-4299-44C4-9CE4-7D5BAA11DC1A}"/>
</file>

<file path=customXml/itemProps3.xml><?xml version="1.0" encoding="utf-8"?>
<ds:datastoreItem xmlns:ds="http://schemas.openxmlformats.org/officeDocument/2006/customXml" ds:itemID="{C943E082-94CE-467F-8A86-0A0C3E52C915}"/>
</file>

<file path=docProps/app.xml><?xml version="1.0" encoding="utf-8"?>
<Properties xmlns="http://schemas.openxmlformats.org/officeDocument/2006/extended-properties" xmlns:vt="http://schemas.openxmlformats.org/officeDocument/2006/docPropsVTypes">
  <Template>WS4_14A:GVCERV PROJECTS:GHC_102_SYM:PROGRAMS:GHC_102B:GHC 102B_SLIDES:IlsonGraphs.ppt</Template>
  <TotalTime>14248</TotalTime>
  <Words>2240</Words>
  <Application>Microsoft Macintosh PowerPoint</Application>
  <PresentationFormat>Widescreen</PresentationFormat>
  <Paragraphs>316</Paragraphs>
  <Slides>30</Slides>
  <Notes>7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32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74" baseType="lpstr">
      <vt:lpstr>Arial</vt:lpstr>
      <vt:lpstr>Arial Black</vt:lpstr>
      <vt:lpstr>Arial Narrow</vt:lpstr>
      <vt:lpstr>Calibri</vt:lpstr>
      <vt:lpstr>Calibri Light</vt:lpstr>
      <vt:lpstr>StarSymbol</vt:lpstr>
      <vt:lpstr>Symbol</vt:lpstr>
      <vt:lpstr>Times</vt:lpstr>
      <vt:lpstr>Times New Roman</vt:lpstr>
      <vt:lpstr>Wingdings</vt:lpstr>
      <vt:lpstr>Wingdings 2</vt:lpstr>
      <vt:lpstr>Default Design</vt:lpstr>
      <vt:lpstr>3_Default Design</vt:lpstr>
      <vt:lpstr>9_Default Design</vt:lpstr>
      <vt:lpstr>26_Default Design</vt:lpstr>
      <vt:lpstr>6_Office Theme</vt:lpstr>
      <vt:lpstr>55_Default Design</vt:lpstr>
      <vt:lpstr>44_Default Design</vt:lpstr>
      <vt:lpstr>46_Default Design</vt:lpstr>
      <vt:lpstr>20_Office Theme</vt:lpstr>
      <vt:lpstr>77_Default Design</vt:lpstr>
      <vt:lpstr>40_Default Design</vt:lpstr>
      <vt:lpstr>52_Default Design</vt:lpstr>
      <vt:lpstr>41_Default Design</vt:lpstr>
      <vt:lpstr>42_Default Design</vt:lpstr>
      <vt:lpstr>Pembro 16x9 Slide Template</vt:lpstr>
      <vt:lpstr>39_Default Design</vt:lpstr>
      <vt:lpstr>29_Default Design</vt:lpstr>
      <vt:lpstr>33_Default Design</vt:lpstr>
      <vt:lpstr>1_Office Theme</vt:lpstr>
      <vt:lpstr>*Product</vt:lpstr>
      <vt:lpstr>2_Pembro 16x9 Slide Template</vt:lpstr>
      <vt:lpstr>Medscape CME Template</vt:lpstr>
      <vt:lpstr>2_Office Theme</vt:lpstr>
      <vt:lpstr>94_Default Design</vt:lpstr>
      <vt:lpstr>1_Default Design</vt:lpstr>
      <vt:lpstr>Custom Design</vt:lpstr>
      <vt:lpstr>3_Office Theme</vt:lpstr>
      <vt:lpstr>95_Default Design</vt:lpstr>
      <vt:lpstr>4_Default Design</vt:lpstr>
      <vt:lpstr>10_Default Design</vt:lpstr>
      <vt:lpstr>6_Default Design</vt:lpstr>
      <vt:lpstr>30_Default Design</vt:lpstr>
      <vt:lpstr>Chart</vt:lpstr>
      <vt:lpstr>Year in Review 2021:  Perspectives on Gastroesophageal Cancer</vt:lpstr>
      <vt:lpstr>Year in Review 2021: Esophagogastric Cancer</vt:lpstr>
      <vt:lpstr>Minimum testing in a newly diagnosed M1 Esophagogastric Cancer</vt:lpstr>
      <vt:lpstr>Esophagogastric adenocarcinoma and SCC:  First Line Immunotherapy is Approved</vt:lpstr>
      <vt:lpstr>Esophagogastric adenocarcinoma and SCC:  First Line Immunotherapy is Approved</vt:lpstr>
      <vt:lpstr>Esophagogastric adenocarcinoma and SCC:  Immunotherapy Benefit Dependent on CPS Score</vt:lpstr>
      <vt:lpstr>Other Positive, Ongoing Immunotherapy Trials</vt:lpstr>
      <vt:lpstr>CheckMate 577 study design</vt:lpstr>
      <vt:lpstr>Disease-free survival (DFS)</vt:lpstr>
      <vt:lpstr>Disease-free survival subgroup analysis </vt:lpstr>
      <vt:lpstr>Disease-free survival subgroup analysis </vt:lpstr>
      <vt:lpstr>Immunotherapy Neoadjuvant/Adjuvant Trials</vt:lpstr>
      <vt:lpstr>Novel HER2 Agents: Antibody Drug conjugates, Bi Specific antibodies </vt:lpstr>
      <vt:lpstr>PowerPoint Presentation</vt:lpstr>
      <vt:lpstr>Trastuzumab Deruxtecan Structure  and Mechanism of Action1 </vt:lpstr>
      <vt:lpstr>Third Line – Trastuzumab Deruxtecan</vt:lpstr>
      <vt:lpstr>Trastuzumab Deruxtecan: IHC3+ vs IHC2+</vt:lpstr>
      <vt:lpstr>PowerPoint Presentation</vt:lpstr>
      <vt:lpstr>Ongoing Trastuzumab-Deruxtecan Studies</vt:lpstr>
      <vt:lpstr>PowerPoint Presentation</vt:lpstr>
      <vt:lpstr>MAHOGANY Phase 2/3 Trial in HER2-Positive Gastric/GEJ Cancer1 </vt:lpstr>
      <vt:lpstr>Zanidatamab (ZW25), a HER2-Targeted Bispecific mAb</vt:lpstr>
      <vt:lpstr>Zanidatamab (GI Symposium 2021 Abs 299): HER2 Bispecific Antibody</vt:lpstr>
      <vt:lpstr>PowerPoint Presentation</vt:lpstr>
      <vt:lpstr>PowerPoint Presentation</vt:lpstr>
      <vt:lpstr>PowerPoint Presentation</vt:lpstr>
      <vt:lpstr>FAST - Overall Survival</vt:lpstr>
      <vt:lpstr>Slide 11</vt:lpstr>
      <vt:lpstr>Results: Pathologic Response, TRG and R status </vt:lpstr>
      <vt:lpstr>Slide 18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RECENT ADVANCES IN COMBINATION CHEMOTHERAPY: METASTATIC COLON CANCER</dc:title>
  <dc:creator>Ilson, David H./Medicine</dc:creator>
  <cp:lastModifiedBy>Taylor Wallace</cp:lastModifiedBy>
  <cp:revision>883</cp:revision>
  <dcterms:modified xsi:type="dcterms:W3CDTF">2022-01-28T14:45:24Z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0x01010018862A45804C7345BFDE61DA2C172BE7</vt:lpwstr>
  </property>
</Properties>
</file>