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xlsx" ContentType="application/vnd.openxmlformats-officedocument.spreadsheetml.sheet"/>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36.xml" ContentType="application/vnd.openxmlformats-officedocument.presentationml.slide+xml"/>
  <Override PartName="/ppt/presentation.xml" ContentType="application/vnd.openxmlformats-officedocument.presentationml.presentation.main+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slideLayouts/slideLayout31.xml" ContentType="application/vnd.openxmlformats-officedocument.presentationml.slideLayou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2.xml" ContentType="application/vnd.openxmlformats-officedocument.presentationml.slideMaster+xml"/>
  <Override PartName="/ppt/slideMasters/slideMaster11.xml" ContentType="application/vnd.openxmlformats-officedocument.presentationml.slideMaster+xml"/>
  <Override PartName="/ppt/slideMasters/slideMaster10.xml" ContentType="application/vnd.openxmlformats-officedocument.presentationml.slideMaster+xml"/>
  <Override PartName="/ppt/slideMasters/slideMaster9.xml" ContentType="application/vnd.openxmlformats-officedocument.presentationml.slideMaster+xml"/>
  <Override PartName="/ppt/slideMasters/slideMaster8.xml" ContentType="application/vnd.openxmlformats-officedocument.presentationml.slideMaster+xml"/>
  <Override PartName="/ppt/slideMasters/slideMaster7.xml" ContentType="application/vnd.openxmlformats-officedocument.presentationml.slideMaster+xml"/>
  <Override PartName="/ppt/slideMasters/slideMaster6.xml" ContentType="application/vnd.openxmlformats-officedocument.presentationml.slideMaster+xml"/>
  <Override PartName="/ppt/slideMasters/slideMaster5.xml" ContentType="application/vnd.openxmlformats-officedocument.presentationml.slideMaster+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charts/chart3.xml" ContentType="application/vnd.openxmlformats-officedocument.drawingml.chart+xml"/>
  <Override PartName="/ppt/charts/colors2.xml" ContentType="application/vnd.ms-office.chartcolorstyle+xml"/>
  <Override PartName="/ppt/charts/style2.xml" ContentType="application/vnd.ms-office.chartstyle+xml"/>
  <Override PartName="/ppt/charts/chart2.xml" ContentType="application/vnd.openxmlformats-officedocument.drawingml.chart+xml"/>
  <Override PartName="/ppt/charts/colors1.xml" ContentType="application/vnd.ms-office.chartcolorstyle+xml"/>
  <Override PartName="/ppt/charts/style1.xml" ContentType="application/vnd.ms-office.chartstyle+xml"/>
  <Override PartName="/ppt/charts/chart1.xml" ContentType="application/vnd.openxmlformats-officedocument.drawingml.chart+xml"/>
  <Override PartName="/ppt/theme/theme14.xml" ContentType="application/vnd.openxmlformats-officedocument.theme+xml"/>
  <Override PartName="/ppt/theme/theme13.xml" ContentType="application/vnd.openxmlformats-officedocument.theme+xml"/>
  <Override PartName="/ppt/theme/theme12.xml" ContentType="application/vnd.openxmlformats-officedocument.theme+xml"/>
  <Override PartName="/ppt/theme/theme11.xml" ContentType="application/vnd.openxmlformats-officedocument.theme+xml"/>
  <Override PartName="/ppt/theme/theme10.xml" ContentType="application/vnd.openxmlformats-officedocument.theme+xml"/>
  <Override PartName="/ppt/theme/theme9.xml" ContentType="application/vnd.openxmlformats-officedocument.theme+xml"/>
  <Override PartName="/ppt/theme/theme8.xml" ContentType="application/vnd.openxmlformats-officedocument.theme+xml"/>
  <Override PartName="/ppt/theme/theme7.xml" ContentType="application/vnd.openxmlformats-officedocument.theme+xml"/>
  <Override PartName="/ppt/theme/theme6.xml" ContentType="application/vnd.openxmlformats-officedocument.theme+xml"/>
  <Override PartName="/ppt/theme/theme5.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customXml/itemProps1.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ppt/tags/tag12.xml" ContentType="application/vnd.openxmlformats-officedocument.presentationml.tags+xml"/>
  <Override PartName="/ppt/tags/tag11.xml" ContentType="application/vnd.openxmlformats-officedocument.presentationml.tags+xml"/>
  <Override PartName="/ppt/tags/tag10.xml" ContentType="application/vnd.openxmlformats-officedocument.presentationml.tags+xml"/>
  <Override PartName="/ppt/tags/tag9.xml" ContentType="application/vnd.openxmlformats-officedocument.presentationml.tags+xml"/>
  <Override PartName="/ppt/tags/tag8.xml" ContentType="application/vnd.openxmlformats-officedocument.presentationml.tags+xml"/>
  <Override PartName="/ppt/tags/tag7.xml" ContentType="application/vnd.openxmlformats-officedocument.presentationml.tags+xml"/>
  <Override PartName="/ppt/tags/tag6.xml" ContentType="application/vnd.openxmlformats-officedocument.presentationml.tags+xml"/>
  <Override PartName="/ppt/tags/tag5.xml" ContentType="application/vnd.openxmlformats-officedocument.presentationml.tags+xml"/>
  <Override PartName="/ppt/tags/tag4.xml" ContentType="application/vnd.openxmlformats-officedocument.presentationml.tags+xml"/>
  <Override PartName="/ppt/tags/tag3.xml" ContentType="application/vnd.openxmlformats-officedocument.presentationml.tags+xml"/>
  <Override PartName="/ppt/tags/tag2.xml" ContentType="application/vnd.openxmlformats-officedocument.presentationml.tags+xml"/>
  <Override PartName="/ppt/tags/tag1.xml" ContentType="application/vnd.openxmlformats-officedocument.presentationml.tags+xml"/>
  <Override PartName="/customXml/itemProps3.xml" ContentType="application/vnd.openxmlformats-officedocument.customXmlProperties+xml"/>
  <Override PartName="/customXml/itemProps2.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6" r:id="rId2"/>
    <p:sldMasterId id="2147483783" r:id="rId3"/>
    <p:sldMasterId id="2147483789" r:id="rId4"/>
    <p:sldMasterId id="2147483801" r:id="rId5"/>
    <p:sldMasterId id="2147483867" r:id="rId6"/>
    <p:sldMasterId id="2147483913" r:id="rId7"/>
    <p:sldMasterId id="2147483935" r:id="rId8"/>
    <p:sldMasterId id="2147483947" r:id="rId9"/>
    <p:sldMasterId id="2147483966" r:id="rId10"/>
    <p:sldMasterId id="2147484009" r:id="rId11"/>
    <p:sldMasterId id="2147484057" r:id="rId12"/>
    <p:sldMasterId id="2147484071" r:id="rId13"/>
  </p:sldMasterIdLst>
  <p:notesMasterIdLst>
    <p:notesMasterId r:id="rId63"/>
  </p:notesMasterIdLst>
  <p:handoutMasterIdLst>
    <p:handoutMasterId r:id="rId64"/>
  </p:handoutMasterIdLst>
  <p:sldIdLst>
    <p:sldId id="1747256570" r:id="rId14"/>
    <p:sldId id="982" r:id="rId15"/>
    <p:sldId id="996" r:id="rId16"/>
    <p:sldId id="992" r:id="rId17"/>
    <p:sldId id="1448942274" r:id="rId18"/>
    <p:sldId id="999" r:id="rId19"/>
    <p:sldId id="367" r:id="rId20"/>
    <p:sldId id="376" r:id="rId21"/>
    <p:sldId id="642" r:id="rId22"/>
    <p:sldId id="368" r:id="rId23"/>
    <p:sldId id="369" r:id="rId24"/>
    <p:sldId id="282" r:id="rId25"/>
    <p:sldId id="265" r:id="rId26"/>
    <p:sldId id="1000" r:id="rId27"/>
    <p:sldId id="1001" r:id="rId28"/>
    <p:sldId id="1002" r:id="rId29"/>
    <p:sldId id="1003" r:id="rId30"/>
    <p:sldId id="1004" r:id="rId31"/>
    <p:sldId id="2537" r:id="rId32"/>
    <p:sldId id="2542" r:id="rId33"/>
    <p:sldId id="374" r:id="rId34"/>
    <p:sldId id="2141411384" r:id="rId35"/>
    <p:sldId id="2543" r:id="rId36"/>
    <p:sldId id="2541" r:id="rId37"/>
    <p:sldId id="2583" r:id="rId38"/>
    <p:sldId id="2141411375" r:id="rId39"/>
    <p:sldId id="290" r:id="rId40"/>
    <p:sldId id="2141411376" r:id="rId41"/>
    <p:sldId id="448" r:id="rId42"/>
    <p:sldId id="278" r:id="rId43"/>
    <p:sldId id="2141411377" r:id="rId44"/>
    <p:sldId id="1747256572" r:id="rId45"/>
    <p:sldId id="2141411378" r:id="rId46"/>
    <p:sldId id="2141411379" r:id="rId47"/>
    <p:sldId id="275" r:id="rId48"/>
    <p:sldId id="2141411380" r:id="rId49"/>
    <p:sldId id="346" r:id="rId50"/>
    <p:sldId id="347" r:id="rId51"/>
    <p:sldId id="348" r:id="rId52"/>
    <p:sldId id="2141411381" r:id="rId53"/>
    <p:sldId id="2141411382" r:id="rId54"/>
    <p:sldId id="281" r:id="rId55"/>
    <p:sldId id="2141411383" r:id="rId56"/>
    <p:sldId id="1747256530" r:id="rId57"/>
    <p:sldId id="1747256531" r:id="rId58"/>
    <p:sldId id="263" r:id="rId59"/>
    <p:sldId id="1448942280" r:id="rId60"/>
    <p:sldId id="13903" r:id="rId61"/>
    <p:sldId id="1747256553" r:id="rId62"/>
  </p:sldIdLst>
  <p:sldSz cx="12192000" cy="6858000"/>
  <p:notesSz cx="6858000" cy="9144000"/>
  <p:defaultText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4"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2"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Bledsoe Bollert, Ann" initials="BBA"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1787"/>
    <a:srgbClr val="003854"/>
    <a:srgbClr val="FF40FF"/>
    <a:srgbClr val="1B09EE"/>
    <a:srgbClr val="2123CB"/>
    <a:srgbClr val="345B0E"/>
    <a:srgbClr val="F79646"/>
    <a:srgbClr val="3894A2"/>
    <a:srgbClr val="5C5C5C"/>
    <a:srgbClr val="067A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470" autoAdjust="0"/>
    <p:restoredTop sz="95721" autoAdjust="0"/>
  </p:normalViewPr>
  <p:slideViewPr>
    <p:cSldViewPr snapToGrid="0" showGuides="1">
      <p:cViewPr varScale="1">
        <p:scale>
          <a:sx n="84" d="100"/>
          <a:sy n="84" d="100"/>
        </p:scale>
        <p:origin x="208" y="616"/>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notesViewPr>
    <p:cSldViewPr snapToGrid="0" showGuides="1">
      <p:cViewPr varScale="1">
        <p:scale>
          <a:sx n="85" d="100"/>
          <a:sy n="85" d="100"/>
        </p:scale>
        <p:origin x="2796" y="8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3.xml"/><Relationship Id="rId21" Type="http://schemas.openxmlformats.org/officeDocument/2006/relationships/slide" Target="slides/slide8.xml"/><Relationship Id="rId42" Type="http://schemas.openxmlformats.org/officeDocument/2006/relationships/slide" Target="slides/slide29.xml"/><Relationship Id="rId47" Type="http://schemas.openxmlformats.org/officeDocument/2006/relationships/slide" Target="slides/slide34.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Master" Target="slideMasters/slideMaster6.xml"/><Relationship Id="rId71" Type="http://schemas.openxmlformats.org/officeDocument/2006/relationships/customXml" Target="../customXml/item3.xml"/><Relationship Id="rId2" Type="http://schemas.openxmlformats.org/officeDocument/2006/relationships/slideMaster" Target="slideMasters/slideMaster1.xml"/><Relationship Id="rId16" Type="http://schemas.openxmlformats.org/officeDocument/2006/relationships/slide" Target="slides/slide3.xml"/><Relationship Id="rId29" Type="http://schemas.openxmlformats.org/officeDocument/2006/relationships/slide" Target="slides/slide16.xml"/><Relationship Id="rId11" Type="http://schemas.openxmlformats.org/officeDocument/2006/relationships/slideMaster" Target="slideMasters/slideMaster10.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slide" Target="slides/slide32.xml"/><Relationship Id="rId53" Type="http://schemas.openxmlformats.org/officeDocument/2006/relationships/slide" Target="slides/slide40.xml"/><Relationship Id="rId58" Type="http://schemas.openxmlformats.org/officeDocument/2006/relationships/slide" Target="slides/slide45.xml"/><Relationship Id="rId66" Type="http://schemas.openxmlformats.org/officeDocument/2006/relationships/presProps" Target="presProps.xml"/><Relationship Id="rId5" Type="http://schemas.openxmlformats.org/officeDocument/2006/relationships/slideMaster" Target="slideMasters/slideMaster4.xml"/><Relationship Id="rId61" Type="http://schemas.openxmlformats.org/officeDocument/2006/relationships/slide" Target="slides/slide48.xml"/><Relationship Id="rId19" Type="http://schemas.openxmlformats.org/officeDocument/2006/relationships/slide" Target="slides/slide6.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slide" Target="slides/slide30.xml"/><Relationship Id="rId48" Type="http://schemas.openxmlformats.org/officeDocument/2006/relationships/slide" Target="slides/slide35.xml"/><Relationship Id="rId56" Type="http://schemas.openxmlformats.org/officeDocument/2006/relationships/slide" Target="slides/slide43.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Master" Target="slideMasters/slideMaster7.xml"/><Relationship Id="rId51" Type="http://schemas.openxmlformats.org/officeDocument/2006/relationships/slide" Target="slides/slide38.xml"/><Relationship Id="rId72" Type="http://schemas.openxmlformats.org/officeDocument/2006/relationships/customXml" Target="../customXml/item4.xml"/><Relationship Id="rId3" Type="http://schemas.openxmlformats.org/officeDocument/2006/relationships/slideMaster" Target="slideMasters/slideMaster2.xml"/><Relationship Id="rId12" Type="http://schemas.openxmlformats.org/officeDocument/2006/relationships/slideMaster" Target="slideMasters/slideMaster11.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slide" Target="slides/slide33.xml"/><Relationship Id="rId59" Type="http://schemas.openxmlformats.org/officeDocument/2006/relationships/slide" Target="slides/slide46.xml"/><Relationship Id="rId67" Type="http://schemas.openxmlformats.org/officeDocument/2006/relationships/viewProps" Target="viewProps.xml"/><Relationship Id="rId20" Type="http://schemas.openxmlformats.org/officeDocument/2006/relationships/slide" Target="slides/slide7.xml"/><Relationship Id="rId41" Type="http://schemas.openxmlformats.org/officeDocument/2006/relationships/slide" Target="slides/slide28.xml"/><Relationship Id="rId54" Type="http://schemas.openxmlformats.org/officeDocument/2006/relationships/slide" Target="slides/slide41.xml"/><Relationship Id="rId62" Type="http://schemas.openxmlformats.org/officeDocument/2006/relationships/slide" Target="slides/slide49.xml"/><Relationship Id="rId70"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Master" Target="slideMasters/slideMaster5.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slide" Target="slides/slide36.xml"/><Relationship Id="rId57" Type="http://schemas.openxmlformats.org/officeDocument/2006/relationships/slide" Target="slides/slide44.xml"/><Relationship Id="rId10" Type="http://schemas.openxmlformats.org/officeDocument/2006/relationships/slideMaster" Target="slideMasters/slideMaster9.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slide" Target="slides/slide39.xml"/><Relationship Id="rId60" Type="http://schemas.openxmlformats.org/officeDocument/2006/relationships/slide" Target="slides/slide47.xml"/><Relationship Id="rId65" Type="http://schemas.openxmlformats.org/officeDocument/2006/relationships/commentAuthors" Target="commentAuthors.xml"/><Relationship Id="rId4" Type="http://schemas.openxmlformats.org/officeDocument/2006/relationships/slideMaster" Target="slideMasters/slideMaster3.xml"/><Relationship Id="rId9" Type="http://schemas.openxmlformats.org/officeDocument/2006/relationships/slideMaster" Target="slideMasters/slideMaster8.xml"/><Relationship Id="rId13" Type="http://schemas.openxmlformats.org/officeDocument/2006/relationships/slideMaster" Target="slideMasters/slideMaster12.xml"/><Relationship Id="rId18" Type="http://schemas.openxmlformats.org/officeDocument/2006/relationships/slide" Target="slides/slide5.xml"/><Relationship Id="rId39" Type="http://schemas.openxmlformats.org/officeDocument/2006/relationships/slide" Target="slides/slide26.xml"/><Relationship Id="rId34" Type="http://schemas.openxmlformats.org/officeDocument/2006/relationships/slide" Target="slides/slide21.xml"/><Relationship Id="rId50" Type="http://schemas.openxmlformats.org/officeDocument/2006/relationships/slide" Target="slides/slide37.xml"/><Relationship Id="rId55" Type="http://schemas.openxmlformats.org/officeDocument/2006/relationships/slide" Target="slides/slide4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oleObject" Target="file:////carpetas\departamentos\CL%20-%20Clinica\Gr&#225;ficos%20RN\Waterfall%20Plot\Waterfall%20plot%20A-014-15%20din&#225;micos_cohorts%20RD.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2548028506642"/>
          <c:y val="0.246523078478041"/>
          <c:w val="0.53375995789285602"/>
          <c:h val="0.56333598279636998"/>
        </c:manualLayout>
      </c:layout>
      <c:barChart>
        <c:barDir val="col"/>
        <c:grouping val="clustered"/>
        <c:varyColors val="0"/>
        <c:ser>
          <c:idx val="0"/>
          <c:order val="0"/>
          <c:tx>
            <c:strRef>
              <c:f>Sheet1!$B$1</c:f>
              <c:strCache>
                <c:ptCount val="1"/>
                <c:pt idx="0">
                  <c:v>Series 1</c:v>
                </c:pt>
              </c:strCache>
            </c:strRef>
          </c:tx>
          <c:spPr>
            <a:solidFill>
              <a:schemeClr val="tx2"/>
            </a:solidFill>
            <a:ln w="0">
              <a:noFill/>
            </a:ln>
            <a:effectLst/>
          </c:spPr>
          <c:invertIfNegative val="0"/>
          <c:dPt>
            <c:idx val="0"/>
            <c:invertIfNegative val="0"/>
            <c:bubble3D val="0"/>
            <c:spPr>
              <a:solidFill>
                <a:srgbClr val="1F3D7B"/>
              </a:solidFill>
              <a:ln w="0">
                <a:noFill/>
              </a:ln>
              <a:effectLst/>
            </c:spPr>
            <c:extLst>
              <c:ext xmlns:c16="http://schemas.microsoft.com/office/drawing/2014/chart" uri="{C3380CC4-5D6E-409C-BE32-E72D297353CC}">
                <c16:uniqueId val="{00000001-15AE-4D31-82C1-0593095AF8FD}"/>
              </c:ext>
            </c:extLst>
          </c:dPt>
          <c:dPt>
            <c:idx val="1"/>
            <c:invertIfNegative val="0"/>
            <c:bubble3D val="0"/>
            <c:spPr>
              <a:solidFill>
                <a:srgbClr val="C41F3E"/>
              </a:solidFill>
              <a:ln w="0">
                <a:noFill/>
              </a:ln>
              <a:effectLst/>
            </c:spPr>
            <c:extLst>
              <c:ext xmlns:c16="http://schemas.microsoft.com/office/drawing/2014/chart" uri="{C3380CC4-5D6E-409C-BE32-E72D297353CC}">
                <c16:uniqueId val="{00000003-15AE-4D31-82C1-0593095AF8FD}"/>
              </c:ext>
            </c:extLst>
          </c:dPt>
          <c:dPt>
            <c:idx val="2"/>
            <c:invertIfNegative val="0"/>
            <c:bubble3D val="0"/>
            <c:spPr>
              <a:solidFill>
                <a:srgbClr val="00A77C"/>
              </a:solidFill>
              <a:ln w="0">
                <a:noFill/>
              </a:ln>
              <a:effectLst/>
            </c:spPr>
            <c:extLst>
              <c:ext xmlns:c16="http://schemas.microsoft.com/office/drawing/2014/chart" uri="{C3380CC4-5D6E-409C-BE32-E72D297353CC}">
                <c16:uniqueId val="{00000005-15AE-4D31-82C1-0593095AF8FD}"/>
              </c:ext>
            </c:extLst>
          </c:dPt>
          <c:dLbls>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mj-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Sheet1!$D$2:$D$3</c:f>
                <c:numCache>
                  <c:formatCode>General</c:formatCode>
                  <c:ptCount val="2"/>
                </c:numCache>
              </c:numRef>
            </c:plus>
            <c:minus>
              <c:numRef>
                <c:f>Sheet1!$C$2:$C$3</c:f>
                <c:numCache>
                  <c:formatCode>General</c:formatCode>
                  <c:ptCount val="2"/>
                </c:numCache>
              </c:numRef>
            </c:minus>
            <c:spPr>
              <a:noFill/>
              <a:ln w="9525" cap="flat" cmpd="sng" algn="ctr">
                <a:solidFill>
                  <a:schemeClr val="tx1"/>
                </a:solidFill>
                <a:round/>
              </a:ln>
              <a:effectLst/>
            </c:spPr>
          </c:errBars>
          <c:cat>
            <c:strRef>
              <c:f>Sheet1!$A$2:$A$3</c:f>
              <c:strCache>
                <c:ptCount val="2"/>
                <c:pt idx="0">
                  <c:v>Durvalumab + EP (n=268)</c:v>
                </c:pt>
                <c:pt idx="1">
                  <c:v>EP
(n=269)</c:v>
                </c:pt>
              </c:strCache>
            </c:strRef>
          </c:cat>
          <c:val>
            <c:numRef>
              <c:f>Sheet1!$B$2:$B$3</c:f>
              <c:numCache>
                <c:formatCode>General</c:formatCode>
                <c:ptCount val="2"/>
                <c:pt idx="0">
                  <c:v>67.900000000000006</c:v>
                </c:pt>
                <c:pt idx="1">
                  <c:v>57.6</c:v>
                </c:pt>
              </c:numCache>
            </c:numRef>
          </c:val>
          <c:extLst>
            <c:ext xmlns:c16="http://schemas.microsoft.com/office/drawing/2014/chart" uri="{C3380CC4-5D6E-409C-BE32-E72D297353CC}">
              <c16:uniqueId val="{00000006-15AE-4D31-82C1-0593095AF8FD}"/>
            </c:ext>
          </c:extLst>
        </c:ser>
        <c:dLbls>
          <c:showLegendKey val="0"/>
          <c:showVal val="0"/>
          <c:showCatName val="0"/>
          <c:showSerName val="0"/>
          <c:showPercent val="0"/>
          <c:showBubbleSize val="0"/>
        </c:dLbls>
        <c:gapWidth val="78"/>
        <c:overlap val="-27"/>
        <c:axId val="1596994560"/>
        <c:axId val="1596996336"/>
      </c:barChart>
      <c:catAx>
        <c:axId val="1596994560"/>
        <c:scaling>
          <c:orientation val="minMax"/>
        </c:scaling>
        <c:delete val="0"/>
        <c:axPos val="b"/>
        <c:numFmt formatCode="General" sourceLinked="1"/>
        <c:majorTickMark val="out"/>
        <c:minorTickMark val="none"/>
        <c:tickLblPos val="nextTo"/>
        <c:spPr>
          <a:noFill/>
          <a:ln w="19050" cap="sq" cmpd="sng" algn="ctr">
            <a:solidFill>
              <a:schemeClr val="tx1"/>
            </a:solidFill>
            <a:miter lim="800000"/>
          </a:ln>
          <a:effectLst/>
        </c:spPr>
        <c:txPr>
          <a:bodyPr rot="-60000000" spcFirstLastPara="1" vertOverflow="ellipsis" vert="horz" wrap="square" anchor="ctr" anchorCtr="1"/>
          <a:lstStyle/>
          <a:p>
            <a:pPr>
              <a:defRPr sz="1200" b="0" i="0" u="none" strike="noStrike" kern="1200" baseline="0">
                <a:solidFill>
                  <a:schemeClr val="tx1"/>
                </a:solidFill>
                <a:latin typeface="+mj-lt"/>
                <a:ea typeface="+mn-ea"/>
                <a:cs typeface="+mn-cs"/>
              </a:defRPr>
            </a:pPr>
            <a:endParaRPr lang="en-US"/>
          </a:p>
        </c:txPr>
        <c:crossAx val="1596996336"/>
        <c:crosses val="autoZero"/>
        <c:auto val="1"/>
        <c:lblAlgn val="ctr"/>
        <c:lblOffset val="100"/>
        <c:noMultiLvlLbl val="0"/>
      </c:catAx>
      <c:valAx>
        <c:axId val="1596996336"/>
        <c:scaling>
          <c:orientation val="minMax"/>
          <c:max val="100"/>
          <c:min val="0"/>
        </c:scaling>
        <c:delete val="0"/>
        <c:axPos val="l"/>
        <c:title>
          <c:tx>
            <c:rich>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r>
                  <a:rPr lang="en-GB" sz="1200" dirty="0">
                    <a:latin typeface="+mn-lt"/>
                  </a:rPr>
                  <a:t>Patients </a:t>
                </a:r>
                <a:r>
                  <a:rPr lang="en-US" sz="1200" dirty="0">
                    <a:latin typeface="+mn-lt"/>
                  </a:rPr>
                  <a:t>with response, %</a:t>
                </a:r>
                <a:endParaRPr lang="en-GB" sz="1200" dirty="0">
                  <a:latin typeface="+mn-lt"/>
                </a:endParaRPr>
              </a:p>
            </c:rich>
          </c:tx>
          <c:layout>
            <c:manualLayout>
              <c:xMode val="edge"/>
              <c:yMode val="edge"/>
              <c:x val="3.7012567907749698E-2"/>
              <c:y val="0.32279370140034402"/>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title>
        <c:numFmt formatCode="General" sourceLinked="1"/>
        <c:majorTickMark val="out"/>
        <c:minorTickMark val="none"/>
        <c:tickLblPos val="nextTo"/>
        <c:spPr>
          <a:noFill/>
          <a:ln w="19050" cap="sq">
            <a:solidFill>
              <a:schemeClr val="tx1"/>
            </a:solidFill>
            <a:miter lim="800000"/>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1596994560"/>
        <c:crosses val="autoZero"/>
        <c:crossBetween val="between"/>
        <c:majorUnit val="20"/>
      </c:valAx>
      <c:spPr>
        <a:noFill/>
        <a:ln>
          <a:noFill/>
        </a:ln>
        <a:effectLst/>
      </c:spPr>
    </c:plotArea>
    <c:plotVisOnly val="1"/>
    <c:dispBlanksAs val="gap"/>
    <c:showDLblsOverMax val="0"/>
  </c:chart>
  <c:spPr>
    <a:noFill/>
    <a:ln>
      <a:noFill/>
    </a:ln>
    <a:effectLst/>
  </c:spPr>
  <c:txPr>
    <a:bodyPr/>
    <a:lstStyle/>
    <a:p>
      <a:pPr>
        <a:defRPr sz="1400">
          <a:solidFill>
            <a:schemeClr val="tx1"/>
          </a:solidFill>
          <a:latin typeface="Arial Narrow" panose="020B060602020203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603802128900553E-2"/>
          <c:y val="3.1015366609366265E-2"/>
          <c:w val="0.89222012613006707"/>
          <c:h val="0.84127819799580483"/>
        </c:manualLayout>
      </c:layout>
      <c:scatterChart>
        <c:scatterStyle val="lineMarker"/>
        <c:varyColors val="0"/>
        <c:ser>
          <c:idx val="0"/>
          <c:order val="0"/>
          <c:tx>
            <c:strRef>
              <c:f>Sheet1!$B$1</c:f>
              <c:strCache>
                <c:ptCount val="1"/>
                <c:pt idx="0">
                  <c:v>CTFI &lt;3 months</c:v>
                </c:pt>
              </c:strCache>
            </c:strRef>
          </c:tx>
          <c:spPr>
            <a:ln w="19050" cap="sq">
              <a:solidFill>
                <a:schemeClr val="accent1"/>
              </a:solidFill>
              <a:prstDash val="sysDash"/>
              <a:miter lim="800000"/>
            </a:ln>
            <a:effectLst/>
          </c:spPr>
          <c:marker>
            <c:symbol val="none"/>
          </c:marker>
          <c:dPt>
            <c:idx val="22"/>
            <c:marker>
              <c:symbol val="plus"/>
              <c:size val="7"/>
              <c:spPr>
                <a:noFill/>
                <a:ln w="9525">
                  <a:solidFill>
                    <a:srgbClr val="FF0000"/>
                  </a:solidFill>
                </a:ln>
                <a:effectLst/>
              </c:spPr>
            </c:marker>
            <c:bubble3D val="0"/>
            <c:extLst>
              <c:ext xmlns:c16="http://schemas.microsoft.com/office/drawing/2014/chart" uri="{C3380CC4-5D6E-409C-BE32-E72D297353CC}">
                <c16:uniqueId val="{00000004-3D99-4C44-A7CE-9A4CF4C07885}"/>
              </c:ext>
            </c:extLst>
          </c:dPt>
          <c:xVal>
            <c:numRef>
              <c:f>Sheet1!$A$2:$A$339</c:f>
              <c:numCache>
                <c:formatCode>General</c:formatCode>
                <c:ptCount val="338"/>
                <c:pt idx="0">
                  <c:v>0</c:v>
                </c:pt>
                <c:pt idx="1">
                  <c:v>0.3</c:v>
                </c:pt>
                <c:pt idx="2">
                  <c:v>0.3</c:v>
                </c:pt>
                <c:pt idx="3">
                  <c:v>0.52</c:v>
                </c:pt>
                <c:pt idx="4">
                  <c:v>0.52</c:v>
                </c:pt>
                <c:pt idx="5">
                  <c:v>0.9</c:v>
                </c:pt>
                <c:pt idx="6">
                  <c:v>0.9</c:v>
                </c:pt>
                <c:pt idx="7">
                  <c:v>1.2</c:v>
                </c:pt>
                <c:pt idx="8">
                  <c:v>1.2</c:v>
                </c:pt>
                <c:pt idx="9">
                  <c:v>1.3</c:v>
                </c:pt>
                <c:pt idx="10">
                  <c:v>1.3</c:v>
                </c:pt>
                <c:pt idx="11">
                  <c:v>1.35</c:v>
                </c:pt>
                <c:pt idx="12">
                  <c:v>1.35</c:v>
                </c:pt>
                <c:pt idx="13">
                  <c:v>1.45</c:v>
                </c:pt>
                <c:pt idx="14">
                  <c:v>1.45</c:v>
                </c:pt>
                <c:pt idx="15">
                  <c:v>1.53</c:v>
                </c:pt>
                <c:pt idx="16">
                  <c:v>1.53</c:v>
                </c:pt>
                <c:pt idx="17">
                  <c:v>2.48</c:v>
                </c:pt>
                <c:pt idx="18">
                  <c:v>2.48</c:v>
                </c:pt>
                <c:pt idx="19">
                  <c:v>2.6</c:v>
                </c:pt>
                <c:pt idx="20">
                  <c:v>2.6</c:v>
                </c:pt>
                <c:pt idx="21">
                  <c:v>2.64</c:v>
                </c:pt>
                <c:pt idx="22">
                  <c:v>2.64</c:v>
                </c:pt>
                <c:pt idx="23">
                  <c:v>2.69</c:v>
                </c:pt>
                <c:pt idx="24">
                  <c:v>2.69</c:v>
                </c:pt>
                <c:pt idx="25">
                  <c:v>3.43</c:v>
                </c:pt>
                <c:pt idx="26">
                  <c:v>3.43</c:v>
                </c:pt>
                <c:pt idx="27">
                  <c:v>3.77</c:v>
                </c:pt>
                <c:pt idx="28">
                  <c:v>3.77</c:v>
                </c:pt>
                <c:pt idx="29">
                  <c:v>3.87</c:v>
                </c:pt>
                <c:pt idx="30">
                  <c:v>3.87</c:v>
                </c:pt>
                <c:pt idx="31">
                  <c:v>4.05</c:v>
                </c:pt>
                <c:pt idx="32">
                  <c:v>4.05</c:v>
                </c:pt>
                <c:pt idx="33">
                  <c:v>4.24</c:v>
                </c:pt>
                <c:pt idx="34">
                  <c:v>4.24</c:v>
                </c:pt>
                <c:pt idx="35">
                  <c:v>4.37</c:v>
                </c:pt>
                <c:pt idx="36">
                  <c:v>4.37</c:v>
                </c:pt>
                <c:pt idx="37">
                  <c:v>4.6500000000000004</c:v>
                </c:pt>
                <c:pt idx="38">
                  <c:v>4.6500000000000004</c:v>
                </c:pt>
                <c:pt idx="39">
                  <c:v>4.7</c:v>
                </c:pt>
                <c:pt idx="40">
                  <c:v>4.7</c:v>
                </c:pt>
                <c:pt idx="41">
                  <c:v>4.84</c:v>
                </c:pt>
                <c:pt idx="42">
                  <c:v>4.84</c:v>
                </c:pt>
                <c:pt idx="43">
                  <c:v>4.88</c:v>
                </c:pt>
                <c:pt idx="44">
                  <c:v>4.88</c:v>
                </c:pt>
                <c:pt idx="45">
                  <c:v>4.95</c:v>
                </c:pt>
                <c:pt idx="46">
                  <c:v>4.95</c:v>
                </c:pt>
                <c:pt idx="47">
                  <c:v>5</c:v>
                </c:pt>
                <c:pt idx="48">
                  <c:v>5</c:v>
                </c:pt>
                <c:pt idx="49">
                  <c:v>5.03</c:v>
                </c:pt>
                <c:pt idx="50">
                  <c:v>5.03</c:v>
                </c:pt>
                <c:pt idx="51">
                  <c:v>6.2</c:v>
                </c:pt>
                <c:pt idx="52">
                  <c:v>6.2</c:v>
                </c:pt>
                <c:pt idx="53">
                  <c:v>6.25</c:v>
                </c:pt>
                <c:pt idx="54">
                  <c:v>6.25</c:v>
                </c:pt>
                <c:pt idx="55">
                  <c:v>6.29</c:v>
                </c:pt>
                <c:pt idx="56">
                  <c:v>6.29</c:v>
                </c:pt>
                <c:pt idx="57">
                  <c:v>6.46</c:v>
                </c:pt>
                <c:pt idx="58">
                  <c:v>6.46</c:v>
                </c:pt>
                <c:pt idx="59">
                  <c:v>6.69</c:v>
                </c:pt>
                <c:pt idx="60">
                  <c:v>6.69</c:v>
                </c:pt>
                <c:pt idx="61">
                  <c:v>7.5</c:v>
                </c:pt>
                <c:pt idx="62">
                  <c:v>7.5</c:v>
                </c:pt>
                <c:pt idx="63">
                  <c:v>8.06</c:v>
                </c:pt>
                <c:pt idx="64">
                  <c:v>8.06</c:v>
                </c:pt>
                <c:pt idx="65">
                  <c:v>10.9</c:v>
                </c:pt>
                <c:pt idx="66">
                  <c:v>10.9</c:v>
                </c:pt>
                <c:pt idx="67">
                  <c:v>12</c:v>
                </c:pt>
                <c:pt idx="68">
                  <c:v>12</c:v>
                </c:pt>
                <c:pt idx="69">
                  <c:v>12.57</c:v>
                </c:pt>
                <c:pt idx="70">
                  <c:v>12.57</c:v>
                </c:pt>
                <c:pt idx="71">
                  <c:v>13.95</c:v>
                </c:pt>
                <c:pt idx="72">
                  <c:v>13.95</c:v>
                </c:pt>
                <c:pt idx="73">
                  <c:v>14.85</c:v>
                </c:pt>
                <c:pt idx="74">
                  <c:v>14.85</c:v>
                </c:pt>
                <c:pt idx="75">
                  <c:v>24</c:v>
                </c:pt>
                <c:pt idx="77">
                  <c:v>0</c:v>
                </c:pt>
                <c:pt idx="78">
                  <c:v>0.55000000000000004</c:v>
                </c:pt>
                <c:pt idx="79">
                  <c:v>0.55000000000000004</c:v>
                </c:pt>
                <c:pt idx="80">
                  <c:v>2.2999999999999998</c:v>
                </c:pt>
                <c:pt idx="81">
                  <c:v>2.2999999999999998</c:v>
                </c:pt>
                <c:pt idx="82">
                  <c:v>2.7</c:v>
                </c:pt>
                <c:pt idx="83">
                  <c:v>2.7</c:v>
                </c:pt>
                <c:pt idx="84">
                  <c:v>3</c:v>
                </c:pt>
                <c:pt idx="85">
                  <c:v>3</c:v>
                </c:pt>
                <c:pt idx="86">
                  <c:v>3.08</c:v>
                </c:pt>
                <c:pt idx="87">
                  <c:v>3.08</c:v>
                </c:pt>
                <c:pt idx="88">
                  <c:v>3.2</c:v>
                </c:pt>
                <c:pt idx="89">
                  <c:v>3.2</c:v>
                </c:pt>
                <c:pt idx="90">
                  <c:v>3.4</c:v>
                </c:pt>
                <c:pt idx="91">
                  <c:v>3.4</c:v>
                </c:pt>
                <c:pt idx="92">
                  <c:v>4.5999999999999996</c:v>
                </c:pt>
                <c:pt idx="93">
                  <c:v>4.5999999999999996</c:v>
                </c:pt>
                <c:pt idx="94">
                  <c:v>5.6</c:v>
                </c:pt>
                <c:pt idx="95">
                  <c:v>5.6</c:v>
                </c:pt>
                <c:pt idx="96">
                  <c:v>6.3</c:v>
                </c:pt>
                <c:pt idx="97">
                  <c:v>6.3</c:v>
                </c:pt>
                <c:pt idx="98">
                  <c:v>7.25</c:v>
                </c:pt>
                <c:pt idx="99">
                  <c:v>7.25</c:v>
                </c:pt>
                <c:pt idx="100">
                  <c:v>7.77</c:v>
                </c:pt>
                <c:pt idx="101">
                  <c:v>7.77</c:v>
                </c:pt>
                <c:pt idx="102">
                  <c:v>9.3000000000000007</c:v>
                </c:pt>
                <c:pt idx="103">
                  <c:v>9.3000000000000007</c:v>
                </c:pt>
                <c:pt idx="104">
                  <c:v>9.6</c:v>
                </c:pt>
                <c:pt idx="105">
                  <c:v>9.6</c:v>
                </c:pt>
                <c:pt idx="106">
                  <c:v>9.65</c:v>
                </c:pt>
                <c:pt idx="107">
                  <c:v>9.65</c:v>
                </c:pt>
                <c:pt idx="108">
                  <c:v>10.17</c:v>
                </c:pt>
                <c:pt idx="109">
                  <c:v>10.17</c:v>
                </c:pt>
                <c:pt idx="110">
                  <c:v>10.75</c:v>
                </c:pt>
                <c:pt idx="111">
                  <c:v>10.75</c:v>
                </c:pt>
                <c:pt idx="112">
                  <c:v>10.85</c:v>
                </c:pt>
                <c:pt idx="113">
                  <c:v>10.85</c:v>
                </c:pt>
                <c:pt idx="114">
                  <c:v>11.75</c:v>
                </c:pt>
                <c:pt idx="115">
                  <c:v>11.75</c:v>
                </c:pt>
                <c:pt idx="116">
                  <c:v>11.8</c:v>
                </c:pt>
                <c:pt idx="117">
                  <c:v>11.8</c:v>
                </c:pt>
                <c:pt idx="118">
                  <c:v>11.87</c:v>
                </c:pt>
                <c:pt idx="119">
                  <c:v>11.87</c:v>
                </c:pt>
                <c:pt idx="120">
                  <c:v>14.86</c:v>
                </c:pt>
                <c:pt idx="121">
                  <c:v>14.86</c:v>
                </c:pt>
                <c:pt idx="122">
                  <c:v>15.23</c:v>
                </c:pt>
                <c:pt idx="123">
                  <c:v>15.23</c:v>
                </c:pt>
                <c:pt idx="124">
                  <c:v>15.8</c:v>
                </c:pt>
                <c:pt idx="125">
                  <c:v>15.8</c:v>
                </c:pt>
                <c:pt idx="126">
                  <c:v>15.9</c:v>
                </c:pt>
                <c:pt idx="127">
                  <c:v>15.9</c:v>
                </c:pt>
                <c:pt idx="128">
                  <c:v>16.18</c:v>
                </c:pt>
                <c:pt idx="129">
                  <c:v>16.18</c:v>
                </c:pt>
                <c:pt idx="130">
                  <c:v>17.600000000000001</c:v>
                </c:pt>
                <c:pt idx="131">
                  <c:v>17.600000000000001</c:v>
                </c:pt>
                <c:pt idx="132">
                  <c:v>19.239999999999998</c:v>
                </c:pt>
                <c:pt idx="133">
                  <c:v>19.239999999999998</c:v>
                </c:pt>
                <c:pt idx="134">
                  <c:v>20.399999999999999</c:v>
                </c:pt>
                <c:pt idx="135">
                  <c:v>20.399999999999999</c:v>
                </c:pt>
                <c:pt idx="136">
                  <c:v>22.5</c:v>
                </c:pt>
                <c:pt idx="137">
                  <c:v>24</c:v>
                </c:pt>
                <c:pt idx="139">
                  <c:v>0</c:v>
                </c:pt>
                <c:pt idx="140">
                  <c:v>0.2</c:v>
                </c:pt>
                <c:pt idx="141">
                  <c:v>0.2</c:v>
                </c:pt>
                <c:pt idx="142">
                  <c:v>0.55000000000000004</c:v>
                </c:pt>
                <c:pt idx="143">
                  <c:v>0.55000000000000004</c:v>
                </c:pt>
                <c:pt idx="144">
                  <c:v>0.85</c:v>
                </c:pt>
                <c:pt idx="145">
                  <c:v>0.85</c:v>
                </c:pt>
                <c:pt idx="146">
                  <c:v>1.2</c:v>
                </c:pt>
                <c:pt idx="147">
                  <c:v>1.2</c:v>
                </c:pt>
                <c:pt idx="148">
                  <c:v>1.38</c:v>
                </c:pt>
                <c:pt idx="149">
                  <c:v>1.38</c:v>
                </c:pt>
                <c:pt idx="150">
                  <c:v>1.5</c:v>
                </c:pt>
                <c:pt idx="151">
                  <c:v>1.5</c:v>
                </c:pt>
                <c:pt idx="152">
                  <c:v>1.55</c:v>
                </c:pt>
                <c:pt idx="153">
                  <c:v>1.55</c:v>
                </c:pt>
                <c:pt idx="154">
                  <c:v>2.2999999999999998</c:v>
                </c:pt>
                <c:pt idx="155">
                  <c:v>2.2999999999999998</c:v>
                </c:pt>
                <c:pt idx="156">
                  <c:v>2.4500000000000002</c:v>
                </c:pt>
                <c:pt idx="157">
                  <c:v>2.4500000000000002</c:v>
                </c:pt>
                <c:pt idx="158">
                  <c:v>2.65</c:v>
                </c:pt>
                <c:pt idx="159">
                  <c:v>2.65</c:v>
                </c:pt>
                <c:pt idx="160">
                  <c:v>2.72</c:v>
                </c:pt>
                <c:pt idx="161">
                  <c:v>2.72</c:v>
                </c:pt>
                <c:pt idx="162">
                  <c:v>3</c:v>
                </c:pt>
                <c:pt idx="163">
                  <c:v>3</c:v>
                </c:pt>
                <c:pt idx="164">
                  <c:v>3.2</c:v>
                </c:pt>
                <c:pt idx="165">
                  <c:v>3.2</c:v>
                </c:pt>
                <c:pt idx="166">
                  <c:v>3.35</c:v>
                </c:pt>
                <c:pt idx="167">
                  <c:v>3.35</c:v>
                </c:pt>
                <c:pt idx="168">
                  <c:v>3.45</c:v>
                </c:pt>
                <c:pt idx="169">
                  <c:v>3.45</c:v>
                </c:pt>
                <c:pt idx="170">
                  <c:v>3.8</c:v>
                </c:pt>
                <c:pt idx="171">
                  <c:v>3.8</c:v>
                </c:pt>
                <c:pt idx="172">
                  <c:v>3.9</c:v>
                </c:pt>
                <c:pt idx="173">
                  <c:v>3.9</c:v>
                </c:pt>
                <c:pt idx="174">
                  <c:v>4.07</c:v>
                </c:pt>
                <c:pt idx="175">
                  <c:v>4.07</c:v>
                </c:pt>
                <c:pt idx="176">
                  <c:v>4.2</c:v>
                </c:pt>
                <c:pt idx="177">
                  <c:v>4.2</c:v>
                </c:pt>
                <c:pt idx="178">
                  <c:v>4.3</c:v>
                </c:pt>
                <c:pt idx="179">
                  <c:v>4.3</c:v>
                </c:pt>
                <c:pt idx="180">
                  <c:v>4.5999999999999996</c:v>
                </c:pt>
                <c:pt idx="181">
                  <c:v>4.5999999999999996</c:v>
                </c:pt>
                <c:pt idx="182">
                  <c:v>4.8</c:v>
                </c:pt>
                <c:pt idx="183">
                  <c:v>4.8</c:v>
                </c:pt>
                <c:pt idx="184">
                  <c:v>4.9000000000000004</c:v>
                </c:pt>
                <c:pt idx="185">
                  <c:v>4.9000000000000004</c:v>
                </c:pt>
                <c:pt idx="186">
                  <c:v>5</c:v>
                </c:pt>
                <c:pt idx="187">
                  <c:v>5</c:v>
                </c:pt>
                <c:pt idx="188">
                  <c:v>5.03</c:v>
                </c:pt>
                <c:pt idx="189">
                  <c:v>5.03</c:v>
                </c:pt>
                <c:pt idx="190">
                  <c:v>5.6</c:v>
                </c:pt>
                <c:pt idx="191">
                  <c:v>5.6</c:v>
                </c:pt>
                <c:pt idx="192">
                  <c:v>6.23</c:v>
                </c:pt>
                <c:pt idx="193">
                  <c:v>6.23</c:v>
                </c:pt>
                <c:pt idx="194">
                  <c:v>6.3</c:v>
                </c:pt>
                <c:pt idx="195">
                  <c:v>6.3</c:v>
                </c:pt>
                <c:pt idx="196">
                  <c:v>6.45</c:v>
                </c:pt>
                <c:pt idx="197">
                  <c:v>6.45</c:v>
                </c:pt>
                <c:pt idx="198">
                  <c:v>6.68</c:v>
                </c:pt>
                <c:pt idx="199">
                  <c:v>6.68</c:v>
                </c:pt>
                <c:pt idx="200">
                  <c:v>7.2</c:v>
                </c:pt>
                <c:pt idx="201">
                  <c:v>7.2</c:v>
                </c:pt>
                <c:pt idx="202">
                  <c:v>7.57</c:v>
                </c:pt>
                <c:pt idx="203">
                  <c:v>7.57</c:v>
                </c:pt>
                <c:pt idx="204">
                  <c:v>7.78</c:v>
                </c:pt>
                <c:pt idx="205">
                  <c:v>7.78</c:v>
                </c:pt>
                <c:pt idx="206">
                  <c:v>8.06</c:v>
                </c:pt>
                <c:pt idx="207">
                  <c:v>8.06</c:v>
                </c:pt>
                <c:pt idx="208">
                  <c:v>9.3000000000000007</c:v>
                </c:pt>
                <c:pt idx="209">
                  <c:v>9.3000000000000007</c:v>
                </c:pt>
                <c:pt idx="210">
                  <c:v>9.6</c:v>
                </c:pt>
                <c:pt idx="211">
                  <c:v>9.6</c:v>
                </c:pt>
                <c:pt idx="212">
                  <c:v>9.67</c:v>
                </c:pt>
                <c:pt idx="213">
                  <c:v>9.67</c:v>
                </c:pt>
                <c:pt idx="214">
                  <c:v>10.18</c:v>
                </c:pt>
                <c:pt idx="215">
                  <c:v>10.18</c:v>
                </c:pt>
                <c:pt idx="216">
                  <c:v>10.75</c:v>
                </c:pt>
                <c:pt idx="217">
                  <c:v>10.75</c:v>
                </c:pt>
                <c:pt idx="218">
                  <c:v>10.82</c:v>
                </c:pt>
                <c:pt idx="219">
                  <c:v>10.82</c:v>
                </c:pt>
                <c:pt idx="220">
                  <c:v>10.9</c:v>
                </c:pt>
                <c:pt idx="221">
                  <c:v>10.9</c:v>
                </c:pt>
                <c:pt idx="222">
                  <c:v>11.75</c:v>
                </c:pt>
                <c:pt idx="223">
                  <c:v>11.75</c:v>
                </c:pt>
                <c:pt idx="224">
                  <c:v>11.8</c:v>
                </c:pt>
                <c:pt idx="225">
                  <c:v>11.8</c:v>
                </c:pt>
                <c:pt idx="226">
                  <c:v>11.87</c:v>
                </c:pt>
                <c:pt idx="227">
                  <c:v>11.87</c:v>
                </c:pt>
                <c:pt idx="228">
                  <c:v>11.96</c:v>
                </c:pt>
                <c:pt idx="229">
                  <c:v>11.96</c:v>
                </c:pt>
                <c:pt idx="230">
                  <c:v>12.57</c:v>
                </c:pt>
                <c:pt idx="231">
                  <c:v>12.57</c:v>
                </c:pt>
                <c:pt idx="232">
                  <c:v>13.95</c:v>
                </c:pt>
                <c:pt idx="233">
                  <c:v>13.95</c:v>
                </c:pt>
                <c:pt idx="234">
                  <c:v>14.86</c:v>
                </c:pt>
                <c:pt idx="235">
                  <c:v>14.86</c:v>
                </c:pt>
                <c:pt idx="236">
                  <c:v>15.25</c:v>
                </c:pt>
                <c:pt idx="237">
                  <c:v>15.25</c:v>
                </c:pt>
                <c:pt idx="238">
                  <c:v>15.8</c:v>
                </c:pt>
                <c:pt idx="239">
                  <c:v>15.8</c:v>
                </c:pt>
                <c:pt idx="240">
                  <c:v>15.9</c:v>
                </c:pt>
                <c:pt idx="241">
                  <c:v>15.9</c:v>
                </c:pt>
                <c:pt idx="242">
                  <c:v>16.18</c:v>
                </c:pt>
                <c:pt idx="243">
                  <c:v>16.18</c:v>
                </c:pt>
                <c:pt idx="244">
                  <c:v>17.55</c:v>
                </c:pt>
                <c:pt idx="245">
                  <c:v>17.55</c:v>
                </c:pt>
                <c:pt idx="246">
                  <c:v>19.28</c:v>
                </c:pt>
                <c:pt idx="247">
                  <c:v>19.28</c:v>
                </c:pt>
                <c:pt idx="248">
                  <c:v>24</c:v>
                </c:pt>
                <c:pt idx="250">
                  <c:v>6.87</c:v>
                </c:pt>
                <c:pt idx="251">
                  <c:v>6.07</c:v>
                </c:pt>
                <c:pt idx="252">
                  <c:v>5.6</c:v>
                </c:pt>
                <c:pt idx="253">
                  <c:v>2.64</c:v>
                </c:pt>
                <c:pt idx="254">
                  <c:v>1.53</c:v>
                </c:pt>
                <c:pt idx="255">
                  <c:v>1.53</c:v>
                </c:pt>
                <c:pt idx="256">
                  <c:v>1.2</c:v>
                </c:pt>
                <c:pt idx="257">
                  <c:v>1.1299999999999999</c:v>
                </c:pt>
                <c:pt idx="258">
                  <c:v>24</c:v>
                </c:pt>
                <c:pt idx="259">
                  <c:v>22.53</c:v>
                </c:pt>
                <c:pt idx="260">
                  <c:v>20.34</c:v>
                </c:pt>
                <c:pt idx="261">
                  <c:v>24</c:v>
                </c:pt>
                <c:pt idx="262">
                  <c:v>22.53</c:v>
                </c:pt>
                <c:pt idx="263">
                  <c:v>20.350000000000001</c:v>
                </c:pt>
                <c:pt idx="264">
                  <c:v>23.99</c:v>
                </c:pt>
                <c:pt idx="265">
                  <c:v>22.54</c:v>
                </c:pt>
                <c:pt idx="266">
                  <c:v>20.329999999999998</c:v>
                </c:pt>
                <c:pt idx="267">
                  <c:v>23.99</c:v>
                </c:pt>
                <c:pt idx="268">
                  <c:v>22.54</c:v>
                </c:pt>
                <c:pt idx="269">
                  <c:v>20.34</c:v>
                </c:pt>
                <c:pt idx="270">
                  <c:v>17.14</c:v>
                </c:pt>
                <c:pt idx="271">
                  <c:v>17.170000000000002</c:v>
                </c:pt>
                <c:pt idx="272">
                  <c:v>17.14</c:v>
                </c:pt>
                <c:pt idx="273">
                  <c:v>17.170000000000002</c:v>
                </c:pt>
                <c:pt idx="274">
                  <c:v>15.63</c:v>
                </c:pt>
                <c:pt idx="275">
                  <c:v>15.64</c:v>
                </c:pt>
                <c:pt idx="276">
                  <c:v>15.63</c:v>
                </c:pt>
                <c:pt idx="277">
                  <c:v>15.64</c:v>
                </c:pt>
                <c:pt idx="278">
                  <c:v>15.16</c:v>
                </c:pt>
                <c:pt idx="279">
                  <c:v>15.15</c:v>
                </c:pt>
                <c:pt idx="280">
                  <c:v>15.15</c:v>
                </c:pt>
                <c:pt idx="281">
                  <c:v>15.16</c:v>
                </c:pt>
                <c:pt idx="282">
                  <c:v>12.6</c:v>
                </c:pt>
                <c:pt idx="283">
                  <c:v>12.6</c:v>
                </c:pt>
                <c:pt idx="284">
                  <c:v>8.9</c:v>
                </c:pt>
                <c:pt idx="285">
                  <c:v>8.89</c:v>
                </c:pt>
                <c:pt idx="286">
                  <c:v>8.3800000000000008</c:v>
                </c:pt>
                <c:pt idx="287">
                  <c:v>8.3699999999999992</c:v>
                </c:pt>
                <c:pt idx="288">
                  <c:v>8.25</c:v>
                </c:pt>
                <c:pt idx="289">
                  <c:v>8.9</c:v>
                </c:pt>
                <c:pt idx="290">
                  <c:v>8.89</c:v>
                </c:pt>
                <c:pt idx="291">
                  <c:v>8.3800000000000008</c:v>
                </c:pt>
                <c:pt idx="292">
                  <c:v>8.3699999999999992</c:v>
                </c:pt>
                <c:pt idx="293">
                  <c:v>8.25</c:v>
                </c:pt>
                <c:pt idx="294">
                  <c:v>7.57</c:v>
                </c:pt>
                <c:pt idx="295">
                  <c:v>7.37</c:v>
                </c:pt>
                <c:pt idx="296">
                  <c:v>7.38</c:v>
                </c:pt>
                <c:pt idx="297">
                  <c:v>7.57</c:v>
                </c:pt>
                <c:pt idx="298">
                  <c:v>7.37</c:v>
                </c:pt>
                <c:pt idx="299">
                  <c:v>7.38</c:v>
                </c:pt>
                <c:pt idx="300">
                  <c:v>6.88</c:v>
                </c:pt>
                <c:pt idx="301">
                  <c:v>6.48</c:v>
                </c:pt>
                <c:pt idx="302">
                  <c:v>6.48</c:v>
                </c:pt>
                <c:pt idx="303">
                  <c:v>6.24</c:v>
                </c:pt>
                <c:pt idx="304">
                  <c:v>6.25</c:v>
                </c:pt>
                <c:pt idx="305">
                  <c:v>6.09</c:v>
                </c:pt>
                <c:pt idx="306">
                  <c:v>5.6</c:v>
                </c:pt>
                <c:pt idx="307">
                  <c:v>5.28</c:v>
                </c:pt>
                <c:pt idx="308">
                  <c:v>5.28</c:v>
                </c:pt>
                <c:pt idx="309">
                  <c:v>5.29</c:v>
                </c:pt>
                <c:pt idx="310">
                  <c:v>5.29</c:v>
                </c:pt>
                <c:pt idx="311">
                  <c:v>4.96</c:v>
                </c:pt>
                <c:pt idx="312">
                  <c:v>4.97</c:v>
                </c:pt>
                <c:pt idx="313">
                  <c:v>4.5999999999999996</c:v>
                </c:pt>
                <c:pt idx="314">
                  <c:v>4.78</c:v>
                </c:pt>
                <c:pt idx="315">
                  <c:v>4.79</c:v>
                </c:pt>
                <c:pt idx="316">
                  <c:v>4.97</c:v>
                </c:pt>
                <c:pt idx="317">
                  <c:v>4.79</c:v>
                </c:pt>
                <c:pt idx="318">
                  <c:v>4.63</c:v>
                </c:pt>
                <c:pt idx="319">
                  <c:v>4.17</c:v>
                </c:pt>
                <c:pt idx="320">
                  <c:v>4.17</c:v>
                </c:pt>
                <c:pt idx="321">
                  <c:v>3.67</c:v>
                </c:pt>
                <c:pt idx="322">
                  <c:v>3.66</c:v>
                </c:pt>
                <c:pt idx="323">
                  <c:v>3.46</c:v>
                </c:pt>
                <c:pt idx="324">
                  <c:v>3.46</c:v>
                </c:pt>
                <c:pt idx="325">
                  <c:v>3.16</c:v>
                </c:pt>
                <c:pt idx="326">
                  <c:v>3.16</c:v>
                </c:pt>
                <c:pt idx="327">
                  <c:v>2.99</c:v>
                </c:pt>
                <c:pt idx="328">
                  <c:v>2.99</c:v>
                </c:pt>
                <c:pt idx="329">
                  <c:v>2.7</c:v>
                </c:pt>
                <c:pt idx="330">
                  <c:v>2.7</c:v>
                </c:pt>
                <c:pt idx="331">
                  <c:v>2.66</c:v>
                </c:pt>
                <c:pt idx="332">
                  <c:v>1.38</c:v>
                </c:pt>
                <c:pt idx="333">
                  <c:v>1.38</c:v>
                </c:pt>
                <c:pt idx="334">
                  <c:v>1.56</c:v>
                </c:pt>
                <c:pt idx="335">
                  <c:v>1.53</c:v>
                </c:pt>
                <c:pt idx="336">
                  <c:v>1.1299999999999999</c:v>
                </c:pt>
                <c:pt idx="337">
                  <c:v>1.25</c:v>
                </c:pt>
              </c:numCache>
            </c:numRef>
          </c:xVal>
          <c:yVal>
            <c:numRef>
              <c:f>Sheet1!$B$2:$B$339</c:f>
              <c:numCache>
                <c:formatCode>General</c:formatCode>
                <c:ptCount val="338"/>
                <c:pt idx="0">
                  <c:v>100</c:v>
                </c:pt>
                <c:pt idx="1">
                  <c:v>100</c:v>
                </c:pt>
                <c:pt idx="2">
                  <c:v>98.7</c:v>
                </c:pt>
                <c:pt idx="3">
                  <c:v>98.7</c:v>
                </c:pt>
                <c:pt idx="4">
                  <c:v>98</c:v>
                </c:pt>
                <c:pt idx="5">
                  <c:v>98</c:v>
                </c:pt>
                <c:pt idx="6">
                  <c:v>95.8</c:v>
                </c:pt>
                <c:pt idx="7">
                  <c:v>95.8</c:v>
                </c:pt>
                <c:pt idx="8">
                  <c:v>92.98</c:v>
                </c:pt>
                <c:pt idx="9">
                  <c:v>92.98</c:v>
                </c:pt>
                <c:pt idx="10">
                  <c:v>91.8</c:v>
                </c:pt>
                <c:pt idx="11">
                  <c:v>91.8</c:v>
                </c:pt>
                <c:pt idx="12">
                  <c:v>91</c:v>
                </c:pt>
                <c:pt idx="13">
                  <c:v>91</c:v>
                </c:pt>
                <c:pt idx="14">
                  <c:v>90</c:v>
                </c:pt>
                <c:pt idx="15">
                  <c:v>90</c:v>
                </c:pt>
                <c:pt idx="16">
                  <c:v>83.8</c:v>
                </c:pt>
                <c:pt idx="17">
                  <c:v>83.8</c:v>
                </c:pt>
                <c:pt idx="18">
                  <c:v>81.599999999999994</c:v>
                </c:pt>
                <c:pt idx="19">
                  <c:v>81.599999999999994</c:v>
                </c:pt>
                <c:pt idx="20">
                  <c:v>80.599999999999994</c:v>
                </c:pt>
                <c:pt idx="21">
                  <c:v>80.599999999999994</c:v>
                </c:pt>
                <c:pt idx="22">
                  <c:v>78.8</c:v>
                </c:pt>
                <c:pt idx="23">
                  <c:v>78.8</c:v>
                </c:pt>
                <c:pt idx="24">
                  <c:v>76.5</c:v>
                </c:pt>
                <c:pt idx="25">
                  <c:v>76.5</c:v>
                </c:pt>
                <c:pt idx="26">
                  <c:v>74.099999999999994</c:v>
                </c:pt>
                <c:pt idx="27">
                  <c:v>74.099999999999994</c:v>
                </c:pt>
                <c:pt idx="28">
                  <c:v>71.2</c:v>
                </c:pt>
                <c:pt idx="29">
                  <c:v>71.2</c:v>
                </c:pt>
                <c:pt idx="30">
                  <c:v>68.7</c:v>
                </c:pt>
                <c:pt idx="31">
                  <c:v>68.7</c:v>
                </c:pt>
                <c:pt idx="32">
                  <c:v>66.3</c:v>
                </c:pt>
                <c:pt idx="33">
                  <c:v>66.3</c:v>
                </c:pt>
                <c:pt idx="34">
                  <c:v>64</c:v>
                </c:pt>
                <c:pt idx="35">
                  <c:v>64</c:v>
                </c:pt>
                <c:pt idx="36">
                  <c:v>61</c:v>
                </c:pt>
                <c:pt idx="37">
                  <c:v>61</c:v>
                </c:pt>
                <c:pt idx="38">
                  <c:v>60</c:v>
                </c:pt>
                <c:pt idx="39">
                  <c:v>60</c:v>
                </c:pt>
                <c:pt idx="40">
                  <c:v>58.6</c:v>
                </c:pt>
                <c:pt idx="41">
                  <c:v>58.6</c:v>
                </c:pt>
                <c:pt idx="42">
                  <c:v>56</c:v>
                </c:pt>
                <c:pt idx="43">
                  <c:v>56</c:v>
                </c:pt>
                <c:pt idx="44">
                  <c:v>54</c:v>
                </c:pt>
                <c:pt idx="45">
                  <c:v>54</c:v>
                </c:pt>
                <c:pt idx="46">
                  <c:v>51</c:v>
                </c:pt>
                <c:pt idx="47">
                  <c:v>51</c:v>
                </c:pt>
                <c:pt idx="48">
                  <c:v>48</c:v>
                </c:pt>
                <c:pt idx="49">
                  <c:v>48</c:v>
                </c:pt>
                <c:pt idx="50">
                  <c:v>45.9</c:v>
                </c:pt>
                <c:pt idx="51">
                  <c:v>45.9</c:v>
                </c:pt>
                <c:pt idx="52">
                  <c:v>40</c:v>
                </c:pt>
                <c:pt idx="53">
                  <c:v>40</c:v>
                </c:pt>
                <c:pt idx="54">
                  <c:v>38</c:v>
                </c:pt>
                <c:pt idx="55">
                  <c:v>38</c:v>
                </c:pt>
                <c:pt idx="56">
                  <c:v>34.5</c:v>
                </c:pt>
                <c:pt idx="57">
                  <c:v>34.5</c:v>
                </c:pt>
                <c:pt idx="58">
                  <c:v>31.8</c:v>
                </c:pt>
                <c:pt idx="59">
                  <c:v>31.8</c:v>
                </c:pt>
                <c:pt idx="60">
                  <c:v>28.8</c:v>
                </c:pt>
                <c:pt idx="61">
                  <c:v>28.8</c:v>
                </c:pt>
                <c:pt idx="62">
                  <c:v>25.6</c:v>
                </c:pt>
                <c:pt idx="63">
                  <c:v>25.6</c:v>
                </c:pt>
                <c:pt idx="64">
                  <c:v>22.3</c:v>
                </c:pt>
                <c:pt idx="65">
                  <c:v>22.3</c:v>
                </c:pt>
                <c:pt idx="66">
                  <c:v>19</c:v>
                </c:pt>
                <c:pt idx="67">
                  <c:v>19</c:v>
                </c:pt>
                <c:pt idx="68">
                  <c:v>15.9</c:v>
                </c:pt>
                <c:pt idx="69">
                  <c:v>15.9</c:v>
                </c:pt>
                <c:pt idx="70">
                  <c:v>12.8</c:v>
                </c:pt>
                <c:pt idx="71">
                  <c:v>12.8</c:v>
                </c:pt>
                <c:pt idx="72">
                  <c:v>9.5299999999999994</c:v>
                </c:pt>
                <c:pt idx="73">
                  <c:v>9.5299999999999994</c:v>
                </c:pt>
                <c:pt idx="74">
                  <c:v>3</c:v>
                </c:pt>
                <c:pt idx="75">
                  <c:v>3</c:v>
                </c:pt>
              </c:numCache>
            </c:numRef>
          </c:yVal>
          <c:smooth val="0"/>
          <c:extLst>
            <c:ext xmlns:c16="http://schemas.microsoft.com/office/drawing/2014/chart" uri="{C3380CC4-5D6E-409C-BE32-E72D297353CC}">
              <c16:uniqueId val="{00000000-71BF-4D56-A405-5063F7328B12}"/>
            </c:ext>
          </c:extLst>
        </c:ser>
        <c:ser>
          <c:idx val="1"/>
          <c:order val="1"/>
          <c:tx>
            <c:strRef>
              <c:f>Sheet1!$C$1</c:f>
              <c:strCache>
                <c:ptCount val="1"/>
                <c:pt idx="0">
                  <c:v>CTFI &gt;3 months</c:v>
                </c:pt>
              </c:strCache>
            </c:strRef>
          </c:tx>
          <c:spPr>
            <a:ln w="19050" cap="sq">
              <a:solidFill>
                <a:schemeClr val="accent6"/>
              </a:solidFill>
              <a:prstDash val="sysDash"/>
              <a:miter lim="800000"/>
            </a:ln>
            <a:effectLst/>
          </c:spPr>
          <c:marker>
            <c:symbol val="none"/>
          </c:marker>
          <c:dPt>
            <c:idx val="77"/>
            <c:marker>
              <c:symbol val="none"/>
            </c:marker>
            <c:bubble3D val="0"/>
            <c:extLst>
              <c:ext xmlns:c16="http://schemas.microsoft.com/office/drawing/2014/chart" uri="{C3380CC4-5D6E-409C-BE32-E72D297353CC}">
                <c16:uniqueId val="{00000000-3D99-4C44-A7CE-9A4CF4C07885}"/>
              </c:ext>
            </c:extLst>
          </c:dPt>
          <c:xVal>
            <c:numRef>
              <c:f>Sheet1!$A$2:$A$339</c:f>
              <c:numCache>
                <c:formatCode>General</c:formatCode>
                <c:ptCount val="338"/>
                <c:pt idx="0">
                  <c:v>0</c:v>
                </c:pt>
                <c:pt idx="1">
                  <c:v>0.3</c:v>
                </c:pt>
                <c:pt idx="2">
                  <c:v>0.3</c:v>
                </c:pt>
                <c:pt idx="3">
                  <c:v>0.52</c:v>
                </c:pt>
                <c:pt idx="4">
                  <c:v>0.52</c:v>
                </c:pt>
                <c:pt idx="5">
                  <c:v>0.9</c:v>
                </c:pt>
                <c:pt idx="6">
                  <c:v>0.9</c:v>
                </c:pt>
                <c:pt idx="7">
                  <c:v>1.2</c:v>
                </c:pt>
                <c:pt idx="8">
                  <c:v>1.2</c:v>
                </c:pt>
                <c:pt idx="9">
                  <c:v>1.3</c:v>
                </c:pt>
                <c:pt idx="10">
                  <c:v>1.3</c:v>
                </c:pt>
                <c:pt idx="11">
                  <c:v>1.35</c:v>
                </c:pt>
                <c:pt idx="12">
                  <c:v>1.35</c:v>
                </c:pt>
                <c:pt idx="13">
                  <c:v>1.45</c:v>
                </c:pt>
                <c:pt idx="14">
                  <c:v>1.45</c:v>
                </c:pt>
                <c:pt idx="15">
                  <c:v>1.53</c:v>
                </c:pt>
                <c:pt idx="16">
                  <c:v>1.53</c:v>
                </c:pt>
                <c:pt idx="17">
                  <c:v>2.48</c:v>
                </c:pt>
                <c:pt idx="18">
                  <c:v>2.48</c:v>
                </c:pt>
                <c:pt idx="19">
                  <c:v>2.6</c:v>
                </c:pt>
                <c:pt idx="20">
                  <c:v>2.6</c:v>
                </c:pt>
                <c:pt idx="21">
                  <c:v>2.64</c:v>
                </c:pt>
                <c:pt idx="22">
                  <c:v>2.64</c:v>
                </c:pt>
                <c:pt idx="23">
                  <c:v>2.69</c:v>
                </c:pt>
                <c:pt idx="24">
                  <c:v>2.69</c:v>
                </c:pt>
                <c:pt idx="25">
                  <c:v>3.43</c:v>
                </c:pt>
                <c:pt idx="26">
                  <c:v>3.43</c:v>
                </c:pt>
                <c:pt idx="27">
                  <c:v>3.77</c:v>
                </c:pt>
                <c:pt idx="28">
                  <c:v>3.77</c:v>
                </c:pt>
                <c:pt idx="29">
                  <c:v>3.87</c:v>
                </c:pt>
                <c:pt idx="30">
                  <c:v>3.87</c:v>
                </c:pt>
                <c:pt idx="31">
                  <c:v>4.05</c:v>
                </c:pt>
                <c:pt idx="32">
                  <c:v>4.05</c:v>
                </c:pt>
                <c:pt idx="33">
                  <c:v>4.24</c:v>
                </c:pt>
                <c:pt idx="34">
                  <c:v>4.24</c:v>
                </c:pt>
                <c:pt idx="35">
                  <c:v>4.37</c:v>
                </c:pt>
                <c:pt idx="36">
                  <c:v>4.37</c:v>
                </c:pt>
                <c:pt idx="37">
                  <c:v>4.6500000000000004</c:v>
                </c:pt>
                <c:pt idx="38">
                  <c:v>4.6500000000000004</c:v>
                </c:pt>
                <c:pt idx="39">
                  <c:v>4.7</c:v>
                </c:pt>
                <c:pt idx="40">
                  <c:v>4.7</c:v>
                </c:pt>
                <c:pt idx="41">
                  <c:v>4.84</c:v>
                </c:pt>
                <c:pt idx="42">
                  <c:v>4.84</c:v>
                </c:pt>
                <c:pt idx="43">
                  <c:v>4.88</c:v>
                </c:pt>
                <c:pt idx="44">
                  <c:v>4.88</c:v>
                </c:pt>
                <c:pt idx="45">
                  <c:v>4.95</c:v>
                </c:pt>
                <c:pt idx="46">
                  <c:v>4.95</c:v>
                </c:pt>
                <c:pt idx="47">
                  <c:v>5</c:v>
                </c:pt>
                <c:pt idx="48">
                  <c:v>5</c:v>
                </c:pt>
                <c:pt idx="49">
                  <c:v>5.03</c:v>
                </c:pt>
                <c:pt idx="50">
                  <c:v>5.03</c:v>
                </c:pt>
                <c:pt idx="51">
                  <c:v>6.2</c:v>
                </c:pt>
                <c:pt idx="52">
                  <c:v>6.2</c:v>
                </c:pt>
                <c:pt idx="53">
                  <c:v>6.25</c:v>
                </c:pt>
                <c:pt idx="54">
                  <c:v>6.25</c:v>
                </c:pt>
                <c:pt idx="55">
                  <c:v>6.29</c:v>
                </c:pt>
                <c:pt idx="56">
                  <c:v>6.29</c:v>
                </c:pt>
                <c:pt idx="57">
                  <c:v>6.46</c:v>
                </c:pt>
                <c:pt idx="58">
                  <c:v>6.46</c:v>
                </c:pt>
                <c:pt idx="59">
                  <c:v>6.69</c:v>
                </c:pt>
                <c:pt idx="60">
                  <c:v>6.69</c:v>
                </c:pt>
                <c:pt idx="61">
                  <c:v>7.5</c:v>
                </c:pt>
                <c:pt idx="62">
                  <c:v>7.5</c:v>
                </c:pt>
                <c:pt idx="63">
                  <c:v>8.06</c:v>
                </c:pt>
                <c:pt idx="64">
                  <c:v>8.06</c:v>
                </c:pt>
                <c:pt idx="65">
                  <c:v>10.9</c:v>
                </c:pt>
                <c:pt idx="66">
                  <c:v>10.9</c:v>
                </c:pt>
                <c:pt idx="67">
                  <c:v>12</c:v>
                </c:pt>
                <c:pt idx="68">
                  <c:v>12</c:v>
                </c:pt>
                <c:pt idx="69">
                  <c:v>12.57</c:v>
                </c:pt>
                <c:pt idx="70">
                  <c:v>12.57</c:v>
                </c:pt>
                <c:pt idx="71">
                  <c:v>13.95</c:v>
                </c:pt>
                <c:pt idx="72">
                  <c:v>13.95</c:v>
                </c:pt>
                <c:pt idx="73">
                  <c:v>14.85</c:v>
                </c:pt>
                <c:pt idx="74">
                  <c:v>14.85</c:v>
                </c:pt>
                <c:pt idx="75">
                  <c:v>24</c:v>
                </c:pt>
                <c:pt idx="77">
                  <c:v>0</c:v>
                </c:pt>
                <c:pt idx="78">
                  <c:v>0.55000000000000004</c:v>
                </c:pt>
                <c:pt idx="79">
                  <c:v>0.55000000000000004</c:v>
                </c:pt>
                <c:pt idx="80">
                  <c:v>2.2999999999999998</c:v>
                </c:pt>
                <c:pt idx="81">
                  <c:v>2.2999999999999998</c:v>
                </c:pt>
                <c:pt idx="82">
                  <c:v>2.7</c:v>
                </c:pt>
                <c:pt idx="83">
                  <c:v>2.7</c:v>
                </c:pt>
                <c:pt idx="84">
                  <c:v>3</c:v>
                </c:pt>
                <c:pt idx="85">
                  <c:v>3</c:v>
                </c:pt>
                <c:pt idx="86">
                  <c:v>3.08</c:v>
                </c:pt>
                <c:pt idx="87">
                  <c:v>3.08</c:v>
                </c:pt>
                <c:pt idx="88">
                  <c:v>3.2</c:v>
                </c:pt>
                <c:pt idx="89">
                  <c:v>3.2</c:v>
                </c:pt>
                <c:pt idx="90">
                  <c:v>3.4</c:v>
                </c:pt>
                <c:pt idx="91">
                  <c:v>3.4</c:v>
                </c:pt>
                <c:pt idx="92">
                  <c:v>4.5999999999999996</c:v>
                </c:pt>
                <c:pt idx="93">
                  <c:v>4.5999999999999996</c:v>
                </c:pt>
                <c:pt idx="94">
                  <c:v>5.6</c:v>
                </c:pt>
                <c:pt idx="95">
                  <c:v>5.6</c:v>
                </c:pt>
                <c:pt idx="96">
                  <c:v>6.3</c:v>
                </c:pt>
                <c:pt idx="97">
                  <c:v>6.3</c:v>
                </c:pt>
                <c:pt idx="98">
                  <c:v>7.25</c:v>
                </c:pt>
                <c:pt idx="99">
                  <c:v>7.25</c:v>
                </c:pt>
                <c:pt idx="100">
                  <c:v>7.77</c:v>
                </c:pt>
                <c:pt idx="101">
                  <c:v>7.77</c:v>
                </c:pt>
                <c:pt idx="102">
                  <c:v>9.3000000000000007</c:v>
                </c:pt>
                <c:pt idx="103">
                  <c:v>9.3000000000000007</c:v>
                </c:pt>
                <c:pt idx="104">
                  <c:v>9.6</c:v>
                </c:pt>
                <c:pt idx="105">
                  <c:v>9.6</c:v>
                </c:pt>
                <c:pt idx="106">
                  <c:v>9.65</c:v>
                </c:pt>
                <c:pt idx="107">
                  <c:v>9.65</c:v>
                </c:pt>
                <c:pt idx="108">
                  <c:v>10.17</c:v>
                </c:pt>
                <c:pt idx="109">
                  <c:v>10.17</c:v>
                </c:pt>
                <c:pt idx="110">
                  <c:v>10.75</c:v>
                </c:pt>
                <c:pt idx="111">
                  <c:v>10.75</c:v>
                </c:pt>
                <c:pt idx="112">
                  <c:v>10.85</c:v>
                </c:pt>
                <c:pt idx="113">
                  <c:v>10.85</c:v>
                </c:pt>
                <c:pt idx="114">
                  <c:v>11.75</c:v>
                </c:pt>
                <c:pt idx="115">
                  <c:v>11.75</c:v>
                </c:pt>
                <c:pt idx="116">
                  <c:v>11.8</c:v>
                </c:pt>
                <c:pt idx="117">
                  <c:v>11.8</c:v>
                </c:pt>
                <c:pt idx="118">
                  <c:v>11.87</c:v>
                </c:pt>
                <c:pt idx="119">
                  <c:v>11.87</c:v>
                </c:pt>
                <c:pt idx="120">
                  <c:v>14.86</c:v>
                </c:pt>
                <c:pt idx="121">
                  <c:v>14.86</c:v>
                </c:pt>
                <c:pt idx="122">
                  <c:v>15.23</c:v>
                </c:pt>
                <c:pt idx="123">
                  <c:v>15.23</c:v>
                </c:pt>
                <c:pt idx="124">
                  <c:v>15.8</c:v>
                </c:pt>
                <c:pt idx="125">
                  <c:v>15.8</c:v>
                </c:pt>
                <c:pt idx="126">
                  <c:v>15.9</c:v>
                </c:pt>
                <c:pt idx="127">
                  <c:v>15.9</c:v>
                </c:pt>
                <c:pt idx="128">
                  <c:v>16.18</c:v>
                </c:pt>
                <c:pt idx="129">
                  <c:v>16.18</c:v>
                </c:pt>
                <c:pt idx="130">
                  <c:v>17.600000000000001</c:v>
                </c:pt>
                <c:pt idx="131">
                  <c:v>17.600000000000001</c:v>
                </c:pt>
                <c:pt idx="132">
                  <c:v>19.239999999999998</c:v>
                </c:pt>
                <c:pt idx="133">
                  <c:v>19.239999999999998</c:v>
                </c:pt>
                <c:pt idx="134">
                  <c:v>20.399999999999999</c:v>
                </c:pt>
                <c:pt idx="135">
                  <c:v>20.399999999999999</c:v>
                </c:pt>
                <c:pt idx="136">
                  <c:v>22.5</c:v>
                </c:pt>
                <c:pt idx="137">
                  <c:v>24</c:v>
                </c:pt>
                <c:pt idx="139">
                  <c:v>0</c:v>
                </c:pt>
                <c:pt idx="140">
                  <c:v>0.2</c:v>
                </c:pt>
                <c:pt idx="141">
                  <c:v>0.2</c:v>
                </c:pt>
                <c:pt idx="142">
                  <c:v>0.55000000000000004</c:v>
                </c:pt>
                <c:pt idx="143">
                  <c:v>0.55000000000000004</c:v>
                </c:pt>
                <c:pt idx="144">
                  <c:v>0.85</c:v>
                </c:pt>
                <c:pt idx="145">
                  <c:v>0.85</c:v>
                </c:pt>
                <c:pt idx="146">
                  <c:v>1.2</c:v>
                </c:pt>
                <c:pt idx="147">
                  <c:v>1.2</c:v>
                </c:pt>
                <c:pt idx="148">
                  <c:v>1.38</c:v>
                </c:pt>
                <c:pt idx="149">
                  <c:v>1.38</c:v>
                </c:pt>
                <c:pt idx="150">
                  <c:v>1.5</c:v>
                </c:pt>
                <c:pt idx="151">
                  <c:v>1.5</c:v>
                </c:pt>
                <c:pt idx="152">
                  <c:v>1.55</c:v>
                </c:pt>
                <c:pt idx="153">
                  <c:v>1.55</c:v>
                </c:pt>
                <c:pt idx="154">
                  <c:v>2.2999999999999998</c:v>
                </c:pt>
                <c:pt idx="155">
                  <c:v>2.2999999999999998</c:v>
                </c:pt>
                <c:pt idx="156">
                  <c:v>2.4500000000000002</c:v>
                </c:pt>
                <c:pt idx="157">
                  <c:v>2.4500000000000002</c:v>
                </c:pt>
                <c:pt idx="158">
                  <c:v>2.65</c:v>
                </c:pt>
                <c:pt idx="159">
                  <c:v>2.65</c:v>
                </c:pt>
                <c:pt idx="160">
                  <c:v>2.72</c:v>
                </c:pt>
                <c:pt idx="161">
                  <c:v>2.72</c:v>
                </c:pt>
                <c:pt idx="162">
                  <c:v>3</c:v>
                </c:pt>
                <c:pt idx="163">
                  <c:v>3</c:v>
                </c:pt>
                <c:pt idx="164">
                  <c:v>3.2</c:v>
                </c:pt>
                <c:pt idx="165">
                  <c:v>3.2</c:v>
                </c:pt>
                <c:pt idx="166">
                  <c:v>3.35</c:v>
                </c:pt>
                <c:pt idx="167">
                  <c:v>3.35</c:v>
                </c:pt>
                <c:pt idx="168">
                  <c:v>3.45</c:v>
                </c:pt>
                <c:pt idx="169">
                  <c:v>3.45</c:v>
                </c:pt>
                <c:pt idx="170">
                  <c:v>3.8</c:v>
                </c:pt>
                <c:pt idx="171">
                  <c:v>3.8</c:v>
                </c:pt>
                <c:pt idx="172">
                  <c:v>3.9</c:v>
                </c:pt>
                <c:pt idx="173">
                  <c:v>3.9</c:v>
                </c:pt>
                <c:pt idx="174">
                  <c:v>4.07</c:v>
                </c:pt>
                <c:pt idx="175">
                  <c:v>4.07</c:v>
                </c:pt>
                <c:pt idx="176">
                  <c:v>4.2</c:v>
                </c:pt>
                <c:pt idx="177">
                  <c:v>4.2</c:v>
                </c:pt>
                <c:pt idx="178">
                  <c:v>4.3</c:v>
                </c:pt>
                <c:pt idx="179">
                  <c:v>4.3</c:v>
                </c:pt>
                <c:pt idx="180">
                  <c:v>4.5999999999999996</c:v>
                </c:pt>
                <c:pt idx="181">
                  <c:v>4.5999999999999996</c:v>
                </c:pt>
                <c:pt idx="182">
                  <c:v>4.8</c:v>
                </c:pt>
                <c:pt idx="183">
                  <c:v>4.8</c:v>
                </c:pt>
                <c:pt idx="184">
                  <c:v>4.9000000000000004</c:v>
                </c:pt>
                <c:pt idx="185">
                  <c:v>4.9000000000000004</c:v>
                </c:pt>
                <c:pt idx="186">
                  <c:v>5</c:v>
                </c:pt>
                <c:pt idx="187">
                  <c:v>5</c:v>
                </c:pt>
                <c:pt idx="188">
                  <c:v>5.03</c:v>
                </c:pt>
                <c:pt idx="189">
                  <c:v>5.03</c:v>
                </c:pt>
                <c:pt idx="190">
                  <c:v>5.6</c:v>
                </c:pt>
                <c:pt idx="191">
                  <c:v>5.6</c:v>
                </c:pt>
                <c:pt idx="192">
                  <c:v>6.23</c:v>
                </c:pt>
                <c:pt idx="193">
                  <c:v>6.23</c:v>
                </c:pt>
                <c:pt idx="194">
                  <c:v>6.3</c:v>
                </c:pt>
                <c:pt idx="195">
                  <c:v>6.3</c:v>
                </c:pt>
                <c:pt idx="196">
                  <c:v>6.45</c:v>
                </c:pt>
                <c:pt idx="197">
                  <c:v>6.45</c:v>
                </c:pt>
                <c:pt idx="198">
                  <c:v>6.68</c:v>
                </c:pt>
                <c:pt idx="199">
                  <c:v>6.68</c:v>
                </c:pt>
                <c:pt idx="200">
                  <c:v>7.2</c:v>
                </c:pt>
                <c:pt idx="201">
                  <c:v>7.2</c:v>
                </c:pt>
                <c:pt idx="202">
                  <c:v>7.57</c:v>
                </c:pt>
                <c:pt idx="203">
                  <c:v>7.57</c:v>
                </c:pt>
                <c:pt idx="204">
                  <c:v>7.78</c:v>
                </c:pt>
                <c:pt idx="205">
                  <c:v>7.78</c:v>
                </c:pt>
                <c:pt idx="206">
                  <c:v>8.06</c:v>
                </c:pt>
                <c:pt idx="207">
                  <c:v>8.06</c:v>
                </c:pt>
                <c:pt idx="208">
                  <c:v>9.3000000000000007</c:v>
                </c:pt>
                <c:pt idx="209">
                  <c:v>9.3000000000000007</c:v>
                </c:pt>
                <c:pt idx="210">
                  <c:v>9.6</c:v>
                </c:pt>
                <c:pt idx="211">
                  <c:v>9.6</c:v>
                </c:pt>
                <c:pt idx="212">
                  <c:v>9.67</c:v>
                </c:pt>
                <c:pt idx="213">
                  <c:v>9.67</c:v>
                </c:pt>
                <c:pt idx="214">
                  <c:v>10.18</c:v>
                </c:pt>
                <c:pt idx="215">
                  <c:v>10.18</c:v>
                </c:pt>
                <c:pt idx="216">
                  <c:v>10.75</c:v>
                </c:pt>
                <c:pt idx="217">
                  <c:v>10.75</c:v>
                </c:pt>
                <c:pt idx="218">
                  <c:v>10.82</c:v>
                </c:pt>
                <c:pt idx="219">
                  <c:v>10.82</c:v>
                </c:pt>
                <c:pt idx="220">
                  <c:v>10.9</c:v>
                </c:pt>
                <c:pt idx="221">
                  <c:v>10.9</c:v>
                </c:pt>
                <c:pt idx="222">
                  <c:v>11.75</c:v>
                </c:pt>
                <c:pt idx="223">
                  <c:v>11.75</c:v>
                </c:pt>
                <c:pt idx="224">
                  <c:v>11.8</c:v>
                </c:pt>
                <c:pt idx="225">
                  <c:v>11.8</c:v>
                </c:pt>
                <c:pt idx="226">
                  <c:v>11.87</c:v>
                </c:pt>
                <c:pt idx="227">
                  <c:v>11.87</c:v>
                </c:pt>
                <c:pt idx="228">
                  <c:v>11.96</c:v>
                </c:pt>
                <c:pt idx="229">
                  <c:v>11.96</c:v>
                </c:pt>
                <c:pt idx="230">
                  <c:v>12.57</c:v>
                </c:pt>
                <c:pt idx="231">
                  <c:v>12.57</c:v>
                </c:pt>
                <c:pt idx="232">
                  <c:v>13.95</c:v>
                </c:pt>
                <c:pt idx="233">
                  <c:v>13.95</c:v>
                </c:pt>
                <c:pt idx="234">
                  <c:v>14.86</c:v>
                </c:pt>
                <c:pt idx="235">
                  <c:v>14.86</c:v>
                </c:pt>
                <c:pt idx="236">
                  <c:v>15.25</c:v>
                </c:pt>
                <c:pt idx="237">
                  <c:v>15.25</c:v>
                </c:pt>
                <c:pt idx="238">
                  <c:v>15.8</c:v>
                </c:pt>
                <c:pt idx="239">
                  <c:v>15.8</c:v>
                </c:pt>
                <c:pt idx="240">
                  <c:v>15.9</c:v>
                </c:pt>
                <c:pt idx="241">
                  <c:v>15.9</c:v>
                </c:pt>
                <c:pt idx="242">
                  <c:v>16.18</c:v>
                </c:pt>
                <c:pt idx="243">
                  <c:v>16.18</c:v>
                </c:pt>
                <c:pt idx="244">
                  <c:v>17.55</c:v>
                </c:pt>
                <c:pt idx="245">
                  <c:v>17.55</c:v>
                </c:pt>
                <c:pt idx="246">
                  <c:v>19.28</c:v>
                </c:pt>
                <c:pt idx="247">
                  <c:v>19.28</c:v>
                </c:pt>
                <c:pt idx="248">
                  <c:v>24</c:v>
                </c:pt>
                <c:pt idx="250">
                  <c:v>6.87</c:v>
                </c:pt>
                <c:pt idx="251">
                  <c:v>6.07</c:v>
                </c:pt>
                <c:pt idx="252">
                  <c:v>5.6</c:v>
                </c:pt>
                <c:pt idx="253">
                  <c:v>2.64</c:v>
                </c:pt>
                <c:pt idx="254">
                  <c:v>1.53</c:v>
                </c:pt>
                <c:pt idx="255">
                  <c:v>1.53</c:v>
                </c:pt>
                <c:pt idx="256">
                  <c:v>1.2</c:v>
                </c:pt>
                <c:pt idx="257">
                  <c:v>1.1299999999999999</c:v>
                </c:pt>
                <c:pt idx="258">
                  <c:v>24</c:v>
                </c:pt>
                <c:pt idx="259">
                  <c:v>22.53</c:v>
                </c:pt>
                <c:pt idx="260">
                  <c:v>20.34</c:v>
                </c:pt>
                <c:pt idx="261">
                  <c:v>24</c:v>
                </c:pt>
                <c:pt idx="262">
                  <c:v>22.53</c:v>
                </c:pt>
                <c:pt idx="263">
                  <c:v>20.350000000000001</c:v>
                </c:pt>
                <c:pt idx="264">
                  <c:v>23.99</c:v>
                </c:pt>
                <c:pt idx="265">
                  <c:v>22.54</c:v>
                </c:pt>
                <c:pt idx="266">
                  <c:v>20.329999999999998</c:v>
                </c:pt>
                <c:pt idx="267">
                  <c:v>23.99</c:v>
                </c:pt>
                <c:pt idx="268">
                  <c:v>22.54</c:v>
                </c:pt>
                <c:pt idx="269">
                  <c:v>20.34</c:v>
                </c:pt>
                <c:pt idx="270">
                  <c:v>17.14</c:v>
                </c:pt>
                <c:pt idx="271">
                  <c:v>17.170000000000002</c:v>
                </c:pt>
                <c:pt idx="272">
                  <c:v>17.14</c:v>
                </c:pt>
                <c:pt idx="273">
                  <c:v>17.170000000000002</c:v>
                </c:pt>
                <c:pt idx="274">
                  <c:v>15.63</c:v>
                </c:pt>
                <c:pt idx="275">
                  <c:v>15.64</c:v>
                </c:pt>
                <c:pt idx="276">
                  <c:v>15.63</c:v>
                </c:pt>
                <c:pt idx="277">
                  <c:v>15.64</c:v>
                </c:pt>
                <c:pt idx="278">
                  <c:v>15.16</c:v>
                </c:pt>
                <c:pt idx="279">
                  <c:v>15.15</c:v>
                </c:pt>
                <c:pt idx="280">
                  <c:v>15.15</c:v>
                </c:pt>
                <c:pt idx="281">
                  <c:v>15.16</c:v>
                </c:pt>
                <c:pt idx="282">
                  <c:v>12.6</c:v>
                </c:pt>
                <c:pt idx="283">
                  <c:v>12.6</c:v>
                </c:pt>
                <c:pt idx="284">
                  <c:v>8.9</c:v>
                </c:pt>
                <c:pt idx="285">
                  <c:v>8.89</c:v>
                </c:pt>
                <c:pt idx="286">
                  <c:v>8.3800000000000008</c:v>
                </c:pt>
                <c:pt idx="287">
                  <c:v>8.3699999999999992</c:v>
                </c:pt>
                <c:pt idx="288">
                  <c:v>8.25</c:v>
                </c:pt>
                <c:pt idx="289">
                  <c:v>8.9</c:v>
                </c:pt>
                <c:pt idx="290">
                  <c:v>8.89</c:v>
                </c:pt>
                <c:pt idx="291">
                  <c:v>8.3800000000000008</c:v>
                </c:pt>
                <c:pt idx="292">
                  <c:v>8.3699999999999992</c:v>
                </c:pt>
                <c:pt idx="293">
                  <c:v>8.25</c:v>
                </c:pt>
                <c:pt idx="294">
                  <c:v>7.57</c:v>
                </c:pt>
                <c:pt idx="295">
                  <c:v>7.37</c:v>
                </c:pt>
                <c:pt idx="296">
                  <c:v>7.38</c:v>
                </c:pt>
                <c:pt idx="297">
                  <c:v>7.57</c:v>
                </c:pt>
                <c:pt idx="298">
                  <c:v>7.37</c:v>
                </c:pt>
                <c:pt idx="299">
                  <c:v>7.38</c:v>
                </c:pt>
                <c:pt idx="300">
                  <c:v>6.88</c:v>
                </c:pt>
                <c:pt idx="301">
                  <c:v>6.48</c:v>
                </c:pt>
                <c:pt idx="302">
                  <c:v>6.48</c:v>
                </c:pt>
                <c:pt idx="303">
                  <c:v>6.24</c:v>
                </c:pt>
                <c:pt idx="304">
                  <c:v>6.25</c:v>
                </c:pt>
                <c:pt idx="305">
                  <c:v>6.09</c:v>
                </c:pt>
                <c:pt idx="306">
                  <c:v>5.6</c:v>
                </c:pt>
                <c:pt idx="307">
                  <c:v>5.28</c:v>
                </c:pt>
                <c:pt idx="308">
                  <c:v>5.28</c:v>
                </c:pt>
                <c:pt idx="309">
                  <c:v>5.29</c:v>
                </c:pt>
                <c:pt idx="310">
                  <c:v>5.29</c:v>
                </c:pt>
                <c:pt idx="311">
                  <c:v>4.96</c:v>
                </c:pt>
                <c:pt idx="312">
                  <c:v>4.97</c:v>
                </c:pt>
                <c:pt idx="313">
                  <c:v>4.5999999999999996</c:v>
                </c:pt>
                <c:pt idx="314">
                  <c:v>4.78</c:v>
                </c:pt>
                <c:pt idx="315">
                  <c:v>4.79</c:v>
                </c:pt>
                <c:pt idx="316">
                  <c:v>4.97</c:v>
                </c:pt>
                <c:pt idx="317">
                  <c:v>4.79</c:v>
                </c:pt>
                <c:pt idx="318">
                  <c:v>4.63</c:v>
                </c:pt>
                <c:pt idx="319">
                  <c:v>4.17</c:v>
                </c:pt>
                <c:pt idx="320">
                  <c:v>4.17</c:v>
                </c:pt>
                <c:pt idx="321">
                  <c:v>3.67</c:v>
                </c:pt>
                <c:pt idx="322">
                  <c:v>3.66</c:v>
                </c:pt>
                <c:pt idx="323">
                  <c:v>3.46</c:v>
                </c:pt>
                <c:pt idx="324">
                  <c:v>3.46</c:v>
                </c:pt>
                <c:pt idx="325">
                  <c:v>3.16</c:v>
                </c:pt>
                <c:pt idx="326">
                  <c:v>3.16</c:v>
                </c:pt>
                <c:pt idx="327">
                  <c:v>2.99</c:v>
                </c:pt>
                <c:pt idx="328">
                  <c:v>2.99</c:v>
                </c:pt>
                <c:pt idx="329">
                  <c:v>2.7</c:v>
                </c:pt>
                <c:pt idx="330">
                  <c:v>2.7</c:v>
                </c:pt>
                <c:pt idx="331">
                  <c:v>2.66</c:v>
                </c:pt>
                <c:pt idx="332">
                  <c:v>1.38</c:v>
                </c:pt>
                <c:pt idx="333">
                  <c:v>1.38</c:v>
                </c:pt>
                <c:pt idx="334">
                  <c:v>1.56</c:v>
                </c:pt>
                <c:pt idx="335">
                  <c:v>1.53</c:v>
                </c:pt>
                <c:pt idx="336">
                  <c:v>1.1299999999999999</c:v>
                </c:pt>
                <c:pt idx="337">
                  <c:v>1.25</c:v>
                </c:pt>
              </c:numCache>
            </c:numRef>
          </c:xVal>
          <c:yVal>
            <c:numRef>
              <c:f>Sheet1!$C$2:$C$339</c:f>
              <c:numCache>
                <c:formatCode>General</c:formatCode>
                <c:ptCount val="338"/>
                <c:pt idx="77">
                  <c:v>100</c:v>
                </c:pt>
                <c:pt idx="78">
                  <c:v>100</c:v>
                </c:pt>
                <c:pt idx="79">
                  <c:v>98.4</c:v>
                </c:pt>
                <c:pt idx="80">
                  <c:v>98.4</c:v>
                </c:pt>
                <c:pt idx="81">
                  <c:v>96.8</c:v>
                </c:pt>
                <c:pt idx="82">
                  <c:v>96.8</c:v>
                </c:pt>
                <c:pt idx="83">
                  <c:v>95</c:v>
                </c:pt>
                <c:pt idx="84">
                  <c:v>95</c:v>
                </c:pt>
                <c:pt idx="85">
                  <c:v>93.5</c:v>
                </c:pt>
                <c:pt idx="86">
                  <c:v>93.5</c:v>
                </c:pt>
                <c:pt idx="87">
                  <c:v>91.5</c:v>
                </c:pt>
                <c:pt idx="88">
                  <c:v>91.5</c:v>
                </c:pt>
                <c:pt idx="89">
                  <c:v>90</c:v>
                </c:pt>
                <c:pt idx="90">
                  <c:v>90</c:v>
                </c:pt>
                <c:pt idx="91">
                  <c:v>88</c:v>
                </c:pt>
                <c:pt idx="92">
                  <c:v>88</c:v>
                </c:pt>
                <c:pt idx="93">
                  <c:v>86</c:v>
                </c:pt>
                <c:pt idx="94">
                  <c:v>86</c:v>
                </c:pt>
                <c:pt idx="95">
                  <c:v>83.7</c:v>
                </c:pt>
                <c:pt idx="96">
                  <c:v>83.7</c:v>
                </c:pt>
                <c:pt idx="97">
                  <c:v>81.3</c:v>
                </c:pt>
                <c:pt idx="98">
                  <c:v>81.3</c:v>
                </c:pt>
                <c:pt idx="99">
                  <c:v>79</c:v>
                </c:pt>
                <c:pt idx="100">
                  <c:v>79</c:v>
                </c:pt>
                <c:pt idx="101">
                  <c:v>74.2</c:v>
                </c:pt>
                <c:pt idx="102">
                  <c:v>74.2</c:v>
                </c:pt>
                <c:pt idx="103">
                  <c:v>71.5</c:v>
                </c:pt>
                <c:pt idx="104">
                  <c:v>71.5</c:v>
                </c:pt>
                <c:pt idx="105">
                  <c:v>68</c:v>
                </c:pt>
                <c:pt idx="106">
                  <c:v>68</c:v>
                </c:pt>
                <c:pt idx="107">
                  <c:v>65.5</c:v>
                </c:pt>
                <c:pt idx="108">
                  <c:v>65.5</c:v>
                </c:pt>
                <c:pt idx="109">
                  <c:v>62.7</c:v>
                </c:pt>
                <c:pt idx="110">
                  <c:v>62.7</c:v>
                </c:pt>
                <c:pt idx="111">
                  <c:v>60</c:v>
                </c:pt>
                <c:pt idx="112">
                  <c:v>60</c:v>
                </c:pt>
                <c:pt idx="113">
                  <c:v>57</c:v>
                </c:pt>
                <c:pt idx="114">
                  <c:v>57</c:v>
                </c:pt>
                <c:pt idx="115">
                  <c:v>54.3</c:v>
                </c:pt>
                <c:pt idx="116">
                  <c:v>54.3</c:v>
                </c:pt>
                <c:pt idx="117">
                  <c:v>51.3</c:v>
                </c:pt>
                <c:pt idx="118">
                  <c:v>51.3</c:v>
                </c:pt>
                <c:pt idx="119">
                  <c:v>48.3</c:v>
                </c:pt>
                <c:pt idx="120">
                  <c:v>48.3</c:v>
                </c:pt>
                <c:pt idx="121">
                  <c:v>45.3</c:v>
                </c:pt>
                <c:pt idx="122">
                  <c:v>45.3</c:v>
                </c:pt>
                <c:pt idx="123">
                  <c:v>41.8</c:v>
                </c:pt>
                <c:pt idx="124">
                  <c:v>41.8</c:v>
                </c:pt>
                <c:pt idx="125">
                  <c:v>38.5</c:v>
                </c:pt>
                <c:pt idx="126">
                  <c:v>38.5</c:v>
                </c:pt>
                <c:pt idx="127">
                  <c:v>35</c:v>
                </c:pt>
                <c:pt idx="128">
                  <c:v>35</c:v>
                </c:pt>
                <c:pt idx="129">
                  <c:v>31.4</c:v>
                </c:pt>
                <c:pt idx="130">
                  <c:v>31.4</c:v>
                </c:pt>
                <c:pt idx="131">
                  <c:v>27</c:v>
                </c:pt>
                <c:pt idx="132">
                  <c:v>27</c:v>
                </c:pt>
                <c:pt idx="133">
                  <c:v>22.35</c:v>
                </c:pt>
                <c:pt idx="134">
                  <c:v>22.35</c:v>
                </c:pt>
                <c:pt idx="135">
                  <c:v>22.33</c:v>
                </c:pt>
                <c:pt idx="136">
                  <c:v>22.33</c:v>
                </c:pt>
                <c:pt idx="137">
                  <c:v>22.3</c:v>
                </c:pt>
              </c:numCache>
            </c:numRef>
          </c:yVal>
          <c:smooth val="0"/>
          <c:extLst>
            <c:ext xmlns:c16="http://schemas.microsoft.com/office/drawing/2014/chart" uri="{C3380CC4-5D6E-409C-BE32-E72D297353CC}">
              <c16:uniqueId val="{00000001-71BF-4D56-A405-5063F7328B12}"/>
            </c:ext>
          </c:extLst>
        </c:ser>
        <c:ser>
          <c:idx val="2"/>
          <c:order val="2"/>
          <c:tx>
            <c:strRef>
              <c:f>Sheet1!$D$1</c:f>
              <c:strCache>
                <c:ptCount val="1"/>
                <c:pt idx="0">
                  <c:v>Total</c:v>
                </c:pt>
              </c:strCache>
            </c:strRef>
          </c:tx>
          <c:spPr>
            <a:ln w="28575" cap="sq">
              <a:solidFill>
                <a:schemeClr val="accent4"/>
              </a:solidFill>
              <a:miter lim="800000"/>
            </a:ln>
            <a:effectLst/>
          </c:spPr>
          <c:marker>
            <c:symbol val="none"/>
          </c:marker>
          <c:xVal>
            <c:numRef>
              <c:f>Sheet1!$A$2:$A$339</c:f>
              <c:numCache>
                <c:formatCode>General</c:formatCode>
                <c:ptCount val="338"/>
                <c:pt idx="0">
                  <c:v>0</c:v>
                </c:pt>
                <c:pt idx="1">
                  <c:v>0.3</c:v>
                </c:pt>
                <c:pt idx="2">
                  <c:v>0.3</c:v>
                </c:pt>
                <c:pt idx="3">
                  <c:v>0.52</c:v>
                </c:pt>
                <c:pt idx="4">
                  <c:v>0.52</c:v>
                </c:pt>
                <c:pt idx="5">
                  <c:v>0.9</c:v>
                </c:pt>
                <c:pt idx="6">
                  <c:v>0.9</c:v>
                </c:pt>
                <c:pt idx="7">
                  <c:v>1.2</c:v>
                </c:pt>
                <c:pt idx="8">
                  <c:v>1.2</c:v>
                </c:pt>
                <c:pt idx="9">
                  <c:v>1.3</c:v>
                </c:pt>
                <c:pt idx="10">
                  <c:v>1.3</c:v>
                </c:pt>
                <c:pt idx="11">
                  <c:v>1.35</c:v>
                </c:pt>
                <c:pt idx="12">
                  <c:v>1.35</c:v>
                </c:pt>
                <c:pt idx="13">
                  <c:v>1.45</c:v>
                </c:pt>
                <c:pt idx="14">
                  <c:v>1.45</c:v>
                </c:pt>
                <c:pt idx="15">
                  <c:v>1.53</c:v>
                </c:pt>
                <c:pt idx="16">
                  <c:v>1.53</c:v>
                </c:pt>
                <c:pt idx="17">
                  <c:v>2.48</c:v>
                </c:pt>
                <c:pt idx="18">
                  <c:v>2.48</c:v>
                </c:pt>
                <c:pt idx="19">
                  <c:v>2.6</c:v>
                </c:pt>
                <c:pt idx="20">
                  <c:v>2.6</c:v>
                </c:pt>
                <c:pt idx="21">
                  <c:v>2.64</c:v>
                </c:pt>
                <c:pt idx="22">
                  <c:v>2.64</c:v>
                </c:pt>
                <c:pt idx="23">
                  <c:v>2.69</c:v>
                </c:pt>
                <c:pt idx="24">
                  <c:v>2.69</c:v>
                </c:pt>
                <c:pt idx="25">
                  <c:v>3.43</c:v>
                </c:pt>
                <c:pt idx="26">
                  <c:v>3.43</c:v>
                </c:pt>
                <c:pt idx="27">
                  <c:v>3.77</c:v>
                </c:pt>
                <c:pt idx="28">
                  <c:v>3.77</c:v>
                </c:pt>
                <c:pt idx="29">
                  <c:v>3.87</c:v>
                </c:pt>
                <c:pt idx="30">
                  <c:v>3.87</c:v>
                </c:pt>
                <c:pt idx="31">
                  <c:v>4.05</c:v>
                </c:pt>
                <c:pt idx="32">
                  <c:v>4.05</c:v>
                </c:pt>
                <c:pt idx="33">
                  <c:v>4.24</c:v>
                </c:pt>
                <c:pt idx="34">
                  <c:v>4.24</c:v>
                </c:pt>
                <c:pt idx="35">
                  <c:v>4.37</c:v>
                </c:pt>
                <c:pt idx="36">
                  <c:v>4.37</c:v>
                </c:pt>
                <c:pt idx="37">
                  <c:v>4.6500000000000004</c:v>
                </c:pt>
                <c:pt idx="38">
                  <c:v>4.6500000000000004</c:v>
                </c:pt>
                <c:pt idx="39">
                  <c:v>4.7</c:v>
                </c:pt>
                <c:pt idx="40">
                  <c:v>4.7</c:v>
                </c:pt>
                <c:pt idx="41">
                  <c:v>4.84</c:v>
                </c:pt>
                <c:pt idx="42">
                  <c:v>4.84</c:v>
                </c:pt>
                <c:pt idx="43">
                  <c:v>4.88</c:v>
                </c:pt>
                <c:pt idx="44">
                  <c:v>4.88</c:v>
                </c:pt>
                <c:pt idx="45">
                  <c:v>4.95</c:v>
                </c:pt>
                <c:pt idx="46">
                  <c:v>4.95</c:v>
                </c:pt>
                <c:pt idx="47">
                  <c:v>5</c:v>
                </c:pt>
                <c:pt idx="48">
                  <c:v>5</c:v>
                </c:pt>
                <c:pt idx="49">
                  <c:v>5.03</c:v>
                </c:pt>
                <c:pt idx="50">
                  <c:v>5.03</c:v>
                </c:pt>
                <c:pt idx="51">
                  <c:v>6.2</c:v>
                </c:pt>
                <c:pt idx="52">
                  <c:v>6.2</c:v>
                </c:pt>
                <c:pt idx="53">
                  <c:v>6.25</c:v>
                </c:pt>
                <c:pt idx="54">
                  <c:v>6.25</c:v>
                </c:pt>
                <c:pt idx="55">
                  <c:v>6.29</c:v>
                </c:pt>
                <c:pt idx="56">
                  <c:v>6.29</c:v>
                </c:pt>
                <c:pt idx="57">
                  <c:v>6.46</c:v>
                </c:pt>
                <c:pt idx="58">
                  <c:v>6.46</c:v>
                </c:pt>
                <c:pt idx="59">
                  <c:v>6.69</c:v>
                </c:pt>
                <c:pt idx="60">
                  <c:v>6.69</c:v>
                </c:pt>
                <c:pt idx="61">
                  <c:v>7.5</c:v>
                </c:pt>
                <c:pt idx="62">
                  <c:v>7.5</c:v>
                </c:pt>
                <c:pt idx="63">
                  <c:v>8.06</c:v>
                </c:pt>
                <c:pt idx="64">
                  <c:v>8.06</c:v>
                </c:pt>
                <c:pt idx="65">
                  <c:v>10.9</c:v>
                </c:pt>
                <c:pt idx="66">
                  <c:v>10.9</c:v>
                </c:pt>
                <c:pt idx="67">
                  <c:v>12</c:v>
                </c:pt>
                <c:pt idx="68">
                  <c:v>12</c:v>
                </c:pt>
                <c:pt idx="69">
                  <c:v>12.57</c:v>
                </c:pt>
                <c:pt idx="70">
                  <c:v>12.57</c:v>
                </c:pt>
                <c:pt idx="71">
                  <c:v>13.95</c:v>
                </c:pt>
                <c:pt idx="72">
                  <c:v>13.95</c:v>
                </c:pt>
                <c:pt idx="73">
                  <c:v>14.85</c:v>
                </c:pt>
                <c:pt idx="74">
                  <c:v>14.85</c:v>
                </c:pt>
                <c:pt idx="75">
                  <c:v>24</c:v>
                </c:pt>
                <c:pt idx="77">
                  <c:v>0</c:v>
                </c:pt>
                <c:pt idx="78">
                  <c:v>0.55000000000000004</c:v>
                </c:pt>
                <c:pt idx="79">
                  <c:v>0.55000000000000004</c:v>
                </c:pt>
                <c:pt idx="80">
                  <c:v>2.2999999999999998</c:v>
                </c:pt>
                <c:pt idx="81">
                  <c:v>2.2999999999999998</c:v>
                </c:pt>
                <c:pt idx="82">
                  <c:v>2.7</c:v>
                </c:pt>
                <c:pt idx="83">
                  <c:v>2.7</c:v>
                </c:pt>
                <c:pt idx="84">
                  <c:v>3</c:v>
                </c:pt>
                <c:pt idx="85">
                  <c:v>3</c:v>
                </c:pt>
                <c:pt idx="86">
                  <c:v>3.08</c:v>
                </c:pt>
                <c:pt idx="87">
                  <c:v>3.08</c:v>
                </c:pt>
                <c:pt idx="88">
                  <c:v>3.2</c:v>
                </c:pt>
                <c:pt idx="89">
                  <c:v>3.2</c:v>
                </c:pt>
                <c:pt idx="90">
                  <c:v>3.4</c:v>
                </c:pt>
                <c:pt idx="91">
                  <c:v>3.4</c:v>
                </c:pt>
                <c:pt idx="92">
                  <c:v>4.5999999999999996</c:v>
                </c:pt>
                <c:pt idx="93">
                  <c:v>4.5999999999999996</c:v>
                </c:pt>
                <c:pt idx="94">
                  <c:v>5.6</c:v>
                </c:pt>
                <c:pt idx="95">
                  <c:v>5.6</c:v>
                </c:pt>
                <c:pt idx="96">
                  <c:v>6.3</c:v>
                </c:pt>
                <c:pt idx="97">
                  <c:v>6.3</c:v>
                </c:pt>
                <c:pt idx="98">
                  <c:v>7.25</c:v>
                </c:pt>
                <c:pt idx="99">
                  <c:v>7.25</c:v>
                </c:pt>
                <c:pt idx="100">
                  <c:v>7.77</c:v>
                </c:pt>
                <c:pt idx="101">
                  <c:v>7.77</c:v>
                </c:pt>
                <c:pt idx="102">
                  <c:v>9.3000000000000007</c:v>
                </c:pt>
                <c:pt idx="103">
                  <c:v>9.3000000000000007</c:v>
                </c:pt>
                <c:pt idx="104">
                  <c:v>9.6</c:v>
                </c:pt>
                <c:pt idx="105">
                  <c:v>9.6</c:v>
                </c:pt>
                <c:pt idx="106">
                  <c:v>9.65</c:v>
                </c:pt>
                <c:pt idx="107">
                  <c:v>9.65</c:v>
                </c:pt>
                <c:pt idx="108">
                  <c:v>10.17</c:v>
                </c:pt>
                <c:pt idx="109">
                  <c:v>10.17</c:v>
                </c:pt>
                <c:pt idx="110">
                  <c:v>10.75</c:v>
                </c:pt>
                <c:pt idx="111">
                  <c:v>10.75</c:v>
                </c:pt>
                <c:pt idx="112">
                  <c:v>10.85</c:v>
                </c:pt>
                <c:pt idx="113">
                  <c:v>10.85</c:v>
                </c:pt>
                <c:pt idx="114">
                  <c:v>11.75</c:v>
                </c:pt>
                <c:pt idx="115">
                  <c:v>11.75</c:v>
                </c:pt>
                <c:pt idx="116">
                  <c:v>11.8</c:v>
                </c:pt>
                <c:pt idx="117">
                  <c:v>11.8</c:v>
                </c:pt>
                <c:pt idx="118">
                  <c:v>11.87</c:v>
                </c:pt>
                <c:pt idx="119">
                  <c:v>11.87</c:v>
                </c:pt>
                <c:pt idx="120">
                  <c:v>14.86</c:v>
                </c:pt>
                <c:pt idx="121">
                  <c:v>14.86</c:v>
                </c:pt>
                <c:pt idx="122">
                  <c:v>15.23</c:v>
                </c:pt>
                <c:pt idx="123">
                  <c:v>15.23</c:v>
                </c:pt>
                <c:pt idx="124">
                  <c:v>15.8</c:v>
                </c:pt>
                <c:pt idx="125">
                  <c:v>15.8</c:v>
                </c:pt>
                <c:pt idx="126">
                  <c:v>15.9</c:v>
                </c:pt>
                <c:pt idx="127">
                  <c:v>15.9</c:v>
                </c:pt>
                <c:pt idx="128">
                  <c:v>16.18</c:v>
                </c:pt>
                <c:pt idx="129">
                  <c:v>16.18</c:v>
                </c:pt>
                <c:pt idx="130">
                  <c:v>17.600000000000001</c:v>
                </c:pt>
                <c:pt idx="131">
                  <c:v>17.600000000000001</c:v>
                </c:pt>
                <c:pt idx="132">
                  <c:v>19.239999999999998</c:v>
                </c:pt>
                <c:pt idx="133">
                  <c:v>19.239999999999998</c:v>
                </c:pt>
                <c:pt idx="134">
                  <c:v>20.399999999999999</c:v>
                </c:pt>
                <c:pt idx="135">
                  <c:v>20.399999999999999</c:v>
                </c:pt>
                <c:pt idx="136">
                  <c:v>22.5</c:v>
                </c:pt>
                <c:pt idx="137">
                  <c:v>24</c:v>
                </c:pt>
                <c:pt idx="139">
                  <c:v>0</c:v>
                </c:pt>
                <c:pt idx="140">
                  <c:v>0.2</c:v>
                </c:pt>
                <c:pt idx="141">
                  <c:v>0.2</c:v>
                </c:pt>
                <c:pt idx="142">
                  <c:v>0.55000000000000004</c:v>
                </c:pt>
                <c:pt idx="143">
                  <c:v>0.55000000000000004</c:v>
                </c:pt>
                <c:pt idx="144">
                  <c:v>0.85</c:v>
                </c:pt>
                <c:pt idx="145">
                  <c:v>0.85</c:v>
                </c:pt>
                <c:pt idx="146">
                  <c:v>1.2</c:v>
                </c:pt>
                <c:pt idx="147">
                  <c:v>1.2</c:v>
                </c:pt>
                <c:pt idx="148">
                  <c:v>1.38</c:v>
                </c:pt>
                <c:pt idx="149">
                  <c:v>1.38</c:v>
                </c:pt>
                <c:pt idx="150">
                  <c:v>1.5</c:v>
                </c:pt>
                <c:pt idx="151">
                  <c:v>1.5</c:v>
                </c:pt>
                <c:pt idx="152">
                  <c:v>1.55</c:v>
                </c:pt>
                <c:pt idx="153">
                  <c:v>1.55</c:v>
                </c:pt>
                <c:pt idx="154">
                  <c:v>2.2999999999999998</c:v>
                </c:pt>
                <c:pt idx="155">
                  <c:v>2.2999999999999998</c:v>
                </c:pt>
                <c:pt idx="156">
                  <c:v>2.4500000000000002</c:v>
                </c:pt>
                <c:pt idx="157">
                  <c:v>2.4500000000000002</c:v>
                </c:pt>
                <c:pt idx="158">
                  <c:v>2.65</c:v>
                </c:pt>
                <c:pt idx="159">
                  <c:v>2.65</c:v>
                </c:pt>
                <c:pt idx="160">
                  <c:v>2.72</c:v>
                </c:pt>
                <c:pt idx="161">
                  <c:v>2.72</c:v>
                </c:pt>
                <c:pt idx="162">
                  <c:v>3</c:v>
                </c:pt>
                <c:pt idx="163">
                  <c:v>3</c:v>
                </c:pt>
                <c:pt idx="164">
                  <c:v>3.2</c:v>
                </c:pt>
                <c:pt idx="165">
                  <c:v>3.2</c:v>
                </c:pt>
                <c:pt idx="166">
                  <c:v>3.35</c:v>
                </c:pt>
                <c:pt idx="167">
                  <c:v>3.35</c:v>
                </c:pt>
                <c:pt idx="168">
                  <c:v>3.45</c:v>
                </c:pt>
                <c:pt idx="169">
                  <c:v>3.45</c:v>
                </c:pt>
                <c:pt idx="170">
                  <c:v>3.8</c:v>
                </c:pt>
                <c:pt idx="171">
                  <c:v>3.8</c:v>
                </c:pt>
                <c:pt idx="172">
                  <c:v>3.9</c:v>
                </c:pt>
                <c:pt idx="173">
                  <c:v>3.9</c:v>
                </c:pt>
                <c:pt idx="174">
                  <c:v>4.07</c:v>
                </c:pt>
                <c:pt idx="175">
                  <c:v>4.07</c:v>
                </c:pt>
                <c:pt idx="176">
                  <c:v>4.2</c:v>
                </c:pt>
                <c:pt idx="177">
                  <c:v>4.2</c:v>
                </c:pt>
                <c:pt idx="178">
                  <c:v>4.3</c:v>
                </c:pt>
                <c:pt idx="179">
                  <c:v>4.3</c:v>
                </c:pt>
                <c:pt idx="180">
                  <c:v>4.5999999999999996</c:v>
                </c:pt>
                <c:pt idx="181">
                  <c:v>4.5999999999999996</c:v>
                </c:pt>
                <c:pt idx="182">
                  <c:v>4.8</c:v>
                </c:pt>
                <c:pt idx="183">
                  <c:v>4.8</c:v>
                </c:pt>
                <c:pt idx="184">
                  <c:v>4.9000000000000004</c:v>
                </c:pt>
                <c:pt idx="185">
                  <c:v>4.9000000000000004</c:v>
                </c:pt>
                <c:pt idx="186">
                  <c:v>5</c:v>
                </c:pt>
                <c:pt idx="187">
                  <c:v>5</c:v>
                </c:pt>
                <c:pt idx="188">
                  <c:v>5.03</c:v>
                </c:pt>
                <c:pt idx="189">
                  <c:v>5.03</c:v>
                </c:pt>
                <c:pt idx="190">
                  <c:v>5.6</c:v>
                </c:pt>
                <c:pt idx="191">
                  <c:v>5.6</c:v>
                </c:pt>
                <c:pt idx="192">
                  <c:v>6.23</c:v>
                </c:pt>
                <c:pt idx="193">
                  <c:v>6.23</c:v>
                </c:pt>
                <c:pt idx="194">
                  <c:v>6.3</c:v>
                </c:pt>
                <c:pt idx="195">
                  <c:v>6.3</c:v>
                </c:pt>
                <c:pt idx="196">
                  <c:v>6.45</c:v>
                </c:pt>
                <c:pt idx="197">
                  <c:v>6.45</c:v>
                </c:pt>
                <c:pt idx="198">
                  <c:v>6.68</c:v>
                </c:pt>
                <c:pt idx="199">
                  <c:v>6.68</c:v>
                </c:pt>
                <c:pt idx="200">
                  <c:v>7.2</c:v>
                </c:pt>
                <c:pt idx="201">
                  <c:v>7.2</c:v>
                </c:pt>
                <c:pt idx="202">
                  <c:v>7.57</c:v>
                </c:pt>
                <c:pt idx="203">
                  <c:v>7.57</c:v>
                </c:pt>
                <c:pt idx="204">
                  <c:v>7.78</c:v>
                </c:pt>
                <c:pt idx="205">
                  <c:v>7.78</c:v>
                </c:pt>
                <c:pt idx="206">
                  <c:v>8.06</c:v>
                </c:pt>
                <c:pt idx="207">
                  <c:v>8.06</c:v>
                </c:pt>
                <c:pt idx="208">
                  <c:v>9.3000000000000007</c:v>
                </c:pt>
                <c:pt idx="209">
                  <c:v>9.3000000000000007</c:v>
                </c:pt>
                <c:pt idx="210">
                  <c:v>9.6</c:v>
                </c:pt>
                <c:pt idx="211">
                  <c:v>9.6</c:v>
                </c:pt>
                <c:pt idx="212">
                  <c:v>9.67</c:v>
                </c:pt>
                <c:pt idx="213">
                  <c:v>9.67</c:v>
                </c:pt>
                <c:pt idx="214">
                  <c:v>10.18</c:v>
                </c:pt>
                <c:pt idx="215">
                  <c:v>10.18</c:v>
                </c:pt>
                <c:pt idx="216">
                  <c:v>10.75</c:v>
                </c:pt>
                <c:pt idx="217">
                  <c:v>10.75</c:v>
                </c:pt>
                <c:pt idx="218">
                  <c:v>10.82</c:v>
                </c:pt>
                <c:pt idx="219">
                  <c:v>10.82</c:v>
                </c:pt>
                <c:pt idx="220">
                  <c:v>10.9</c:v>
                </c:pt>
                <c:pt idx="221">
                  <c:v>10.9</c:v>
                </c:pt>
                <c:pt idx="222">
                  <c:v>11.75</c:v>
                </c:pt>
                <c:pt idx="223">
                  <c:v>11.75</c:v>
                </c:pt>
                <c:pt idx="224">
                  <c:v>11.8</c:v>
                </c:pt>
                <c:pt idx="225">
                  <c:v>11.8</c:v>
                </c:pt>
                <c:pt idx="226">
                  <c:v>11.87</c:v>
                </c:pt>
                <c:pt idx="227">
                  <c:v>11.87</c:v>
                </c:pt>
                <c:pt idx="228">
                  <c:v>11.96</c:v>
                </c:pt>
                <c:pt idx="229">
                  <c:v>11.96</c:v>
                </c:pt>
                <c:pt idx="230">
                  <c:v>12.57</c:v>
                </c:pt>
                <c:pt idx="231">
                  <c:v>12.57</c:v>
                </c:pt>
                <c:pt idx="232">
                  <c:v>13.95</c:v>
                </c:pt>
                <c:pt idx="233">
                  <c:v>13.95</c:v>
                </c:pt>
                <c:pt idx="234">
                  <c:v>14.86</c:v>
                </c:pt>
                <c:pt idx="235">
                  <c:v>14.86</c:v>
                </c:pt>
                <c:pt idx="236">
                  <c:v>15.25</c:v>
                </c:pt>
                <c:pt idx="237">
                  <c:v>15.25</c:v>
                </c:pt>
                <c:pt idx="238">
                  <c:v>15.8</c:v>
                </c:pt>
                <c:pt idx="239">
                  <c:v>15.8</c:v>
                </c:pt>
                <c:pt idx="240">
                  <c:v>15.9</c:v>
                </c:pt>
                <c:pt idx="241">
                  <c:v>15.9</c:v>
                </c:pt>
                <c:pt idx="242">
                  <c:v>16.18</c:v>
                </c:pt>
                <c:pt idx="243">
                  <c:v>16.18</c:v>
                </c:pt>
                <c:pt idx="244">
                  <c:v>17.55</c:v>
                </c:pt>
                <c:pt idx="245">
                  <c:v>17.55</c:v>
                </c:pt>
                <c:pt idx="246">
                  <c:v>19.28</c:v>
                </c:pt>
                <c:pt idx="247">
                  <c:v>19.28</c:v>
                </c:pt>
                <c:pt idx="248">
                  <c:v>24</c:v>
                </c:pt>
                <c:pt idx="250">
                  <c:v>6.87</c:v>
                </c:pt>
                <c:pt idx="251">
                  <c:v>6.07</c:v>
                </c:pt>
                <c:pt idx="252">
                  <c:v>5.6</c:v>
                </c:pt>
                <c:pt idx="253">
                  <c:v>2.64</c:v>
                </c:pt>
                <c:pt idx="254">
                  <c:v>1.53</c:v>
                </c:pt>
                <c:pt idx="255">
                  <c:v>1.53</c:v>
                </c:pt>
                <c:pt idx="256">
                  <c:v>1.2</c:v>
                </c:pt>
                <c:pt idx="257">
                  <c:v>1.1299999999999999</c:v>
                </c:pt>
                <c:pt idx="258">
                  <c:v>24</c:v>
                </c:pt>
                <c:pt idx="259">
                  <c:v>22.53</c:v>
                </c:pt>
                <c:pt idx="260">
                  <c:v>20.34</c:v>
                </c:pt>
                <c:pt idx="261">
                  <c:v>24</c:v>
                </c:pt>
                <c:pt idx="262">
                  <c:v>22.53</c:v>
                </c:pt>
                <c:pt idx="263">
                  <c:v>20.350000000000001</c:v>
                </c:pt>
                <c:pt idx="264">
                  <c:v>23.99</c:v>
                </c:pt>
                <c:pt idx="265">
                  <c:v>22.54</c:v>
                </c:pt>
                <c:pt idx="266">
                  <c:v>20.329999999999998</c:v>
                </c:pt>
                <c:pt idx="267">
                  <c:v>23.99</c:v>
                </c:pt>
                <c:pt idx="268">
                  <c:v>22.54</c:v>
                </c:pt>
                <c:pt idx="269">
                  <c:v>20.34</c:v>
                </c:pt>
                <c:pt idx="270">
                  <c:v>17.14</c:v>
                </c:pt>
                <c:pt idx="271">
                  <c:v>17.170000000000002</c:v>
                </c:pt>
                <c:pt idx="272">
                  <c:v>17.14</c:v>
                </c:pt>
                <c:pt idx="273">
                  <c:v>17.170000000000002</c:v>
                </c:pt>
                <c:pt idx="274">
                  <c:v>15.63</c:v>
                </c:pt>
                <c:pt idx="275">
                  <c:v>15.64</c:v>
                </c:pt>
                <c:pt idx="276">
                  <c:v>15.63</c:v>
                </c:pt>
                <c:pt idx="277">
                  <c:v>15.64</c:v>
                </c:pt>
                <c:pt idx="278">
                  <c:v>15.16</c:v>
                </c:pt>
                <c:pt idx="279">
                  <c:v>15.15</c:v>
                </c:pt>
                <c:pt idx="280">
                  <c:v>15.15</c:v>
                </c:pt>
                <c:pt idx="281">
                  <c:v>15.16</c:v>
                </c:pt>
                <c:pt idx="282">
                  <c:v>12.6</c:v>
                </c:pt>
                <c:pt idx="283">
                  <c:v>12.6</c:v>
                </c:pt>
                <c:pt idx="284">
                  <c:v>8.9</c:v>
                </c:pt>
                <c:pt idx="285">
                  <c:v>8.89</c:v>
                </c:pt>
                <c:pt idx="286">
                  <c:v>8.3800000000000008</c:v>
                </c:pt>
                <c:pt idx="287">
                  <c:v>8.3699999999999992</c:v>
                </c:pt>
                <c:pt idx="288">
                  <c:v>8.25</c:v>
                </c:pt>
                <c:pt idx="289">
                  <c:v>8.9</c:v>
                </c:pt>
                <c:pt idx="290">
                  <c:v>8.89</c:v>
                </c:pt>
                <c:pt idx="291">
                  <c:v>8.3800000000000008</c:v>
                </c:pt>
                <c:pt idx="292">
                  <c:v>8.3699999999999992</c:v>
                </c:pt>
                <c:pt idx="293">
                  <c:v>8.25</c:v>
                </c:pt>
                <c:pt idx="294">
                  <c:v>7.57</c:v>
                </c:pt>
                <c:pt idx="295">
                  <c:v>7.37</c:v>
                </c:pt>
                <c:pt idx="296">
                  <c:v>7.38</c:v>
                </c:pt>
                <c:pt idx="297">
                  <c:v>7.57</c:v>
                </c:pt>
                <c:pt idx="298">
                  <c:v>7.37</c:v>
                </c:pt>
                <c:pt idx="299">
                  <c:v>7.38</c:v>
                </c:pt>
                <c:pt idx="300">
                  <c:v>6.88</c:v>
                </c:pt>
                <c:pt idx="301">
                  <c:v>6.48</c:v>
                </c:pt>
                <c:pt idx="302">
                  <c:v>6.48</c:v>
                </c:pt>
                <c:pt idx="303">
                  <c:v>6.24</c:v>
                </c:pt>
                <c:pt idx="304">
                  <c:v>6.25</c:v>
                </c:pt>
                <c:pt idx="305">
                  <c:v>6.09</c:v>
                </c:pt>
                <c:pt idx="306">
                  <c:v>5.6</c:v>
                </c:pt>
                <c:pt idx="307">
                  <c:v>5.28</c:v>
                </c:pt>
                <c:pt idx="308">
                  <c:v>5.28</c:v>
                </c:pt>
                <c:pt idx="309">
                  <c:v>5.29</c:v>
                </c:pt>
                <c:pt idx="310">
                  <c:v>5.29</c:v>
                </c:pt>
                <c:pt idx="311">
                  <c:v>4.96</c:v>
                </c:pt>
                <c:pt idx="312">
                  <c:v>4.97</c:v>
                </c:pt>
                <c:pt idx="313">
                  <c:v>4.5999999999999996</c:v>
                </c:pt>
                <c:pt idx="314">
                  <c:v>4.78</c:v>
                </c:pt>
                <c:pt idx="315">
                  <c:v>4.79</c:v>
                </c:pt>
                <c:pt idx="316">
                  <c:v>4.97</c:v>
                </c:pt>
                <c:pt idx="317">
                  <c:v>4.79</c:v>
                </c:pt>
                <c:pt idx="318">
                  <c:v>4.63</c:v>
                </c:pt>
                <c:pt idx="319">
                  <c:v>4.17</c:v>
                </c:pt>
                <c:pt idx="320">
                  <c:v>4.17</c:v>
                </c:pt>
                <c:pt idx="321">
                  <c:v>3.67</c:v>
                </c:pt>
                <c:pt idx="322">
                  <c:v>3.66</c:v>
                </c:pt>
                <c:pt idx="323">
                  <c:v>3.46</c:v>
                </c:pt>
                <c:pt idx="324">
                  <c:v>3.46</c:v>
                </c:pt>
                <c:pt idx="325">
                  <c:v>3.16</c:v>
                </c:pt>
                <c:pt idx="326">
                  <c:v>3.16</c:v>
                </c:pt>
                <c:pt idx="327">
                  <c:v>2.99</c:v>
                </c:pt>
                <c:pt idx="328">
                  <c:v>2.99</c:v>
                </c:pt>
                <c:pt idx="329">
                  <c:v>2.7</c:v>
                </c:pt>
                <c:pt idx="330">
                  <c:v>2.7</c:v>
                </c:pt>
                <c:pt idx="331">
                  <c:v>2.66</c:v>
                </c:pt>
                <c:pt idx="332">
                  <c:v>1.38</c:v>
                </c:pt>
                <c:pt idx="333">
                  <c:v>1.38</c:v>
                </c:pt>
                <c:pt idx="334">
                  <c:v>1.56</c:v>
                </c:pt>
                <c:pt idx="335">
                  <c:v>1.53</c:v>
                </c:pt>
                <c:pt idx="336">
                  <c:v>1.1299999999999999</c:v>
                </c:pt>
                <c:pt idx="337">
                  <c:v>1.25</c:v>
                </c:pt>
              </c:numCache>
            </c:numRef>
          </c:xVal>
          <c:yVal>
            <c:numRef>
              <c:f>Sheet1!$D$2:$D$339</c:f>
              <c:numCache>
                <c:formatCode>General</c:formatCode>
                <c:ptCount val="338"/>
                <c:pt idx="139">
                  <c:v>100</c:v>
                </c:pt>
                <c:pt idx="140">
                  <c:v>100</c:v>
                </c:pt>
                <c:pt idx="141">
                  <c:v>99.2</c:v>
                </c:pt>
                <c:pt idx="142">
                  <c:v>99.2</c:v>
                </c:pt>
                <c:pt idx="143">
                  <c:v>98.5</c:v>
                </c:pt>
                <c:pt idx="144">
                  <c:v>98.5</c:v>
                </c:pt>
                <c:pt idx="145">
                  <c:v>97</c:v>
                </c:pt>
                <c:pt idx="146">
                  <c:v>97</c:v>
                </c:pt>
                <c:pt idx="147">
                  <c:v>96</c:v>
                </c:pt>
                <c:pt idx="148">
                  <c:v>96</c:v>
                </c:pt>
                <c:pt idx="149">
                  <c:v>95</c:v>
                </c:pt>
                <c:pt idx="150">
                  <c:v>95</c:v>
                </c:pt>
                <c:pt idx="151">
                  <c:v>94</c:v>
                </c:pt>
                <c:pt idx="152">
                  <c:v>94</c:v>
                </c:pt>
                <c:pt idx="153">
                  <c:v>92.5</c:v>
                </c:pt>
                <c:pt idx="154">
                  <c:v>92.5</c:v>
                </c:pt>
                <c:pt idx="155">
                  <c:v>91.3</c:v>
                </c:pt>
                <c:pt idx="156">
                  <c:v>91.3</c:v>
                </c:pt>
                <c:pt idx="157">
                  <c:v>90.2</c:v>
                </c:pt>
                <c:pt idx="158">
                  <c:v>90.2</c:v>
                </c:pt>
                <c:pt idx="159">
                  <c:v>89.7</c:v>
                </c:pt>
                <c:pt idx="160">
                  <c:v>89.7</c:v>
                </c:pt>
                <c:pt idx="161">
                  <c:v>87.3</c:v>
                </c:pt>
                <c:pt idx="162">
                  <c:v>87.3</c:v>
                </c:pt>
                <c:pt idx="163">
                  <c:v>86</c:v>
                </c:pt>
                <c:pt idx="164">
                  <c:v>86</c:v>
                </c:pt>
                <c:pt idx="165">
                  <c:v>84</c:v>
                </c:pt>
                <c:pt idx="166">
                  <c:v>84</c:v>
                </c:pt>
                <c:pt idx="167">
                  <c:v>83</c:v>
                </c:pt>
                <c:pt idx="168">
                  <c:v>83</c:v>
                </c:pt>
                <c:pt idx="169">
                  <c:v>82</c:v>
                </c:pt>
                <c:pt idx="170">
                  <c:v>82</c:v>
                </c:pt>
                <c:pt idx="171">
                  <c:v>81</c:v>
                </c:pt>
                <c:pt idx="172">
                  <c:v>81</c:v>
                </c:pt>
                <c:pt idx="173">
                  <c:v>80</c:v>
                </c:pt>
                <c:pt idx="174">
                  <c:v>80</c:v>
                </c:pt>
                <c:pt idx="175">
                  <c:v>78.7</c:v>
                </c:pt>
                <c:pt idx="176">
                  <c:v>78.7</c:v>
                </c:pt>
                <c:pt idx="177">
                  <c:v>77.900000000000006</c:v>
                </c:pt>
                <c:pt idx="178">
                  <c:v>77.900000000000006</c:v>
                </c:pt>
                <c:pt idx="179">
                  <c:v>76.5</c:v>
                </c:pt>
                <c:pt idx="180">
                  <c:v>76.5</c:v>
                </c:pt>
                <c:pt idx="181">
                  <c:v>75</c:v>
                </c:pt>
                <c:pt idx="182">
                  <c:v>75</c:v>
                </c:pt>
                <c:pt idx="183">
                  <c:v>74</c:v>
                </c:pt>
                <c:pt idx="184">
                  <c:v>74</c:v>
                </c:pt>
                <c:pt idx="185">
                  <c:v>72</c:v>
                </c:pt>
                <c:pt idx="186">
                  <c:v>72</c:v>
                </c:pt>
                <c:pt idx="187">
                  <c:v>69.900000000000006</c:v>
                </c:pt>
                <c:pt idx="188">
                  <c:v>69.900000000000006</c:v>
                </c:pt>
                <c:pt idx="189">
                  <c:v>68.400000000000006</c:v>
                </c:pt>
                <c:pt idx="190">
                  <c:v>68.400000000000006</c:v>
                </c:pt>
                <c:pt idx="191">
                  <c:v>67</c:v>
                </c:pt>
                <c:pt idx="192">
                  <c:v>67</c:v>
                </c:pt>
                <c:pt idx="193">
                  <c:v>63.7</c:v>
                </c:pt>
                <c:pt idx="194">
                  <c:v>63.7</c:v>
                </c:pt>
                <c:pt idx="195">
                  <c:v>61.5</c:v>
                </c:pt>
                <c:pt idx="196">
                  <c:v>61.5</c:v>
                </c:pt>
                <c:pt idx="197">
                  <c:v>60</c:v>
                </c:pt>
                <c:pt idx="198">
                  <c:v>60</c:v>
                </c:pt>
                <c:pt idx="199">
                  <c:v>58.2</c:v>
                </c:pt>
                <c:pt idx="200">
                  <c:v>58.2</c:v>
                </c:pt>
                <c:pt idx="201">
                  <c:v>56.7</c:v>
                </c:pt>
                <c:pt idx="202">
                  <c:v>56.7</c:v>
                </c:pt>
                <c:pt idx="203">
                  <c:v>55.5</c:v>
                </c:pt>
                <c:pt idx="204">
                  <c:v>55.5</c:v>
                </c:pt>
                <c:pt idx="205">
                  <c:v>52.9</c:v>
                </c:pt>
                <c:pt idx="206">
                  <c:v>52.9</c:v>
                </c:pt>
                <c:pt idx="207">
                  <c:v>51.2</c:v>
                </c:pt>
                <c:pt idx="208">
                  <c:v>51.2</c:v>
                </c:pt>
                <c:pt idx="209">
                  <c:v>49.9</c:v>
                </c:pt>
                <c:pt idx="210">
                  <c:v>49.9</c:v>
                </c:pt>
                <c:pt idx="211">
                  <c:v>48</c:v>
                </c:pt>
                <c:pt idx="212">
                  <c:v>48</c:v>
                </c:pt>
                <c:pt idx="213">
                  <c:v>46.8</c:v>
                </c:pt>
                <c:pt idx="214">
                  <c:v>46.8</c:v>
                </c:pt>
                <c:pt idx="215">
                  <c:v>45</c:v>
                </c:pt>
                <c:pt idx="216">
                  <c:v>45</c:v>
                </c:pt>
                <c:pt idx="217">
                  <c:v>43.5</c:v>
                </c:pt>
                <c:pt idx="218">
                  <c:v>43.5</c:v>
                </c:pt>
                <c:pt idx="219">
                  <c:v>42</c:v>
                </c:pt>
                <c:pt idx="220">
                  <c:v>42</c:v>
                </c:pt>
                <c:pt idx="221">
                  <c:v>40.5</c:v>
                </c:pt>
                <c:pt idx="222">
                  <c:v>40.5</c:v>
                </c:pt>
                <c:pt idx="223">
                  <c:v>38.5</c:v>
                </c:pt>
                <c:pt idx="224">
                  <c:v>38.5</c:v>
                </c:pt>
                <c:pt idx="225">
                  <c:v>36.700000000000003</c:v>
                </c:pt>
                <c:pt idx="226">
                  <c:v>36.700000000000003</c:v>
                </c:pt>
                <c:pt idx="227">
                  <c:v>35.5</c:v>
                </c:pt>
                <c:pt idx="228">
                  <c:v>35.5</c:v>
                </c:pt>
                <c:pt idx="229">
                  <c:v>34.299999999999997</c:v>
                </c:pt>
                <c:pt idx="230">
                  <c:v>34.299999999999997</c:v>
                </c:pt>
                <c:pt idx="231">
                  <c:v>32.5</c:v>
                </c:pt>
                <c:pt idx="232">
                  <c:v>32.5</c:v>
                </c:pt>
                <c:pt idx="233">
                  <c:v>30.9</c:v>
                </c:pt>
                <c:pt idx="234">
                  <c:v>30.9</c:v>
                </c:pt>
                <c:pt idx="235">
                  <c:v>26.1</c:v>
                </c:pt>
                <c:pt idx="236">
                  <c:v>26.1</c:v>
                </c:pt>
                <c:pt idx="237">
                  <c:v>24.3</c:v>
                </c:pt>
                <c:pt idx="238">
                  <c:v>24.3</c:v>
                </c:pt>
                <c:pt idx="239">
                  <c:v>22.4</c:v>
                </c:pt>
                <c:pt idx="240">
                  <c:v>22.4</c:v>
                </c:pt>
                <c:pt idx="241">
                  <c:v>20.6</c:v>
                </c:pt>
                <c:pt idx="242">
                  <c:v>20.6</c:v>
                </c:pt>
                <c:pt idx="243">
                  <c:v>18.88</c:v>
                </c:pt>
                <c:pt idx="244">
                  <c:v>18.88</c:v>
                </c:pt>
                <c:pt idx="245">
                  <c:v>16.2</c:v>
                </c:pt>
                <c:pt idx="246">
                  <c:v>16.2</c:v>
                </c:pt>
                <c:pt idx="247">
                  <c:v>14</c:v>
                </c:pt>
                <c:pt idx="248">
                  <c:v>14</c:v>
                </c:pt>
              </c:numCache>
            </c:numRef>
          </c:yVal>
          <c:smooth val="0"/>
          <c:extLst>
            <c:ext xmlns:c16="http://schemas.microsoft.com/office/drawing/2014/chart" uri="{C3380CC4-5D6E-409C-BE32-E72D297353CC}">
              <c16:uniqueId val="{00000002-71BF-4D56-A405-5063F7328B12}"/>
            </c:ext>
          </c:extLst>
        </c:ser>
        <c:ser>
          <c:idx val="3"/>
          <c:order val="3"/>
          <c:tx>
            <c:strRef>
              <c:f>Sheet1!$E$1</c:f>
              <c:strCache>
                <c:ptCount val="1"/>
                <c:pt idx="0">
                  <c:v>Censored</c:v>
                </c:pt>
              </c:strCache>
            </c:strRef>
          </c:tx>
          <c:spPr>
            <a:ln w="25400" cap="rnd">
              <a:noFill/>
              <a:round/>
            </a:ln>
            <a:effectLst/>
          </c:spPr>
          <c:marker>
            <c:symbol val="plus"/>
            <c:size val="7"/>
            <c:spPr>
              <a:noFill/>
              <a:ln w="9525">
                <a:solidFill>
                  <a:srgbClr val="FF0000"/>
                </a:solidFill>
              </a:ln>
              <a:effectLst/>
            </c:spPr>
          </c:marker>
          <c:dPt>
            <c:idx val="250"/>
            <c:marker>
              <c:symbol val="plus"/>
              <c:size val="7"/>
              <c:spPr>
                <a:noFill/>
                <a:ln w="9525">
                  <a:solidFill>
                    <a:srgbClr val="FF0000"/>
                  </a:solidFill>
                </a:ln>
                <a:effectLst/>
              </c:spPr>
            </c:marker>
            <c:bubble3D val="0"/>
            <c:extLst>
              <c:ext xmlns:c16="http://schemas.microsoft.com/office/drawing/2014/chart" uri="{C3380CC4-5D6E-409C-BE32-E72D297353CC}">
                <c16:uniqueId val="{00000001-3D99-4C44-A7CE-9A4CF4C07885}"/>
              </c:ext>
            </c:extLst>
          </c:dPt>
          <c:dPt>
            <c:idx val="251"/>
            <c:marker>
              <c:symbol val="plus"/>
              <c:size val="7"/>
              <c:spPr>
                <a:noFill/>
                <a:ln w="9525">
                  <a:solidFill>
                    <a:srgbClr val="FF0000"/>
                  </a:solidFill>
                </a:ln>
                <a:effectLst/>
              </c:spPr>
            </c:marker>
            <c:bubble3D val="0"/>
            <c:extLst>
              <c:ext xmlns:c16="http://schemas.microsoft.com/office/drawing/2014/chart" uri="{C3380CC4-5D6E-409C-BE32-E72D297353CC}">
                <c16:uniqueId val="{00000002-3D99-4C44-A7CE-9A4CF4C07885}"/>
              </c:ext>
            </c:extLst>
          </c:dPt>
          <c:dPt>
            <c:idx val="252"/>
            <c:marker>
              <c:symbol val="plus"/>
              <c:size val="7"/>
              <c:spPr>
                <a:noFill/>
                <a:ln w="9525">
                  <a:solidFill>
                    <a:srgbClr val="FF0000"/>
                  </a:solidFill>
                </a:ln>
                <a:effectLst/>
              </c:spPr>
            </c:marker>
            <c:bubble3D val="0"/>
            <c:extLst>
              <c:ext xmlns:c16="http://schemas.microsoft.com/office/drawing/2014/chart" uri="{C3380CC4-5D6E-409C-BE32-E72D297353CC}">
                <c16:uniqueId val="{00000003-3D99-4C44-A7CE-9A4CF4C07885}"/>
              </c:ext>
            </c:extLst>
          </c:dPt>
          <c:dPt>
            <c:idx val="253"/>
            <c:marker>
              <c:symbol val="plus"/>
              <c:size val="7"/>
              <c:spPr>
                <a:noFill/>
                <a:ln w="9525">
                  <a:solidFill>
                    <a:srgbClr val="FF0000"/>
                  </a:solidFill>
                </a:ln>
                <a:effectLst/>
              </c:spPr>
            </c:marker>
            <c:bubble3D val="0"/>
            <c:extLst>
              <c:ext xmlns:c16="http://schemas.microsoft.com/office/drawing/2014/chart" uri="{C3380CC4-5D6E-409C-BE32-E72D297353CC}">
                <c16:uniqueId val="{00000005-3D99-4C44-A7CE-9A4CF4C07885}"/>
              </c:ext>
            </c:extLst>
          </c:dPt>
          <c:dPt>
            <c:idx val="254"/>
            <c:marker>
              <c:symbol val="plus"/>
              <c:size val="7"/>
              <c:spPr>
                <a:noFill/>
                <a:ln w="9525">
                  <a:solidFill>
                    <a:srgbClr val="FF0000"/>
                  </a:solidFill>
                </a:ln>
                <a:effectLst/>
              </c:spPr>
            </c:marker>
            <c:bubble3D val="0"/>
            <c:spPr>
              <a:ln w="25400" cap="rnd">
                <a:noFill/>
                <a:round/>
              </a:ln>
              <a:effectLst/>
            </c:spPr>
            <c:extLst>
              <c:ext xmlns:c16="http://schemas.microsoft.com/office/drawing/2014/chart" uri="{C3380CC4-5D6E-409C-BE32-E72D297353CC}">
                <c16:uniqueId val="{00000006-3D99-4C44-A7CE-9A4CF4C07885}"/>
              </c:ext>
            </c:extLst>
          </c:dPt>
          <c:dPt>
            <c:idx val="255"/>
            <c:marker>
              <c:symbol val="plus"/>
              <c:size val="7"/>
              <c:spPr>
                <a:noFill/>
                <a:ln w="9525">
                  <a:solidFill>
                    <a:srgbClr val="FF0000"/>
                  </a:solidFill>
                </a:ln>
                <a:effectLst/>
              </c:spPr>
            </c:marker>
            <c:bubble3D val="0"/>
            <c:extLst>
              <c:ext xmlns:c16="http://schemas.microsoft.com/office/drawing/2014/chart" uri="{C3380CC4-5D6E-409C-BE32-E72D297353CC}">
                <c16:uniqueId val="{00000007-3D99-4C44-A7CE-9A4CF4C07885}"/>
              </c:ext>
            </c:extLst>
          </c:dPt>
          <c:dPt>
            <c:idx val="256"/>
            <c:marker>
              <c:symbol val="plus"/>
              <c:size val="7"/>
              <c:spPr>
                <a:noFill/>
                <a:ln w="9525">
                  <a:solidFill>
                    <a:srgbClr val="FF0000"/>
                  </a:solidFill>
                </a:ln>
                <a:effectLst/>
              </c:spPr>
            </c:marker>
            <c:bubble3D val="0"/>
            <c:extLst>
              <c:ext xmlns:c16="http://schemas.microsoft.com/office/drawing/2014/chart" uri="{C3380CC4-5D6E-409C-BE32-E72D297353CC}">
                <c16:uniqueId val="{00000008-3D99-4C44-A7CE-9A4CF4C07885}"/>
              </c:ext>
            </c:extLst>
          </c:dPt>
          <c:dPt>
            <c:idx val="257"/>
            <c:marker>
              <c:symbol val="plus"/>
              <c:size val="7"/>
              <c:spPr>
                <a:noFill/>
                <a:ln w="9525">
                  <a:solidFill>
                    <a:srgbClr val="FF0000"/>
                  </a:solidFill>
                </a:ln>
                <a:effectLst/>
              </c:spPr>
            </c:marker>
            <c:bubble3D val="0"/>
            <c:extLst>
              <c:ext xmlns:c16="http://schemas.microsoft.com/office/drawing/2014/chart" uri="{C3380CC4-5D6E-409C-BE32-E72D297353CC}">
                <c16:uniqueId val="{00000009-3D99-4C44-A7CE-9A4CF4C07885}"/>
              </c:ext>
            </c:extLst>
          </c:dPt>
          <c:dPt>
            <c:idx val="258"/>
            <c:marker>
              <c:symbol val="plus"/>
              <c:size val="7"/>
              <c:spPr>
                <a:noFill/>
                <a:ln w="9525">
                  <a:solidFill>
                    <a:srgbClr val="FF0000"/>
                  </a:solidFill>
                </a:ln>
                <a:effectLst/>
              </c:spPr>
            </c:marker>
            <c:bubble3D val="0"/>
            <c:extLst>
              <c:ext xmlns:c16="http://schemas.microsoft.com/office/drawing/2014/chart" uri="{C3380CC4-5D6E-409C-BE32-E72D297353CC}">
                <c16:uniqueId val="{0000000A-3D99-4C44-A7CE-9A4CF4C07885}"/>
              </c:ext>
            </c:extLst>
          </c:dPt>
          <c:dPt>
            <c:idx val="259"/>
            <c:marker>
              <c:symbol val="plus"/>
              <c:size val="7"/>
              <c:spPr>
                <a:noFill/>
                <a:ln w="9525">
                  <a:solidFill>
                    <a:srgbClr val="FF0000"/>
                  </a:solidFill>
                </a:ln>
                <a:effectLst/>
              </c:spPr>
            </c:marker>
            <c:bubble3D val="0"/>
            <c:extLst>
              <c:ext xmlns:c16="http://schemas.microsoft.com/office/drawing/2014/chart" uri="{C3380CC4-5D6E-409C-BE32-E72D297353CC}">
                <c16:uniqueId val="{0000000B-3D99-4C44-A7CE-9A4CF4C07885}"/>
              </c:ext>
            </c:extLst>
          </c:dPt>
          <c:dPt>
            <c:idx val="260"/>
            <c:marker>
              <c:symbol val="plus"/>
              <c:size val="7"/>
              <c:spPr>
                <a:noFill/>
                <a:ln w="9525">
                  <a:solidFill>
                    <a:srgbClr val="FF0000"/>
                  </a:solidFill>
                </a:ln>
                <a:effectLst/>
              </c:spPr>
            </c:marker>
            <c:bubble3D val="0"/>
            <c:extLst>
              <c:ext xmlns:c16="http://schemas.microsoft.com/office/drawing/2014/chart" uri="{C3380CC4-5D6E-409C-BE32-E72D297353CC}">
                <c16:uniqueId val="{0000000C-3D99-4C44-A7CE-9A4CF4C07885}"/>
              </c:ext>
            </c:extLst>
          </c:dPt>
          <c:dPt>
            <c:idx val="261"/>
            <c:marker>
              <c:symbol val="plus"/>
              <c:size val="7"/>
              <c:spPr>
                <a:noFill/>
                <a:ln w="9525">
                  <a:solidFill>
                    <a:srgbClr val="FF0000"/>
                  </a:solidFill>
                </a:ln>
                <a:effectLst/>
              </c:spPr>
            </c:marker>
            <c:bubble3D val="0"/>
            <c:extLst>
              <c:ext xmlns:c16="http://schemas.microsoft.com/office/drawing/2014/chart" uri="{C3380CC4-5D6E-409C-BE32-E72D297353CC}">
                <c16:uniqueId val="{0000000F-3D99-4C44-A7CE-9A4CF4C07885}"/>
              </c:ext>
            </c:extLst>
          </c:dPt>
          <c:dPt>
            <c:idx val="262"/>
            <c:marker>
              <c:symbol val="plus"/>
              <c:size val="7"/>
              <c:spPr>
                <a:noFill/>
                <a:ln w="9525">
                  <a:solidFill>
                    <a:srgbClr val="FF0000"/>
                  </a:solidFill>
                </a:ln>
                <a:effectLst/>
              </c:spPr>
            </c:marker>
            <c:bubble3D val="0"/>
            <c:extLst>
              <c:ext xmlns:c16="http://schemas.microsoft.com/office/drawing/2014/chart" uri="{C3380CC4-5D6E-409C-BE32-E72D297353CC}">
                <c16:uniqueId val="{0000000E-3D99-4C44-A7CE-9A4CF4C07885}"/>
              </c:ext>
            </c:extLst>
          </c:dPt>
          <c:dPt>
            <c:idx val="263"/>
            <c:marker>
              <c:symbol val="plus"/>
              <c:size val="7"/>
              <c:spPr>
                <a:noFill/>
                <a:ln w="9525">
                  <a:solidFill>
                    <a:srgbClr val="FF0000"/>
                  </a:solidFill>
                </a:ln>
                <a:effectLst/>
              </c:spPr>
            </c:marker>
            <c:bubble3D val="0"/>
            <c:extLst>
              <c:ext xmlns:c16="http://schemas.microsoft.com/office/drawing/2014/chart" uri="{C3380CC4-5D6E-409C-BE32-E72D297353CC}">
                <c16:uniqueId val="{0000000D-3D99-4C44-A7CE-9A4CF4C07885}"/>
              </c:ext>
            </c:extLst>
          </c:dPt>
          <c:xVal>
            <c:numRef>
              <c:f>Sheet1!$A$2:$A$339</c:f>
              <c:numCache>
                <c:formatCode>General</c:formatCode>
                <c:ptCount val="338"/>
                <c:pt idx="0">
                  <c:v>0</c:v>
                </c:pt>
                <c:pt idx="1">
                  <c:v>0.3</c:v>
                </c:pt>
                <c:pt idx="2">
                  <c:v>0.3</c:v>
                </c:pt>
                <c:pt idx="3">
                  <c:v>0.52</c:v>
                </c:pt>
                <c:pt idx="4">
                  <c:v>0.52</c:v>
                </c:pt>
                <c:pt idx="5">
                  <c:v>0.9</c:v>
                </c:pt>
                <c:pt idx="6">
                  <c:v>0.9</c:v>
                </c:pt>
                <c:pt idx="7">
                  <c:v>1.2</c:v>
                </c:pt>
                <c:pt idx="8">
                  <c:v>1.2</c:v>
                </c:pt>
                <c:pt idx="9">
                  <c:v>1.3</c:v>
                </c:pt>
                <c:pt idx="10">
                  <c:v>1.3</c:v>
                </c:pt>
                <c:pt idx="11">
                  <c:v>1.35</c:v>
                </c:pt>
                <c:pt idx="12">
                  <c:v>1.35</c:v>
                </c:pt>
                <c:pt idx="13">
                  <c:v>1.45</c:v>
                </c:pt>
                <c:pt idx="14">
                  <c:v>1.45</c:v>
                </c:pt>
                <c:pt idx="15">
                  <c:v>1.53</c:v>
                </c:pt>
                <c:pt idx="16">
                  <c:v>1.53</c:v>
                </c:pt>
                <c:pt idx="17">
                  <c:v>2.48</c:v>
                </c:pt>
                <c:pt idx="18">
                  <c:v>2.48</c:v>
                </c:pt>
                <c:pt idx="19">
                  <c:v>2.6</c:v>
                </c:pt>
                <c:pt idx="20">
                  <c:v>2.6</c:v>
                </c:pt>
                <c:pt idx="21">
                  <c:v>2.64</c:v>
                </c:pt>
                <c:pt idx="22">
                  <c:v>2.64</c:v>
                </c:pt>
                <c:pt idx="23">
                  <c:v>2.69</c:v>
                </c:pt>
                <c:pt idx="24">
                  <c:v>2.69</c:v>
                </c:pt>
                <c:pt idx="25">
                  <c:v>3.43</c:v>
                </c:pt>
                <c:pt idx="26">
                  <c:v>3.43</c:v>
                </c:pt>
                <c:pt idx="27">
                  <c:v>3.77</c:v>
                </c:pt>
                <c:pt idx="28">
                  <c:v>3.77</c:v>
                </c:pt>
                <c:pt idx="29">
                  <c:v>3.87</c:v>
                </c:pt>
                <c:pt idx="30">
                  <c:v>3.87</c:v>
                </c:pt>
                <c:pt idx="31">
                  <c:v>4.05</c:v>
                </c:pt>
                <c:pt idx="32">
                  <c:v>4.05</c:v>
                </c:pt>
                <c:pt idx="33">
                  <c:v>4.24</c:v>
                </c:pt>
                <c:pt idx="34">
                  <c:v>4.24</c:v>
                </c:pt>
                <c:pt idx="35">
                  <c:v>4.37</c:v>
                </c:pt>
                <c:pt idx="36">
                  <c:v>4.37</c:v>
                </c:pt>
                <c:pt idx="37">
                  <c:v>4.6500000000000004</c:v>
                </c:pt>
                <c:pt idx="38">
                  <c:v>4.6500000000000004</c:v>
                </c:pt>
                <c:pt idx="39">
                  <c:v>4.7</c:v>
                </c:pt>
                <c:pt idx="40">
                  <c:v>4.7</c:v>
                </c:pt>
                <c:pt idx="41">
                  <c:v>4.84</c:v>
                </c:pt>
                <c:pt idx="42">
                  <c:v>4.84</c:v>
                </c:pt>
                <c:pt idx="43">
                  <c:v>4.88</c:v>
                </c:pt>
                <c:pt idx="44">
                  <c:v>4.88</c:v>
                </c:pt>
                <c:pt idx="45">
                  <c:v>4.95</c:v>
                </c:pt>
                <c:pt idx="46">
                  <c:v>4.95</c:v>
                </c:pt>
                <c:pt idx="47">
                  <c:v>5</c:v>
                </c:pt>
                <c:pt idx="48">
                  <c:v>5</c:v>
                </c:pt>
                <c:pt idx="49">
                  <c:v>5.03</c:v>
                </c:pt>
                <c:pt idx="50">
                  <c:v>5.03</c:v>
                </c:pt>
                <c:pt idx="51">
                  <c:v>6.2</c:v>
                </c:pt>
                <c:pt idx="52">
                  <c:v>6.2</c:v>
                </c:pt>
                <c:pt idx="53">
                  <c:v>6.25</c:v>
                </c:pt>
                <c:pt idx="54">
                  <c:v>6.25</c:v>
                </c:pt>
                <c:pt idx="55">
                  <c:v>6.29</c:v>
                </c:pt>
                <c:pt idx="56">
                  <c:v>6.29</c:v>
                </c:pt>
                <c:pt idx="57">
                  <c:v>6.46</c:v>
                </c:pt>
                <c:pt idx="58">
                  <c:v>6.46</c:v>
                </c:pt>
                <c:pt idx="59">
                  <c:v>6.69</c:v>
                </c:pt>
                <c:pt idx="60">
                  <c:v>6.69</c:v>
                </c:pt>
                <c:pt idx="61">
                  <c:v>7.5</c:v>
                </c:pt>
                <c:pt idx="62">
                  <c:v>7.5</c:v>
                </c:pt>
                <c:pt idx="63">
                  <c:v>8.06</c:v>
                </c:pt>
                <c:pt idx="64">
                  <c:v>8.06</c:v>
                </c:pt>
                <c:pt idx="65">
                  <c:v>10.9</c:v>
                </c:pt>
                <c:pt idx="66">
                  <c:v>10.9</c:v>
                </c:pt>
                <c:pt idx="67">
                  <c:v>12</c:v>
                </c:pt>
                <c:pt idx="68">
                  <c:v>12</c:v>
                </c:pt>
                <c:pt idx="69">
                  <c:v>12.57</c:v>
                </c:pt>
                <c:pt idx="70">
                  <c:v>12.57</c:v>
                </c:pt>
                <c:pt idx="71">
                  <c:v>13.95</c:v>
                </c:pt>
                <c:pt idx="72">
                  <c:v>13.95</c:v>
                </c:pt>
                <c:pt idx="73">
                  <c:v>14.85</c:v>
                </c:pt>
                <c:pt idx="74">
                  <c:v>14.85</c:v>
                </c:pt>
                <c:pt idx="75">
                  <c:v>24</c:v>
                </c:pt>
                <c:pt idx="77">
                  <c:v>0</c:v>
                </c:pt>
                <c:pt idx="78">
                  <c:v>0.55000000000000004</c:v>
                </c:pt>
                <c:pt idx="79">
                  <c:v>0.55000000000000004</c:v>
                </c:pt>
                <c:pt idx="80">
                  <c:v>2.2999999999999998</c:v>
                </c:pt>
                <c:pt idx="81">
                  <c:v>2.2999999999999998</c:v>
                </c:pt>
                <c:pt idx="82">
                  <c:v>2.7</c:v>
                </c:pt>
                <c:pt idx="83">
                  <c:v>2.7</c:v>
                </c:pt>
                <c:pt idx="84">
                  <c:v>3</c:v>
                </c:pt>
                <c:pt idx="85">
                  <c:v>3</c:v>
                </c:pt>
                <c:pt idx="86">
                  <c:v>3.08</c:v>
                </c:pt>
                <c:pt idx="87">
                  <c:v>3.08</c:v>
                </c:pt>
                <c:pt idx="88">
                  <c:v>3.2</c:v>
                </c:pt>
                <c:pt idx="89">
                  <c:v>3.2</c:v>
                </c:pt>
                <c:pt idx="90">
                  <c:v>3.4</c:v>
                </c:pt>
                <c:pt idx="91">
                  <c:v>3.4</c:v>
                </c:pt>
                <c:pt idx="92">
                  <c:v>4.5999999999999996</c:v>
                </c:pt>
                <c:pt idx="93">
                  <c:v>4.5999999999999996</c:v>
                </c:pt>
                <c:pt idx="94">
                  <c:v>5.6</c:v>
                </c:pt>
                <c:pt idx="95">
                  <c:v>5.6</c:v>
                </c:pt>
                <c:pt idx="96">
                  <c:v>6.3</c:v>
                </c:pt>
                <c:pt idx="97">
                  <c:v>6.3</c:v>
                </c:pt>
                <c:pt idx="98">
                  <c:v>7.25</c:v>
                </c:pt>
                <c:pt idx="99">
                  <c:v>7.25</c:v>
                </c:pt>
                <c:pt idx="100">
                  <c:v>7.77</c:v>
                </c:pt>
                <c:pt idx="101">
                  <c:v>7.77</c:v>
                </c:pt>
                <c:pt idx="102">
                  <c:v>9.3000000000000007</c:v>
                </c:pt>
                <c:pt idx="103">
                  <c:v>9.3000000000000007</c:v>
                </c:pt>
                <c:pt idx="104">
                  <c:v>9.6</c:v>
                </c:pt>
                <c:pt idx="105">
                  <c:v>9.6</c:v>
                </c:pt>
                <c:pt idx="106">
                  <c:v>9.65</c:v>
                </c:pt>
                <c:pt idx="107">
                  <c:v>9.65</c:v>
                </c:pt>
                <c:pt idx="108">
                  <c:v>10.17</c:v>
                </c:pt>
                <c:pt idx="109">
                  <c:v>10.17</c:v>
                </c:pt>
                <c:pt idx="110">
                  <c:v>10.75</c:v>
                </c:pt>
                <c:pt idx="111">
                  <c:v>10.75</c:v>
                </c:pt>
                <c:pt idx="112">
                  <c:v>10.85</c:v>
                </c:pt>
                <c:pt idx="113">
                  <c:v>10.85</c:v>
                </c:pt>
                <c:pt idx="114">
                  <c:v>11.75</c:v>
                </c:pt>
                <c:pt idx="115">
                  <c:v>11.75</c:v>
                </c:pt>
                <c:pt idx="116">
                  <c:v>11.8</c:v>
                </c:pt>
                <c:pt idx="117">
                  <c:v>11.8</c:v>
                </c:pt>
                <c:pt idx="118">
                  <c:v>11.87</c:v>
                </c:pt>
                <c:pt idx="119">
                  <c:v>11.87</c:v>
                </c:pt>
                <c:pt idx="120">
                  <c:v>14.86</c:v>
                </c:pt>
                <c:pt idx="121">
                  <c:v>14.86</c:v>
                </c:pt>
                <c:pt idx="122">
                  <c:v>15.23</c:v>
                </c:pt>
                <c:pt idx="123">
                  <c:v>15.23</c:v>
                </c:pt>
                <c:pt idx="124">
                  <c:v>15.8</c:v>
                </c:pt>
                <c:pt idx="125">
                  <c:v>15.8</c:v>
                </c:pt>
                <c:pt idx="126">
                  <c:v>15.9</c:v>
                </c:pt>
                <c:pt idx="127">
                  <c:v>15.9</c:v>
                </c:pt>
                <c:pt idx="128">
                  <c:v>16.18</c:v>
                </c:pt>
                <c:pt idx="129">
                  <c:v>16.18</c:v>
                </c:pt>
                <c:pt idx="130">
                  <c:v>17.600000000000001</c:v>
                </c:pt>
                <c:pt idx="131">
                  <c:v>17.600000000000001</c:v>
                </c:pt>
                <c:pt idx="132">
                  <c:v>19.239999999999998</c:v>
                </c:pt>
                <c:pt idx="133">
                  <c:v>19.239999999999998</c:v>
                </c:pt>
                <c:pt idx="134">
                  <c:v>20.399999999999999</c:v>
                </c:pt>
                <c:pt idx="135">
                  <c:v>20.399999999999999</c:v>
                </c:pt>
                <c:pt idx="136">
                  <c:v>22.5</c:v>
                </c:pt>
                <c:pt idx="137">
                  <c:v>24</c:v>
                </c:pt>
                <c:pt idx="139">
                  <c:v>0</c:v>
                </c:pt>
                <c:pt idx="140">
                  <c:v>0.2</c:v>
                </c:pt>
                <c:pt idx="141">
                  <c:v>0.2</c:v>
                </c:pt>
                <c:pt idx="142">
                  <c:v>0.55000000000000004</c:v>
                </c:pt>
                <c:pt idx="143">
                  <c:v>0.55000000000000004</c:v>
                </c:pt>
                <c:pt idx="144">
                  <c:v>0.85</c:v>
                </c:pt>
                <c:pt idx="145">
                  <c:v>0.85</c:v>
                </c:pt>
                <c:pt idx="146">
                  <c:v>1.2</c:v>
                </c:pt>
                <c:pt idx="147">
                  <c:v>1.2</c:v>
                </c:pt>
                <c:pt idx="148">
                  <c:v>1.38</c:v>
                </c:pt>
                <c:pt idx="149">
                  <c:v>1.38</c:v>
                </c:pt>
                <c:pt idx="150">
                  <c:v>1.5</c:v>
                </c:pt>
                <c:pt idx="151">
                  <c:v>1.5</c:v>
                </c:pt>
                <c:pt idx="152">
                  <c:v>1.55</c:v>
                </c:pt>
                <c:pt idx="153">
                  <c:v>1.55</c:v>
                </c:pt>
                <c:pt idx="154">
                  <c:v>2.2999999999999998</c:v>
                </c:pt>
                <c:pt idx="155">
                  <c:v>2.2999999999999998</c:v>
                </c:pt>
                <c:pt idx="156">
                  <c:v>2.4500000000000002</c:v>
                </c:pt>
                <c:pt idx="157">
                  <c:v>2.4500000000000002</c:v>
                </c:pt>
                <c:pt idx="158">
                  <c:v>2.65</c:v>
                </c:pt>
                <c:pt idx="159">
                  <c:v>2.65</c:v>
                </c:pt>
                <c:pt idx="160">
                  <c:v>2.72</c:v>
                </c:pt>
                <c:pt idx="161">
                  <c:v>2.72</c:v>
                </c:pt>
                <c:pt idx="162">
                  <c:v>3</c:v>
                </c:pt>
                <c:pt idx="163">
                  <c:v>3</c:v>
                </c:pt>
                <c:pt idx="164">
                  <c:v>3.2</c:v>
                </c:pt>
                <c:pt idx="165">
                  <c:v>3.2</c:v>
                </c:pt>
                <c:pt idx="166">
                  <c:v>3.35</c:v>
                </c:pt>
                <c:pt idx="167">
                  <c:v>3.35</c:v>
                </c:pt>
                <c:pt idx="168">
                  <c:v>3.45</c:v>
                </c:pt>
                <c:pt idx="169">
                  <c:v>3.45</c:v>
                </c:pt>
                <c:pt idx="170">
                  <c:v>3.8</c:v>
                </c:pt>
                <c:pt idx="171">
                  <c:v>3.8</c:v>
                </c:pt>
                <c:pt idx="172">
                  <c:v>3.9</c:v>
                </c:pt>
                <c:pt idx="173">
                  <c:v>3.9</c:v>
                </c:pt>
                <c:pt idx="174">
                  <c:v>4.07</c:v>
                </c:pt>
                <c:pt idx="175">
                  <c:v>4.07</c:v>
                </c:pt>
                <c:pt idx="176">
                  <c:v>4.2</c:v>
                </c:pt>
                <c:pt idx="177">
                  <c:v>4.2</c:v>
                </c:pt>
                <c:pt idx="178">
                  <c:v>4.3</c:v>
                </c:pt>
                <c:pt idx="179">
                  <c:v>4.3</c:v>
                </c:pt>
                <c:pt idx="180">
                  <c:v>4.5999999999999996</c:v>
                </c:pt>
                <c:pt idx="181">
                  <c:v>4.5999999999999996</c:v>
                </c:pt>
                <c:pt idx="182">
                  <c:v>4.8</c:v>
                </c:pt>
                <c:pt idx="183">
                  <c:v>4.8</c:v>
                </c:pt>
                <c:pt idx="184">
                  <c:v>4.9000000000000004</c:v>
                </c:pt>
                <c:pt idx="185">
                  <c:v>4.9000000000000004</c:v>
                </c:pt>
                <c:pt idx="186">
                  <c:v>5</c:v>
                </c:pt>
                <c:pt idx="187">
                  <c:v>5</c:v>
                </c:pt>
                <c:pt idx="188">
                  <c:v>5.03</c:v>
                </c:pt>
                <c:pt idx="189">
                  <c:v>5.03</c:v>
                </c:pt>
                <c:pt idx="190">
                  <c:v>5.6</c:v>
                </c:pt>
                <c:pt idx="191">
                  <c:v>5.6</c:v>
                </c:pt>
                <c:pt idx="192">
                  <c:v>6.23</c:v>
                </c:pt>
                <c:pt idx="193">
                  <c:v>6.23</c:v>
                </c:pt>
                <c:pt idx="194">
                  <c:v>6.3</c:v>
                </c:pt>
                <c:pt idx="195">
                  <c:v>6.3</c:v>
                </c:pt>
                <c:pt idx="196">
                  <c:v>6.45</c:v>
                </c:pt>
                <c:pt idx="197">
                  <c:v>6.45</c:v>
                </c:pt>
                <c:pt idx="198">
                  <c:v>6.68</c:v>
                </c:pt>
                <c:pt idx="199">
                  <c:v>6.68</c:v>
                </c:pt>
                <c:pt idx="200">
                  <c:v>7.2</c:v>
                </c:pt>
                <c:pt idx="201">
                  <c:v>7.2</c:v>
                </c:pt>
                <c:pt idx="202">
                  <c:v>7.57</c:v>
                </c:pt>
                <c:pt idx="203">
                  <c:v>7.57</c:v>
                </c:pt>
                <c:pt idx="204">
                  <c:v>7.78</c:v>
                </c:pt>
                <c:pt idx="205">
                  <c:v>7.78</c:v>
                </c:pt>
                <c:pt idx="206">
                  <c:v>8.06</c:v>
                </c:pt>
                <c:pt idx="207">
                  <c:v>8.06</c:v>
                </c:pt>
                <c:pt idx="208">
                  <c:v>9.3000000000000007</c:v>
                </c:pt>
                <c:pt idx="209">
                  <c:v>9.3000000000000007</c:v>
                </c:pt>
                <c:pt idx="210">
                  <c:v>9.6</c:v>
                </c:pt>
                <c:pt idx="211">
                  <c:v>9.6</c:v>
                </c:pt>
                <c:pt idx="212">
                  <c:v>9.67</c:v>
                </c:pt>
                <c:pt idx="213">
                  <c:v>9.67</c:v>
                </c:pt>
                <c:pt idx="214">
                  <c:v>10.18</c:v>
                </c:pt>
                <c:pt idx="215">
                  <c:v>10.18</c:v>
                </c:pt>
                <c:pt idx="216">
                  <c:v>10.75</c:v>
                </c:pt>
                <c:pt idx="217">
                  <c:v>10.75</c:v>
                </c:pt>
                <c:pt idx="218">
                  <c:v>10.82</c:v>
                </c:pt>
                <c:pt idx="219">
                  <c:v>10.82</c:v>
                </c:pt>
                <c:pt idx="220">
                  <c:v>10.9</c:v>
                </c:pt>
                <c:pt idx="221">
                  <c:v>10.9</c:v>
                </c:pt>
                <c:pt idx="222">
                  <c:v>11.75</c:v>
                </c:pt>
                <c:pt idx="223">
                  <c:v>11.75</c:v>
                </c:pt>
                <c:pt idx="224">
                  <c:v>11.8</c:v>
                </c:pt>
                <c:pt idx="225">
                  <c:v>11.8</c:v>
                </c:pt>
                <c:pt idx="226">
                  <c:v>11.87</c:v>
                </c:pt>
                <c:pt idx="227">
                  <c:v>11.87</c:v>
                </c:pt>
                <c:pt idx="228">
                  <c:v>11.96</c:v>
                </c:pt>
                <c:pt idx="229">
                  <c:v>11.96</c:v>
                </c:pt>
                <c:pt idx="230">
                  <c:v>12.57</c:v>
                </c:pt>
                <c:pt idx="231">
                  <c:v>12.57</c:v>
                </c:pt>
                <c:pt idx="232">
                  <c:v>13.95</c:v>
                </c:pt>
                <c:pt idx="233">
                  <c:v>13.95</c:v>
                </c:pt>
                <c:pt idx="234">
                  <c:v>14.86</c:v>
                </c:pt>
                <c:pt idx="235">
                  <c:v>14.86</c:v>
                </c:pt>
                <c:pt idx="236">
                  <c:v>15.25</c:v>
                </c:pt>
                <c:pt idx="237">
                  <c:v>15.25</c:v>
                </c:pt>
                <c:pt idx="238">
                  <c:v>15.8</c:v>
                </c:pt>
                <c:pt idx="239">
                  <c:v>15.8</c:v>
                </c:pt>
                <c:pt idx="240">
                  <c:v>15.9</c:v>
                </c:pt>
                <c:pt idx="241">
                  <c:v>15.9</c:v>
                </c:pt>
                <c:pt idx="242">
                  <c:v>16.18</c:v>
                </c:pt>
                <c:pt idx="243">
                  <c:v>16.18</c:v>
                </c:pt>
                <c:pt idx="244">
                  <c:v>17.55</c:v>
                </c:pt>
                <c:pt idx="245">
                  <c:v>17.55</c:v>
                </c:pt>
                <c:pt idx="246">
                  <c:v>19.28</c:v>
                </c:pt>
                <c:pt idx="247">
                  <c:v>19.28</c:v>
                </c:pt>
                <c:pt idx="248">
                  <c:v>24</c:v>
                </c:pt>
                <c:pt idx="250">
                  <c:v>6.87</c:v>
                </c:pt>
                <c:pt idx="251">
                  <c:v>6.07</c:v>
                </c:pt>
                <c:pt idx="252">
                  <c:v>5.6</c:v>
                </c:pt>
                <c:pt idx="253">
                  <c:v>2.64</c:v>
                </c:pt>
                <c:pt idx="254">
                  <c:v>1.53</c:v>
                </c:pt>
                <c:pt idx="255">
                  <c:v>1.53</c:v>
                </c:pt>
                <c:pt idx="256">
                  <c:v>1.2</c:v>
                </c:pt>
                <c:pt idx="257">
                  <c:v>1.1299999999999999</c:v>
                </c:pt>
                <c:pt idx="258">
                  <c:v>24</c:v>
                </c:pt>
                <c:pt idx="259">
                  <c:v>22.53</c:v>
                </c:pt>
                <c:pt idx="260">
                  <c:v>20.34</c:v>
                </c:pt>
                <c:pt idx="261">
                  <c:v>24</c:v>
                </c:pt>
                <c:pt idx="262">
                  <c:v>22.53</c:v>
                </c:pt>
                <c:pt idx="263">
                  <c:v>20.350000000000001</c:v>
                </c:pt>
                <c:pt idx="264">
                  <c:v>23.99</c:v>
                </c:pt>
                <c:pt idx="265">
                  <c:v>22.54</c:v>
                </c:pt>
                <c:pt idx="266">
                  <c:v>20.329999999999998</c:v>
                </c:pt>
                <c:pt idx="267">
                  <c:v>23.99</c:v>
                </c:pt>
                <c:pt idx="268">
                  <c:v>22.54</c:v>
                </c:pt>
                <c:pt idx="269">
                  <c:v>20.34</c:v>
                </c:pt>
                <c:pt idx="270">
                  <c:v>17.14</c:v>
                </c:pt>
                <c:pt idx="271">
                  <c:v>17.170000000000002</c:v>
                </c:pt>
                <c:pt idx="272">
                  <c:v>17.14</c:v>
                </c:pt>
                <c:pt idx="273">
                  <c:v>17.170000000000002</c:v>
                </c:pt>
                <c:pt idx="274">
                  <c:v>15.63</c:v>
                </c:pt>
                <c:pt idx="275">
                  <c:v>15.64</c:v>
                </c:pt>
                <c:pt idx="276">
                  <c:v>15.63</c:v>
                </c:pt>
                <c:pt idx="277">
                  <c:v>15.64</c:v>
                </c:pt>
                <c:pt idx="278">
                  <c:v>15.16</c:v>
                </c:pt>
                <c:pt idx="279">
                  <c:v>15.15</c:v>
                </c:pt>
                <c:pt idx="280">
                  <c:v>15.15</c:v>
                </c:pt>
                <c:pt idx="281">
                  <c:v>15.16</c:v>
                </c:pt>
                <c:pt idx="282">
                  <c:v>12.6</c:v>
                </c:pt>
                <c:pt idx="283">
                  <c:v>12.6</c:v>
                </c:pt>
                <c:pt idx="284">
                  <c:v>8.9</c:v>
                </c:pt>
                <c:pt idx="285">
                  <c:v>8.89</c:v>
                </c:pt>
                <c:pt idx="286">
                  <c:v>8.3800000000000008</c:v>
                </c:pt>
                <c:pt idx="287">
                  <c:v>8.3699999999999992</c:v>
                </c:pt>
                <c:pt idx="288">
                  <c:v>8.25</c:v>
                </c:pt>
                <c:pt idx="289">
                  <c:v>8.9</c:v>
                </c:pt>
                <c:pt idx="290">
                  <c:v>8.89</c:v>
                </c:pt>
                <c:pt idx="291">
                  <c:v>8.3800000000000008</c:v>
                </c:pt>
                <c:pt idx="292">
                  <c:v>8.3699999999999992</c:v>
                </c:pt>
                <c:pt idx="293">
                  <c:v>8.25</c:v>
                </c:pt>
                <c:pt idx="294">
                  <c:v>7.57</c:v>
                </c:pt>
                <c:pt idx="295">
                  <c:v>7.37</c:v>
                </c:pt>
                <c:pt idx="296">
                  <c:v>7.38</c:v>
                </c:pt>
                <c:pt idx="297">
                  <c:v>7.57</c:v>
                </c:pt>
                <c:pt idx="298">
                  <c:v>7.37</c:v>
                </c:pt>
                <c:pt idx="299">
                  <c:v>7.38</c:v>
                </c:pt>
                <c:pt idx="300">
                  <c:v>6.88</c:v>
                </c:pt>
                <c:pt idx="301">
                  <c:v>6.48</c:v>
                </c:pt>
                <c:pt idx="302">
                  <c:v>6.48</c:v>
                </c:pt>
                <c:pt idx="303">
                  <c:v>6.24</c:v>
                </c:pt>
                <c:pt idx="304">
                  <c:v>6.25</c:v>
                </c:pt>
                <c:pt idx="305">
                  <c:v>6.09</c:v>
                </c:pt>
                <c:pt idx="306">
                  <c:v>5.6</c:v>
                </c:pt>
                <c:pt idx="307">
                  <c:v>5.28</c:v>
                </c:pt>
                <c:pt idx="308">
                  <c:v>5.28</c:v>
                </c:pt>
                <c:pt idx="309">
                  <c:v>5.29</c:v>
                </c:pt>
                <c:pt idx="310">
                  <c:v>5.29</c:v>
                </c:pt>
                <c:pt idx="311">
                  <c:v>4.96</c:v>
                </c:pt>
                <c:pt idx="312">
                  <c:v>4.97</c:v>
                </c:pt>
                <c:pt idx="313">
                  <c:v>4.5999999999999996</c:v>
                </c:pt>
                <c:pt idx="314">
                  <c:v>4.78</c:v>
                </c:pt>
                <c:pt idx="315">
                  <c:v>4.79</c:v>
                </c:pt>
                <c:pt idx="316">
                  <c:v>4.97</c:v>
                </c:pt>
                <c:pt idx="317">
                  <c:v>4.79</c:v>
                </c:pt>
                <c:pt idx="318">
                  <c:v>4.63</c:v>
                </c:pt>
                <c:pt idx="319">
                  <c:v>4.17</c:v>
                </c:pt>
                <c:pt idx="320">
                  <c:v>4.17</c:v>
                </c:pt>
                <c:pt idx="321">
                  <c:v>3.67</c:v>
                </c:pt>
                <c:pt idx="322">
                  <c:v>3.66</c:v>
                </c:pt>
                <c:pt idx="323">
                  <c:v>3.46</c:v>
                </c:pt>
                <c:pt idx="324">
                  <c:v>3.46</c:v>
                </c:pt>
                <c:pt idx="325">
                  <c:v>3.16</c:v>
                </c:pt>
                <c:pt idx="326">
                  <c:v>3.16</c:v>
                </c:pt>
                <c:pt idx="327">
                  <c:v>2.99</c:v>
                </c:pt>
                <c:pt idx="328">
                  <c:v>2.99</c:v>
                </c:pt>
                <c:pt idx="329">
                  <c:v>2.7</c:v>
                </c:pt>
                <c:pt idx="330">
                  <c:v>2.7</c:v>
                </c:pt>
                <c:pt idx="331">
                  <c:v>2.66</c:v>
                </c:pt>
                <c:pt idx="332">
                  <c:v>1.38</c:v>
                </c:pt>
                <c:pt idx="333">
                  <c:v>1.38</c:v>
                </c:pt>
                <c:pt idx="334">
                  <c:v>1.56</c:v>
                </c:pt>
                <c:pt idx="335">
                  <c:v>1.53</c:v>
                </c:pt>
                <c:pt idx="336">
                  <c:v>1.1299999999999999</c:v>
                </c:pt>
                <c:pt idx="337">
                  <c:v>1.25</c:v>
                </c:pt>
              </c:numCache>
            </c:numRef>
          </c:xVal>
          <c:yVal>
            <c:numRef>
              <c:f>Sheet1!$E$2:$E$339</c:f>
              <c:numCache>
                <c:formatCode>General</c:formatCode>
                <c:ptCount val="338"/>
                <c:pt idx="250">
                  <c:v>28.8</c:v>
                </c:pt>
                <c:pt idx="251">
                  <c:v>45.9</c:v>
                </c:pt>
                <c:pt idx="252">
                  <c:v>45.9</c:v>
                </c:pt>
                <c:pt idx="253">
                  <c:v>78.8</c:v>
                </c:pt>
                <c:pt idx="254">
                  <c:v>83.8</c:v>
                </c:pt>
                <c:pt idx="255">
                  <c:v>88.5</c:v>
                </c:pt>
                <c:pt idx="256">
                  <c:v>92.98</c:v>
                </c:pt>
                <c:pt idx="257">
                  <c:v>96</c:v>
                </c:pt>
                <c:pt idx="258">
                  <c:v>14</c:v>
                </c:pt>
                <c:pt idx="259">
                  <c:v>14</c:v>
                </c:pt>
                <c:pt idx="260">
                  <c:v>14</c:v>
                </c:pt>
                <c:pt idx="261">
                  <c:v>22.35</c:v>
                </c:pt>
                <c:pt idx="262">
                  <c:v>22.35</c:v>
                </c:pt>
                <c:pt idx="263">
                  <c:v>22.35</c:v>
                </c:pt>
                <c:pt idx="264">
                  <c:v>14</c:v>
                </c:pt>
                <c:pt idx="265">
                  <c:v>14</c:v>
                </c:pt>
                <c:pt idx="266">
                  <c:v>14</c:v>
                </c:pt>
                <c:pt idx="267">
                  <c:v>22.35</c:v>
                </c:pt>
                <c:pt idx="268">
                  <c:v>22.35</c:v>
                </c:pt>
                <c:pt idx="269">
                  <c:v>22.35</c:v>
                </c:pt>
                <c:pt idx="270">
                  <c:v>18.88</c:v>
                </c:pt>
                <c:pt idx="271">
                  <c:v>18.88</c:v>
                </c:pt>
                <c:pt idx="272">
                  <c:v>31.4</c:v>
                </c:pt>
                <c:pt idx="273">
                  <c:v>31.4</c:v>
                </c:pt>
                <c:pt idx="274">
                  <c:v>24.3</c:v>
                </c:pt>
                <c:pt idx="275">
                  <c:v>24.3</c:v>
                </c:pt>
                <c:pt idx="276">
                  <c:v>41.8</c:v>
                </c:pt>
                <c:pt idx="277">
                  <c:v>41.8</c:v>
                </c:pt>
                <c:pt idx="278">
                  <c:v>26.1</c:v>
                </c:pt>
                <c:pt idx="279">
                  <c:v>26.1</c:v>
                </c:pt>
                <c:pt idx="280">
                  <c:v>45.3</c:v>
                </c:pt>
                <c:pt idx="281">
                  <c:v>45.3</c:v>
                </c:pt>
                <c:pt idx="282">
                  <c:v>32.5</c:v>
                </c:pt>
                <c:pt idx="283">
                  <c:v>48.3</c:v>
                </c:pt>
                <c:pt idx="284">
                  <c:v>51.2</c:v>
                </c:pt>
                <c:pt idx="285">
                  <c:v>51.2</c:v>
                </c:pt>
                <c:pt idx="286">
                  <c:v>51.2</c:v>
                </c:pt>
                <c:pt idx="287">
                  <c:v>51.2</c:v>
                </c:pt>
                <c:pt idx="288">
                  <c:v>51.2</c:v>
                </c:pt>
                <c:pt idx="289">
                  <c:v>74.2</c:v>
                </c:pt>
                <c:pt idx="290">
                  <c:v>74.2</c:v>
                </c:pt>
                <c:pt idx="291">
                  <c:v>74.2</c:v>
                </c:pt>
                <c:pt idx="292">
                  <c:v>74.2</c:v>
                </c:pt>
                <c:pt idx="293">
                  <c:v>74.2</c:v>
                </c:pt>
                <c:pt idx="294">
                  <c:v>55.5</c:v>
                </c:pt>
                <c:pt idx="295">
                  <c:v>56.7</c:v>
                </c:pt>
                <c:pt idx="296">
                  <c:v>56.7</c:v>
                </c:pt>
                <c:pt idx="297">
                  <c:v>79</c:v>
                </c:pt>
                <c:pt idx="298">
                  <c:v>79</c:v>
                </c:pt>
                <c:pt idx="299">
                  <c:v>79</c:v>
                </c:pt>
                <c:pt idx="300">
                  <c:v>58.2</c:v>
                </c:pt>
                <c:pt idx="301">
                  <c:v>60</c:v>
                </c:pt>
                <c:pt idx="302">
                  <c:v>81.3</c:v>
                </c:pt>
                <c:pt idx="303">
                  <c:v>83.7</c:v>
                </c:pt>
                <c:pt idx="304">
                  <c:v>64.5</c:v>
                </c:pt>
                <c:pt idx="305">
                  <c:v>67</c:v>
                </c:pt>
                <c:pt idx="306">
                  <c:v>68.400000000000006</c:v>
                </c:pt>
                <c:pt idx="307">
                  <c:v>68.400000000000006</c:v>
                </c:pt>
                <c:pt idx="308">
                  <c:v>86</c:v>
                </c:pt>
                <c:pt idx="309">
                  <c:v>68.400000000000006</c:v>
                </c:pt>
                <c:pt idx="310">
                  <c:v>86</c:v>
                </c:pt>
                <c:pt idx="311">
                  <c:v>86</c:v>
                </c:pt>
                <c:pt idx="312">
                  <c:v>86</c:v>
                </c:pt>
                <c:pt idx="313">
                  <c:v>86</c:v>
                </c:pt>
                <c:pt idx="314">
                  <c:v>86</c:v>
                </c:pt>
                <c:pt idx="315">
                  <c:v>86</c:v>
                </c:pt>
                <c:pt idx="316">
                  <c:v>70.5</c:v>
                </c:pt>
                <c:pt idx="317">
                  <c:v>74</c:v>
                </c:pt>
                <c:pt idx="318">
                  <c:v>75.099999999999994</c:v>
                </c:pt>
                <c:pt idx="319">
                  <c:v>78.5</c:v>
                </c:pt>
                <c:pt idx="320">
                  <c:v>87.8</c:v>
                </c:pt>
                <c:pt idx="321">
                  <c:v>87.8</c:v>
                </c:pt>
                <c:pt idx="322">
                  <c:v>82</c:v>
                </c:pt>
                <c:pt idx="323">
                  <c:v>87.8</c:v>
                </c:pt>
                <c:pt idx="324">
                  <c:v>82</c:v>
                </c:pt>
                <c:pt idx="325">
                  <c:v>85.2</c:v>
                </c:pt>
                <c:pt idx="326">
                  <c:v>91</c:v>
                </c:pt>
                <c:pt idx="327">
                  <c:v>95</c:v>
                </c:pt>
                <c:pt idx="328">
                  <c:v>87</c:v>
                </c:pt>
                <c:pt idx="329">
                  <c:v>88</c:v>
                </c:pt>
                <c:pt idx="330">
                  <c:v>96.7</c:v>
                </c:pt>
                <c:pt idx="331">
                  <c:v>89.3</c:v>
                </c:pt>
                <c:pt idx="332">
                  <c:v>98.3</c:v>
                </c:pt>
                <c:pt idx="333">
                  <c:v>95</c:v>
                </c:pt>
                <c:pt idx="334">
                  <c:v>92.5</c:v>
                </c:pt>
                <c:pt idx="335">
                  <c:v>94</c:v>
                </c:pt>
                <c:pt idx="336">
                  <c:v>97</c:v>
                </c:pt>
                <c:pt idx="337">
                  <c:v>96.6</c:v>
                </c:pt>
              </c:numCache>
            </c:numRef>
          </c:yVal>
          <c:smooth val="0"/>
          <c:extLst>
            <c:ext xmlns:c16="http://schemas.microsoft.com/office/drawing/2014/chart" uri="{C3380CC4-5D6E-409C-BE32-E72D297353CC}">
              <c16:uniqueId val="{00000003-71BF-4D56-A405-5063F7328B12}"/>
            </c:ext>
          </c:extLst>
        </c:ser>
        <c:dLbls>
          <c:showLegendKey val="0"/>
          <c:showVal val="0"/>
          <c:showCatName val="0"/>
          <c:showSerName val="0"/>
          <c:showPercent val="0"/>
          <c:showBubbleSize val="0"/>
        </c:dLbls>
        <c:axId val="1836663232"/>
        <c:axId val="90453344"/>
      </c:scatterChart>
      <c:valAx>
        <c:axId val="1836663232"/>
        <c:scaling>
          <c:orientation val="minMax"/>
          <c:max val="24"/>
        </c:scaling>
        <c:delete val="0"/>
        <c:axPos val="b"/>
        <c:title>
          <c:tx>
            <c:rich>
              <a:bodyPr rot="0" spcFirstLastPara="1" vertOverflow="ellipsis" vert="horz" wrap="square" anchor="ctr" anchorCtr="1"/>
              <a:lstStyle/>
              <a:p>
                <a:pPr>
                  <a:defRPr sz="1330" b="0" i="0" u="none" strike="noStrike" kern="1200" baseline="0">
                    <a:solidFill>
                      <a:schemeClr val="tx1"/>
                    </a:solidFill>
                    <a:latin typeface="+mn-lt"/>
                    <a:ea typeface="+mn-ea"/>
                    <a:cs typeface="+mn-cs"/>
                  </a:defRPr>
                </a:pPr>
                <a:r>
                  <a:rPr lang="en-US" b="1" dirty="0">
                    <a:solidFill>
                      <a:schemeClr val="tx1"/>
                    </a:solidFill>
                  </a:rPr>
                  <a:t>Time</a:t>
                </a:r>
                <a:r>
                  <a:rPr lang="en-US" dirty="0">
                    <a:solidFill>
                      <a:schemeClr val="tx1"/>
                    </a:solidFill>
                  </a:rPr>
                  <a:t> (months)</a:t>
                </a:r>
              </a:p>
            </c:rich>
          </c:tx>
          <c:overlay val="0"/>
          <c:spPr>
            <a:noFill/>
            <a:ln>
              <a:noFill/>
            </a:ln>
            <a:effectLst/>
          </c:spPr>
          <c:txPr>
            <a:bodyPr rot="0" spcFirstLastPara="1" vertOverflow="ellipsis" vert="horz" wrap="square" anchor="ctr" anchorCtr="1"/>
            <a:lstStyle/>
            <a:p>
              <a:pPr>
                <a:defRPr sz="1330" b="0" i="0" u="none" strike="noStrike" kern="1200" baseline="0">
                  <a:solidFill>
                    <a:schemeClr val="tx1"/>
                  </a:solidFill>
                  <a:latin typeface="+mn-lt"/>
                  <a:ea typeface="+mn-ea"/>
                  <a:cs typeface="+mn-cs"/>
                </a:defRPr>
              </a:pPr>
              <a:endParaRPr lang="en-US"/>
            </a:p>
          </c:txPr>
        </c:title>
        <c:numFmt formatCode="General" sourceLinked="1"/>
        <c:majorTickMark val="out"/>
        <c:minorTickMark val="none"/>
        <c:tickLblPos val="nextTo"/>
        <c:spPr>
          <a:noFill/>
          <a:ln w="12700" cap="flat" cmpd="sng" algn="ctr">
            <a:solidFill>
              <a:schemeClr val="tx1">
                <a:lumMod val="50000"/>
                <a:lumOff val="50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90453344"/>
        <c:crosses val="autoZero"/>
        <c:crossBetween val="midCat"/>
        <c:majorUnit val="3"/>
      </c:valAx>
      <c:valAx>
        <c:axId val="90453344"/>
        <c:scaling>
          <c:orientation val="minMax"/>
          <c:max val="100"/>
          <c:min val="0"/>
        </c:scaling>
        <c:delete val="0"/>
        <c:axPos val="l"/>
        <c:title>
          <c:tx>
            <c:rich>
              <a:bodyPr rot="-5400000" spcFirstLastPara="1" vertOverflow="ellipsis" vert="horz" wrap="square" anchor="ctr" anchorCtr="1"/>
              <a:lstStyle/>
              <a:p>
                <a:pPr>
                  <a:defRPr sz="1330" b="0" i="0" u="none" strike="noStrike" kern="1200" baseline="0">
                    <a:solidFill>
                      <a:schemeClr val="tx1"/>
                    </a:solidFill>
                    <a:latin typeface="+mn-lt"/>
                    <a:ea typeface="+mn-ea"/>
                    <a:cs typeface="+mn-cs"/>
                  </a:defRPr>
                </a:pPr>
                <a:r>
                  <a:rPr lang="en-US" b="1" dirty="0">
                    <a:solidFill>
                      <a:schemeClr val="tx1"/>
                    </a:solidFill>
                  </a:rPr>
                  <a:t>Survival</a:t>
                </a:r>
                <a:r>
                  <a:rPr lang="en-US" dirty="0">
                    <a:solidFill>
                      <a:schemeClr val="tx1"/>
                    </a:solidFill>
                  </a:rPr>
                  <a:t> (%)</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solidFill>
                  <a:latin typeface="+mn-lt"/>
                  <a:ea typeface="+mn-ea"/>
                  <a:cs typeface="+mn-cs"/>
                </a:defRPr>
              </a:pPr>
              <a:endParaRPr lang="en-US"/>
            </a:p>
          </c:txPr>
        </c:title>
        <c:numFmt formatCode="General" sourceLinked="1"/>
        <c:majorTickMark val="out"/>
        <c:minorTickMark val="none"/>
        <c:tickLblPos val="nextTo"/>
        <c:spPr>
          <a:noFill/>
          <a:ln w="12700" cap="flat" cmpd="sng" algn="ctr">
            <a:solidFill>
              <a:schemeClr val="tx1">
                <a:lumMod val="50000"/>
                <a:lumOff val="50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836663232"/>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1581596305861915E-2"/>
          <c:y val="2.9581358386080763E-2"/>
          <c:w val="0.86893481748711243"/>
          <c:h val="0.83692636842786539"/>
        </c:manualLayout>
      </c:layout>
      <c:barChart>
        <c:barDir val="col"/>
        <c:grouping val="clustered"/>
        <c:varyColors val="0"/>
        <c:ser>
          <c:idx val="1"/>
          <c:order val="0"/>
          <c:tx>
            <c:strRef>
              <c:f>'SCLC '!$C$45</c:f>
              <c:strCache>
                <c:ptCount val="1"/>
                <c:pt idx="0">
                  <c:v>S</c:v>
                </c:pt>
              </c:strCache>
            </c:strRef>
          </c:tx>
          <c:spPr>
            <a:solidFill>
              <a:srgbClr val="9BBB59"/>
            </a:solidFill>
          </c:spPr>
          <c:invertIfNegative val="0"/>
          <c:dPt>
            <c:idx val="8"/>
            <c:invertIfNegative val="0"/>
            <c:bubble3D val="0"/>
            <c:spPr>
              <a:solidFill>
                <a:srgbClr val="9BBB59"/>
              </a:solidFill>
              <a:ln>
                <a:solidFill>
                  <a:srgbClr val="9BBB59"/>
                </a:solidFill>
              </a:ln>
            </c:spPr>
            <c:extLst>
              <c:ext xmlns:c16="http://schemas.microsoft.com/office/drawing/2014/chart" uri="{C3380CC4-5D6E-409C-BE32-E72D297353CC}">
                <c16:uniqueId val="{00000001-F3FE-974E-A9AC-BCD8BD62A6A0}"/>
              </c:ext>
            </c:extLst>
          </c:dPt>
          <c:dPt>
            <c:idx val="9"/>
            <c:invertIfNegative val="0"/>
            <c:bubble3D val="0"/>
            <c:spPr>
              <a:solidFill>
                <a:srgbClr val="9BBB59"/>
              </a:solidFill>
              <a:ln>
                <a:solidFill>
                  <a:srgbClr val="9BBB59"/>
                </a:solidFill>
              </a:ln>
            </c:spPr>
            <c:extLst>
              <c:ext xmlns:c16="http://schemas.microsoft.com/office/drawing/2014/chart" uri="{C3380CC4-5D6E-409C-BE32-E72D297353CC}">
                <c16:uniqueId val="{00000003-F3FE-974E-A9AC-BCD8BD62A6A0}"/>
              </c:ext>
            </c:extLst>
          </c:dPt>
          <c:dPt>
            <c:idx val="10"/>
            <c:invertIfNegative val="0"/>
            <c:bubble3D val="0"/>
            <c:spPr>
              <a:solidFill>
                <a:srgbClr val="9BBB59"/>
              </a:solidFill>
              <a:ln>
                <a:solidFill>
                  <a:srgbClr val="9BBB59"/>
                </a:solidFill>
              </a:ln>
            </c:spPr>
            <c:extLst>
              <c:ext xmlns:c16="http://schemas.microsoft.com/office/drawing/2014/chart" uri="{C3380CC4-5D6E-409C-BE32-E72D297353CC}">
                <c16:uniqueId val="{00000005-F3FE-974E-A9AC-BCD8BD62A6A0}"/>
              </c:ext>
            </c:extLst>
          </c:dPt>
          <c:dPt>
            <c:idx val="11"/>
            <c:invertIfNegative val="0"/>
            <c:bubble3D val="0"/>
            <c:spPr>
              <a:solidFill>
                <a:srgbClr val="9BBB59"/>
              </a:solidFill>
              <a:ln>
                <a:solidFill>
                  <a:srgbClr val="9BBB59"/>
                </a:solidFill>
              </a:ln>
            </c:spPr>
            <c:extLst>
              <c:ext xmlns:c16="http://schemas.microsoft.com/office/drawing/2014/chart" uri="{C3380CC4-5D6E-409C-BE32-E72D297353CC}">
                <c16:uniqueId val="{00000007-F3FE-974E-A9AC-BCD8BD62A6A0}"/>
              </c:ext>
            </c:extLst>
          </c:dPt>
          <c:dPt>
            <c:idx val="12"/>
            <c:invertIfNegative val="0"/>
            <c:bubble3D val="0"/>
            <c:spPr>
              <a:solidFill>
                <a:srgbClr val="9BBB59"/>
              </a:solidFill>
              <a:ln>
                <a:solidFill>
                  <a:srgbClr val="9BBB59"/>
                </a:solidFill>
              </a:ln>
            </c:spPr>
            <c:extLst>
              <c:ext xmlns:c16="http://schemas.microsoft.com/office/drawing/2014/chart" uri="{C3380CC4-5D6E-409C-BE32-E72D297353CC}">
                <c16:uniqueId val="{00000009-F3FE-974E-A9AC-BCD8BD62A6A0}"/>
              </c:ext>
            </c:extLst>
          </c:dPt>
          <c:dPt>
            <c:idx val="15"/>
            <c:invertIfNegative val="0"/>
            <c:bubble3D val="0"/>
            <c:spPr>
              <a:solidFill>
                <a:srgbClr val="9BBB59"/>
              </a:solidFill>
              <a:ln>
                <a:solidFill>
                  <a:srgbClr val="9BBB59"/>
                </a:solidFill>
              </a:ln>
            </c:spPr>
            <c:extLst>
              <c:ext xmlns:c16="http://schemas.microsoft.com/office/drawing/2014/chart" uri="{C3380CC4-5D6E-409C-BE32-E72D297353CC}">
                <c16:uniqueId val="{0000000B-F3FE-974E-A9AC-BCD8BD62A6A0}"/>
              </c:ext>
            </c:extLst>
          </c:dPt>
          <c:dPt>
            <c:idx val="18"/>
            <c:invertIfNegative val="0"/>
            <c:bubble3D val="0"/>
            <c:spPr>
              <a:solidFill>
                <a:srgbClr val="9BBB59"/>
              </a:solidFill>
              <a:ln>
                <a:solidFill>
                  <a:srgbClr val="9BBB59"/>
                </a:solidFill>
              </a:ln>
            </c:spPr>
            <c:extLst>
              <c:ext xmlns:c16="http://schemas.microsoft.com/office/drawing/2014/chart" uri="{C3380CC4-5D6E-409C-BE32-E72D297353CC}">
                <c16:uniqueId val="{0000000D-F3FE-974E-A9AC-BCD8BD62A6A0}"/>
              </c:ext>
            </c:extLst>
          </c:dPt>
          <c:dPt>
            <c:idx val="19"/>
            <c:invertIfNegative val="0"/>
            <c:bubble3D val="0"/>
            <c:spPr>
              <a:solidFill>
                <a:srgbClr val="9BBB59"/>
              </a:solidFill>
              <a:ln>
                <a:solidFill>
                  <a:srgbClr val="9BBB59"/>
                </a:solidFill>
              </a:ln>
            </c:spPr>
            <c:extLst>
              <c:ext xmlns:c16="http://schemas.microsoft.com/office/drawing/2014/chart" uri="{C3380CC4-5D6E-409C-BE32-E72D297353CC}">
                <c16:uniqueId val="{0000000F-F3FE-974E-A9AC-BCD8BD62A6A0}"/>
              </c:ext>
            </c:extLst>
          </c:dPt>
          <c:dPt>
            <c:idx val="20"/>
            <c:invertIfNegative val="0"/>
            <c:bubble3D val="0"/>
            <c:spPr>
              <a:solidFill>
                <a:srgbClr val="9BBB59"/>
              </a:solidFill>
              <a:ln>
                <a:solidFill>
                  <a:srgbClr val="9BBB59"/>
                </a:solidFill>
              </a:ln>
            </c:spPr>
            <c:extLst>
              <c:ext xmlns:c16="http://schemas.microsoft.com/office/drawing/2014/chart" uri="{C3380CC4-5D6E-409C-BE32-E72D297353CC}">
                <c16:uniqueId val="{00000011-F3FE-974E-A9AC-BCD8BD62A6A0}"/>
              </c:ext>
            </c:extLst>
          </c:dPt>
          <c:dLbls>
            <c:spPr>
              <a:noFill/>
              <a:ln>
                <a:noFill/>
              </a:ln>
              <a:effectLst/>
            </c:spPr>
            <c:txPr>
              <a:bodyPr wrap="square" lIns="38100" tIns="19050" rIns="38100" bIns="19050" anchor="ctr">
                <a:spAutoFit/>
              </a:bodyPr>
              <a:lstStyle/>
              <a:p>
                <a:pPr>
                  <a:defRPr sz="8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'SCLC '!$B$46:$B$66</c:f>
              <c:numCache>
                <c:formatCode>General</c:formatCode>
                <c:ptCount val="21"/>
                <c:pt idx="0">
                  <c:v>9065</c:v>
                </c:pt>
                <c:pt idx="1">
                  <c:v>9041</c:v>
                </c:pt>
                <c:pt idx="2">
                  <c:v>9057</c:v>
                </c:pt>
                <c:pt idx="3">
                  <c:v>9137</c:v>
                </c:pt>
                <c:pt idx="4">
                  <c:v>9128</c:v>
                </c:pt>
                <c:pt idx="5">
                  <c:v>9140</c:v>
                </c:pt>
                <c:pt idx="6">
                  <c:v>1143</c:v>
                </c:pt>
                <c:pt idx="7">
                  <c:v>9078</c:v>
                </c:pt>
                <c:pt idx="8">
                  <c:v>9048</c:v>
                </c:pt>
                <c:pt idx="9">
                  <c:v>9118</c:v>
                </c:pt>
                <c:pt idx="10">
                  <c:v>9112</c:v>
                </c:pt>
                <c:pt idx="11">
                  <c:v>9113</c:v>
                </c:pt>
                <c:pt idx="12">
                  <c:v>9139</c:v>
                </c:pt>
                <c:pt idx="13">
                  <c:v>9125</c:v>
                </c:pt>
                <c:pt idx="14">
                  <c:v>9142</c:v>
                </c:pt>
                <c:pt idx="15">
                  <c:v>9114</c:v>
                </c:pt>
                <c:pt idx="16">
                  <c:v>9079</c:v>
                </c:pt>
                <c:pt idx="17">
                  <c:v>13148</c:v>
                </c:pt>
                <c:pt idx="18">
                  <c:v>9089</c:v>
                </c:pt>
                <c:pt idx="19">
                  <c:v>9074</c:v>
                </c:pt>
                <c:pt idx="20">
                  <c:v>9053</c:v>
                </c:pt>
              </c:numCache>
            </c:numRef>
          </c:cat>
          <c:val>
            <c:numRef>
              <c:f>'SCLC '!$C$46:$C$66</c:f>
              <c:numCache>
                <c:formatCode>General</c:formatCode>
                <c:ptCount val="21"/>
                <c:pt idx="2" formatCode="0%">
                  <c:v>0.09</c:v>
                </c:pt>
                <c:pt idx="3" formatCode="0%">
                  <c:v>0</c:v>
                </c:pt>
                <c:pt idx="4" formatCode="0%">
                  <c:v>-0.23</c:v>
                </c:pt>
                <c:pt idx="6" formatCode="0%">
                  <c:v>-0.24</c:v>
                </c:pt>
                <c:pt idx="8" formatCode="0%">
                  <c:v>-0.34</c:v>
                </c:pt>
                <c:pt idx="9" formatCode="0%">
                  <c:v>-0.36</c:v>
                </c:pt>
                <c:pt idx="10" formatCode="0%">
                  <c:v>-0.38</c:v>
                </c:pt>
                <c:pt idx="11" formatCode="0%">
                  <c:v>-0.4</c:v>
                </c:pt>
                <c:pt idx="12" formatCode="0%">
                  <c:v>-0.45</c:v>
                </c:pt>
                <c:pt idx="15" formatCode="0%">
                  <c:v>-0.53</c:v>
                </c:pt>
                <c:pt idx="18" formatCode="0%">
                  <c:v>-0.74</c:v>
                </c:pt>
                <c:pt idx="19" formatCode="0%">
                  <c:v>-0.81</c:v>
                </c:pt>
                <c:pt idx="20" formatCode="0%">
                  <c:v>-0.92</c:v>
                </c:pt>
              </c:numCache>
            </c:numRef>
          </c:val>
          <c:extLst>
            <c:ext xmlns:c16="http://schemas.microsoft.com/office/drawing/2014/chart" uri="{C3380CC4-5D6E-409C-BE32-E72D297353CC}">
              <c16:uniqueId val="{00000012-F3FE-974E-A9AC-BCD8BD62A6A0}"/>
            </c:ext>
          </c:extLst>
        </c:ser>
        <c:ser>
          <c:idx val="2"/>
          <c:order val="1"/>
          <c:tx>
            <c:strRef>
              <c:f>'SCLC '!$D$45</c:f>
              <c:strCache>
                <c:ptCount val="1"/>
                <c:pt idx="0">
                  <c:v>R</c:v>
                </c:pt>
              </c:strCache>
            </c:strRef>
          </c:tx>
          <c:spPr>
            <a:solidFill>
              <a:srgbClr val="8064A2"/>
            </a:solidFill>
          </c:spPr>
          <c:invertIfNegative val="0"/>
          <c:dPt>
            <c:idx val="0"/>
            <c:invertIfNegative val="0"/>
            <c:bubble3D val="0"/>
            <c:spPr>
              <a:solidFill>
                <a:srgbClr val="8064A2"/>
              </a:solidFill>
              <a:ln>
                <a:solidFill>
                  <a:srgbClr val="8064A2"/>
                </a:solidFill>
              </a:ln>
            </c:spPr>
            <c:extLst>
              <c:ext xmlns:c16="http://schemas.microsoft.com/office/drawing/2014/chart" uri="{C3380CC4-5D6E-409C-BE32-E72D297353CC}">
                <c16:uniqueId val="{00000014-F3FE-974E-A9AC-BCD8BD62A6A0}"/>
              </c:ext>
            </c:extLst>
          </c:dPt>
          <c:dPt>
            <c:idx val="1"/>
            <c:invertIfNegative val="0"/>
            <c:bubble3D val="0"/>
            <c:spPr>
              <a:solidFill>
                <a:srgbClr val="8064A2"/>
              </a:solidFill>
              <a:ln>
                <a:solidFill>
                  <a:srgbClr val="8064A2"/>
                </a:solidFill>
              </a:ln>
            </c:spPr>
            <c:extLst>
              <c:ext xmlns:c16="http://schemas.microsoft.com/office/drawing/2014/chart" uri="{C3380CC4-5D6E-409C-BE32-E72D297353CC}">
                <c16:uniqueId val="{00000016-F3FE-974E-A9AC-BCD8BD62A6A0}"/>
              </c:ext>
            </c:extLst>
          </c:dPt>
          <c:dPt>
            <c:idx val="13"/>
            <c:invertIfNegative val="0"/>
            <c:bubble3D val="0"/>
            <c:spPr>
              <a:solidFill>
                <a:srgbClr val="8064A2"/>
              </a:solidFill>
              <a:ln>
                <a:solidFill>
                  <a:srgbClr val="8064A2"/>
                </a:solidFill>
              </a:ln>
            </c:spPr>
            <c:extLst>
              <c:ext xmlns:c16="http://schemas.microsoft.com/office/drawing/2014/chart" uri="{C3380CC4-5D6E-409C-BE32-E72D297353CC}">
                <c16:uniqueId val="{00000018-F3FE-974E-A9AC-BCD8BD62A6A0}"/>
              </c:ext>
            </c:extLst>
          </c:dPt>
          <c:dPt>
            <c:idx val="14"/>
            <c:invertIfNegative val="0"/>
            <c:bubble3D val="0"/>
            <c:spPr>
              <a:solidFill>
                <a:srgbClr val="8064A2"/>
              </a:solidFill>
              <a:ln>
                <a:solidFill>
                  <a:srgbClr val="9BBB59"/>
                </a:solidFill>
              </a:ln>
            </c:spPr>
            <c:extLst>
              <c:ext xmlns:c16="http://schemas.microsoft.com/office/drawing/2014/chart" uri="{C3380CC4-5D6E-409C-BE32-E72D297353CC}">
                <c16:uniqueId val="{0000001A-F3FE-974E-A9AC-BCD8BD62A6A0}"/>
              </c:ext>
            </c:extLst>
          </c:dPt>
          <c:dPt>
            <c:idx val="16"/>
            <c:invertIfNegative val="0"/>
            <c:bubble3D val="0"/>
            <c:spPr>
              <a:solidFill>
                <a:srgbClr val="8064A2"/>
              </a:solidFill>
              <a:ln>
                <a:solidFill>
                  <a:srgbClr val="8064A2"/>
                </a:solidFill>
              </a:ln>
            </c:spPr>
            <c:extLst>
              <c:ext xmlns:c16="http://schemas.microsoft.com/office/drawing/2014/chart" uri="{C3380CC4-5D6E-409C-BE32-E72D297353CC}">
                <c16:uniqueId val="{0000001C-F3FE-974E-A9AC-BCD8BD62A6A0}"/>
              </c:ext>
            </c:extLst>
          </c:dPt>
          <c:dPt>
            <c:idx val="17"/>
            <c:invertIfNegative val="0"/>
            <c:bubble3D val="0"/>
            <c:spPr>
              <a:solidFill>
                <a:srgbClr val="8064A2"/>
              </a:solidFill>
              <a:ln>
                <a:solidFill>
                  <a:srgbClr val="8064A2"/>
                </a:solidFill>
              </a:ln>
            </c:spPr>
            <c:extLst>
              <c:ext xmlns:c16="http://schemas.microsoft.com/office/drawing/2014/chart" uri="{C3380CC4-5D6E-409C-BE32-E72D297353CC}">
                <c16:uniqueId val="{0000001E-F3FE-974E-A9AC-BCD8BD62A6A0}"/>
              </c:ext>
            </c:extLst>
          </c:dPt>
          <c:dLbls>
            <c:spPr>
              <a:noFill/>
              <a:ln>
                <a:noFill/>
              </a:ln>
              <a:effectLst/>
            </c:spPr>
            <c:txPr>
              <a:bodyPr wrap="square" lIns="38100" tIns="19050" rIns="38100" bIns="19050" anchor="ctr">
                <a:spAutoFit/>
              </a:bodyPr>
              <a:lstStyle/>
              <a:p>
                <a:pPr>
                  <a:defRPr sz="80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numRef>
              <c:f>'SCLC '!$B$46:$B$66</c:f>
              <c:numCache>
                <c:formatCode>General</c:formatCode>
                <c:ptCount val="21"/>
                <c:pt idx="0">
                  <c:v>9065</c:v>
                </c:pt>
                <c:pt idx="1">
                  <c:v>9041</c:v>
                </c:pt>
                <c:pt idx="2">
                  <c:v>9057</c:v>
                </c:pt>
                <c:pt idx="3">
                  <c:v>9137</c:v>
                </c:pt>
                <c:pt idx="4">
                  <c:v>9128</c:v>
                </c:pt>
                <c:pt idx="5">
                  <c:v>9140</c:v>
                </c:pt>
                <c:pt idx="6">
                  <c:v>1143</c:v>
                </c:pt>
                <c:pt idx="7">
                  <c:v>9078</c:v>
                </c:pt>
                <c:pt idx="8">
                  <c:v>9048</c:v>
                </c:pt>
                <c:pt idx="9">
                  <c:v>9118</c:v>
                </c:pt>
                <c:pt idx="10">
                  <c:v>9112</c:v>
                </c:pt>
                <c:pt idx="11">
                  <c:v>9113</c:v>
                </c:pt>
                <c:pt idx="12">
                  <c:v>9139</c:v>
                </c:pt>
                <c:pt idx="13">
                  <c:v>9125</c:v>
                </c:pt>
                <c:pt idx="14">
                  <c:v>9142</c:v>
                </c:pt>
                <c:pt idx="15">
                  <c:v>9114</c:v>
                </c:pt>
                <c:pt idx="16">
                  <c:v>9079</c:v>
                </c:pt>
                <c:pt idx="17">
                  <c:v>13148</c:v>
                </c:pt>
                <c:pt idx="18">
                  <c:v>9089</c:v>
                </c:pt>
                <c:pt idx="19">
                  <c:v>9074</c:v>
                </c:pt>
                <c:pt idx="20">
                  <c:v>9053</c:v>
                </c:pt>
              </c:numCache>
            </c:numRef>
          </c:cat>
          <c:val>
            <c:numRef>
              <c:f>'SCLC '!$D$46:$D$66</c:f>
              <c:numCache>
                <c:formatCode>0%</c:formatCode>
                <c:ptCount val="21"/>
                <c:pt idx="0">
                  <c:v>0.45</c:v>
                </c:pt>
                <c:pt idx="1">
                  <c:v>0.2</c:v>
                </c:pt>
                <c:pt idx="5">
                  <c:v>-0.24</c:v>
                </c:pt>
                <c:pt idx="7">
                  <c:v>-0.31</c:v>
                </c:pt>
                <c:pt idx="13">
                  <c:v>-0.49</c:v>
                </c:pt>
                <c:pt idx="14">
                  <c:v>-0.49</c:v>
                </c:pt>
                <c:pt idx="16">
                  <c:v>-0.6</c:v>
                </c:pt>
                <c:pt idx="17">
                  <c:v>-0.65</c:v>
                </c:pt>
              </c:numCache>
            </c:numRef>
          </c:val>
          <c:extLst>
            <c:ext xmlns:c16="http://schemas.microsoft.com/office/drawing/2014/chart" uri="{C3380CC4-5D6E-409C-BE32-E72D297353CC}">
              <c16:uniqueId val="{0000001F-F3FE-974E-A9AC-BCD8BD62A6A0}"/>
            </c:ext>
          </c:extLst>
        </c:ser>
        <c:dLbls>
          <c:showLegendKey val="0"/>
          <c:showVal val="0"/>
          <c:showCatName val="0"/>
          <c:showSerName val="0"/>
          <c:showPercent val="0"/>
          <c:showBubbleSize val="0"/>
        </c:dLbls>
        <c:gapWidth val="63"/>
        <c:overlap val="100"/>
        <c:axId val="98876800"/>
        <c:axId val="98882688"/>
      </c:barChart>
      <c:catAx>
        <c:axId val="98876800"/>
        <c:scaling>
          <c:orientation val="minMax"/>
        </c:scaling>
        <c:delete val="0"/>
        <c:axPos val="b"/>
        <c:numFmt formatCode="General" sourceLinked="1"/>
        <c:majorTickMark val="none"/>
        <c:minorTickMark val="none"/>
        <c:tickLblPos val="none"/>
        <c:crossAx val="98882688"/>
        <c:crosses val="autoZero"/>
        <c:auto val="1"/>
        <c:lblAlgn val="ctr"/>
        <c:lblOffset val="100"/>
        <c:noMultiLvlLbl val="0"/>
      </c:catAx>
      <c:valAx>
        <c:axId val="98882688"/>
        <c:scaling>
          <c:orientation val="minMax"/>
        </c:scaling>
        <c:delete val="0"/>
        <c:axPos val="l"/>
        <c:majorGridlines>
          <c:spPr>
            <a:ln>
              <a:noFill/>
            </a:ln>
          </c:spPr>
        </c:majorGridlines>
        <c:numFmt formatCode="0%" sourceLinked="0"/>
        <c:majorTickMark val="out"/>
        <c:minorTickMark val="none"/>
        <c:tickLblPos val="nextTo"/>
        <c:crossAx val="98876800"/>
        <c:crosses val="autoZero"/>
        <c:crossBetween val="between"/>
      </c:valAx>
    </c:plotArea>
    <c:legend>
      <c:legendPos val="b"/>
      <c:overlay val="0"/>
      <c:txPr>
        <a:bodyPr/>
        <a:lstStyle/>
        <a:p>
          <a:pPr>
            <a:defRPr sz="1400"/>
          </a:pPr>
          <a:endParaRPr lang="en-US"/>
        </a:p>
      </c:txPr>
    </c:legend>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810F69E-93DB-4457-A390-AD31482B4932}" type="datetimeFigureOut">
              <a:rPr lang="en-US" smtClean="0"/>
              <a:t>2/10/22</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340A527-B053-4EC6-A86A-113A31F4ECC7}" type="slidenum">
              <a:rPr lang="en-US" smtClean="0"/>
              <a:t>‹#›</a:t>
            </a:fld>
            <a:endParaRPr lang="en-US" dirty="0"/>
          </a:p>
        </p:txBody>
      </p:sp>
    </p:spTree>
    <p:extLst>
      <p:ext uri="{BB962C8B-B14F-4D97-AF65-F5344CB8AC3E}">
        <p14:creationId xmlns:p14="http://schemas.microsoft.com/office/powerpoint/2010/main" val="22504561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9077DD-7A6B-448C-86E7-49551296CF04}" type="datetimeFigureOut">
              <a:rPr lang="en-US" smtClean="0"/>
              <a:t>2/10/22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980774-A77B-416E-9811-493631AD5A42}" type="slidenum">
              <a:rPr lang="en-US" smtClean="0"/>
              <a:t>‹#›</a:t>
            </a:fld>
            <a:endParaRPr lang="en-US" dirty="0"/>
          </a:p>
        </p:txBody>
      </p:sp>
    </p:spTree>
    <p:extLst>
      <p:ext uri="{BB962C8B-B14F-4D97-AF65-F5344CB8AC3E}">
        <p14:creationId xmlns:p14="http://schemas.microsoft.com/office/powerpoint/2010/main" val="1203005661"/>
      </p:ext>
    </p:extLst>
  </p:cSld>
  <p:clrMap bg1="lt1" tx1="dk1" bg2="lt2" tx2="dk2" accent1="accent1" accent2="accent2" accent3="accent3" accent4="accent4" accent5="accent5" accent6="accent6" hlink="hlink" folHlink="folHlink"/>
  <p:notesStyle>
    <a:lvl1pPr marL="0" algn="l" defTabSz="914354" rtl="0" eaLnBrk="1" latinLnBrk="0" hangingPunct="1">
      <a:defRPr sz="1200" kern="1200">
        <a:solidFill>
          <a:schemeClr val="tx1"/>
        </a:solidFill>
        <a:latin typeface="+mn-lt"/>
        <a:ea typeface="+mn-ea"/>
        <a:cs typeface="+mn-cs"/>
      </a:defRPr>
    </a:lvl1pPr>
    <a:lvl2pPr marL="457178" algn="l" defTabSz="914354" rtl="0" eaLnBrk="1" latinLnBrk="0" hangingPunct="1">
      <a:defRPr sz="1200" kern="1200">
        <a:solidFill>
          <a:schemeClr val="tx1"/>
        </a:solidFill>
        <a:latin typeface="+mn-lt"/>
        <a:ea typeface="+mn-ea"/>
        <a:cs typeface="+mn-cs"/>
      </a:defRPr>
    </a:lvl2pPr>
    <a:lvl3pPr marL="914354" algn="l" defTabSz="914354" rtl="0" eaLnBrk="1" latinLnBrk="0" hangingPunct="1">
      <a:defRPr sz="1200" kern="1200">
        <a:solidFill>
          <a:schemeClr val="tx1"/>
        </a:solidFill>
        <a:latin typeface="+mn-lt"/>
        <a:ea typeface="+mn-ea"/>
        <a:cs typeface="+mn-cs"/>
      </a:defRPr>
    </a:lvl3pPr>
    <a:lvl4pPr marL="1371532" algn="l" defTabSz="914354" rtl="0" eaLnBrk="1" latinLnBrk="0" hangingPunct="1">
      <a:defRPr sz="1200" kern="1200">
        <a:solidFill>
          <a:schemeClr val="tx1"/>
        </a:solidFill>
        <a:latin typeface="+mn-lt"/>
        <a:ea typeface="+mn-ea"/>
        <a:cs typeface="+mn-cs"/>
      </a:defRPr>
    </a:lvl4pPr>
    <a:lvl5pPr marL="1828709" algn="l" defTabSz="914354" rtl="0" eaLnBrk="1" latinLnBrk="0" hangingPunct="1">
      <a:defRPr sz="1200" kern="1200">
        <a:solidFill>
          <a:schemeClr val="tx1"/>
        </a:solidFill>
        <a:latin typeface="+mn-lt"/>
        <a:ea typeface="+mn-ea"/>
        <a:cs typeface="+mn-cs"/>
      </a:defRPr>
    </a:lvl5pPr>
    <a:lvl6pPr marL="2285886" algn="l" defTabSz="914354" rtl="0" eaLnBrk="1" latinLnBrk="0" hangingPunct="1">
      <a:defRPr sz="1200" kern="1200">
        <a:solidFill>
          <a:schemeClr val="tx1"/>
        </a:solidFill>
        <a:latin typeface="+mn-lt"/>
        <a:ea typeface="+mn-ea"/>
        <a:cs typeface="+mn-cs"/>
      </a:defRPr>
    </a:lvl6pPr>
    <a:lvl7pPr marL="2743062" algn="l" defTabSz="914354" rtl="0" eaLnBrk="1" latinLnBrk="0" hangingPunct="1">
      <a:defRPr sz="1200" kern="1200">
        <a:solidFill>
          <a:schemeClr val="tx1"/>
        </a:solidFill>
        <a:latin typeface="+mn-lt"/>
        <a:ea typeface="+mn-ea"/>
        <a:cs typeface="+mn-cs"/>
      </a:defRPr>
    </a:lvl7pPr>
    <a:lvl8pPr marL="3200240" algn="l" defTabSz="914354" rtl="0" eaLnBrk="1" latinLnBrk="0" hangingPunct="1">
      <a:defRPr sz="1200" kern="1200">
        <a:solidFill>
          <a:schemeClr val="tx1"/>
        </a:solidFill>
        <a:latin typeface="+mn-lt"/>
        <a:ea typeface="+mn-ea"/>
        <a:cs typeface="+mn-cs"/>
      </a:defRPr>
    </a:lvl8pPr>
    <a:lvl9pPr marL="3657418" algn="l" defTabSz="91435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9506" name="Rectangle 2"/>
          <p:cNvSpPr>
            <a:spLocks noGrp="1" noRot="1" noChangeAspect="1" noChangeArrowheads="1" noTextEdit="1"/>
          </p:cNvSpPr>
          <p:nvPr>
            <p:ph type="sldImg"/>
          </p:nvPr>
        </p:nvSpPr>
        <p:spPr bwMode="auto">
          <a:xfrm>
            <a:off x="612775" y="814388"/>
            <a:ext cx="5632450" cy="31686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49507" name="Rectangle 3"/>
          <p:cNvSpPr>
            <a:spLocks noGrp="1" noChangeArrowheads="1"/>
          </p:cNvSpPr>
          <p:nvPr>
            <p:ph type="body" idx="1"/>
          </p:nvPr>
        </p:nvSpPr>
        <p:spPr bwMode="auto">
          <a:xfrm>
            <a:off x="914400" y="4344988"/>
            <a:ext cx="5029200" cy="38496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FAA26D3D-D897-4be2-8F04-BA451C77F1D7}">
              <ma14:placeholderFlag xmlns="" xmlns:ma14="http://schemas.microsoft.com/office/mac/drawingml/2011/main" val="1"/>
            </a:ext>
          </a:extLst>
        </p:spPr>
        <p:txBody>
          <a:bodyPr wrap="none" anchor="ctr"/>
          <a:lstStyle/>
          <a:p>
            <a:pPr defTabSz="914400" eaLnBrk="1" hangingPunct="1">
              <a:spcBef>
                <a:spcPct val="0"/>
              </a:spcBef>
            </a:pPr>
            <a:endParaRPr lang="x-none" altLang="x-none">
              <a:latin typeface="Times New Roman" charset="0"/>
              <a:ea typeface="ＭＳ Ｐゴシック"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1980774-A77B-416E-9811-493631AD5A42}" type="slidenum">
              <a:rPr lang="en-US" smtClean="0"/>
              <a:t>22</a:t>
            </a:fld>
            <a:endParaRPr lang="en-US" dirty="0"/>
          </a:p>
        </p:txBody>
      </p:sp>
    </p:spTree>
    <p:extLst>
      <p:ext uri="{BB962C8B-B14F-4D97-AF65-F5344CB8AC3E}">
        <p14:creationId xmlns:p14="http://schemas.microsoft.com/office/powerpoint/2010/main" val="13118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342892" rtl="0" eaLnBrk="1" fontAlgn="auto" latinLnBrk="0" hangingPunct="1">
              <a:lnSpc>
                <a:spcPct val="100000"/>
              </a:lnSpc>
              <a:spcBef>
                <a:spcPts val="0"/>
              </a:spcBef>
              <a:spcAft>
                <a:spcPts val="0"/>
              </a:spcAft>
              <a:buClrTx/>
              <a:buSzTx/>
              <a:buFontTx/>
              <a:buNone/>
              <a:tabLst/>
              <a:defRPr/>
            </a:pPr>
            <a:fld id="{BD2639C9-57CA-4EE6-B953-0ECC57A0955D}"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342892"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668466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342892" rtl="0" eaLnBrk="1" fontAlgn="auto" latinLnBrk="0" hangingPunct="1">
              <a:lnSpc>
                <a:spcPct val="100000"/>
              </a:lnSpc>
              <a:spcBef>
                <a:spcPts val="0"/>
              </a:spcBef>
              <a:spcAft>
                <a:spcPts val="0"/>
              </a:spcAft>
              <a:buClrTx/>
              <a:buSzTx/>
              <a:buFontTx/>
              <a:buNone/>
              <a:tabLst/>
              <a:defRPr/>
            </a:pPr>
            <a:fld id="{BD2639C9-57CA-4EE6-B953-0ECC57A0955D}"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342892"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608301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617B18-4BF2-4E13-BA8C-A3B445ACB486}" type="slidenum">
              <a:rPr kumimoji="0" lang="es-E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52875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52D3C7-153D-694E-AB44-98CD7D28C876}" type="slidenum">
              <a:rPr kumimoji="0" lang="es-ES_trad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s-ES_trad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46694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54653CA-2E08-4A02-857B-68A7B3B24F3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50716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a:extLst>
              <a:ext uri="{FF2B5EF4-FFF2-40B4-BE49-F238E27FC236}">
                <a16:creationId xmlns:a16="http://schemas.microsoft.com/office/drawing/2014/main" id="{619DA680-6F6B-A843-8BD5-038DE9BD7849}"/>
              </a:ext>
            </a:extLst>
          </p:cNvPr>
          <p:cNvSpPr>
            <a:spLocks noGrp="1" noRot="1" noChangeAspect="1" noChangeArrowheads="1" noTextEdit="1"/>
          </p:cNvSpPr>
          <p:nvPr>
            <p:ph type="sldImg"/>
          </p:nvPr>
        </p:nvSpPr>
        <p:spPr>
          <a:xfrm>
            <a:off x="80963" y="741363"/>
            <a:ext cx="6573837" cy="3698875"/>
          </a:xfrm>
          <a:ln/>
        </p:spPr>
      </p:sp>
      <p:sp>
        <p:nvSpPr>
          <p:cNvPr id="4100" name="Rectangle 3">
            <a:extLst>
              <a:ext uri="{FF2B5EF4-FFF2-40B4-BE49-F238E27FC236}">
                <a16:creationId xmlns:a16="http://schemas.microsoft.com/office/drawing/2014/main" id="{394C9BF3-5A06-DB4B-BE39-DAA31F90392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kumimoji="0" lang="ja-JP" altLang="en-US" dirty="0">
              <a:ea typeface="ＭＳ Ｐゴシック" panose="020B0600070205080204" pitchFamily="34" charset="-128"/>
            </a:endParaRPr>
          </a:p>
        </p:txBody>
      </p:sp>
    </p:spTree>
    <p:extLst>
      <p:ext uri="{BB962C8B-B14F-4D97-AF65-F5344CB8AC3E}">
        <p14:creationId xmlns:p14="http://schemas.microsoft.com/office/powerpoint/2010/main" val="11283990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11980774-A77B-416E-9811-493631AD5A42}" type="slidenum">
              <a:rPr lang="en-US" smtClean="0"/>
              <a:t>33</a:t>
            </a:fld>
            <a:endParaRPr lang="en-US" dirty="0"/>
          </a:p>
        </p:txBody>
      </p:sp>
    </p:spTree>
    <p:extLst>
      <p:ext uri="{BB962C8B-B14F-4D97-AF65-F5344CB8AC3E}">
        <p14:creationId xmlns:p14="http://schemas.microsoft.com/office/powerpoint/2010/main" val="3331465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11980774-A77B-416E-9811-493631AD5A42}" type="slidenum">
              <a:rPr lang="en-US" smtClean="0"/>
              <a:t>36</a:t>
            </a:fld>
            <a:endParaRPr lang="en-US" dirty="0"/>
          </a:p>
        </p:txBody>
      </p:sp>
    </p:spTree>
    <p:extLst>
      <p:ext uri="{BB962C8B-B14F-4D97-AF65-F5344CB8AC3E}">
        <p14:creationId xmlns:p14="http://schemas.microsoft.com/office/powerpoint/2010/main" val="37725171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8370"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x-none" dirty="0">
                <a:ea typeface="ＭＳ Ｐゴシック" charset="-128"/>
              </a:rPr>
              <a:t>CASPIAN: PD-L1 was evaluable in 277 (51.6%) across the durvalumab + EP and EP arms </a:t>
            </a:r>
            <a:r>
              <a:rPr lang="en-GB" altLang="x-none" dirty="0">
                <a:ea typeface="ＭＳ Ｐゴシック" charset="-128"/>
                <a:sym typeface="Wingdings" charset="2"/>
              </a:rPr>
              <a:t></a:t>
            </a:r>
            <a:r>
              <a:rPr lang="en-GB" altLang="x-none" dirty="0">
                <a:ea typeface="ＭＳ Ｐゴシック" charset="-128"/>
              </a:rPr>
              <a:t> Baseline characteristics of PD-L1 evaluable patients were consistent with the ITT. 94% and 77,6% of patients were PD-L1 negative in TC or IC cells respectively</a:t>
            </a:r>
          </a:p>
          <a:p>
            <a:r>
              <a:rPr lang="en-GB" altLang="x-none" dirty="0">
                <a:ea typeface="ＭＳ Ｐゴシック" charset="-128"/>
              </a:rPr>
              <a:t>No significant interaction was observed with OS based on PD-L1 expression as a continuous variable</a:t>
            </a:r>
          </a:p>
          <a:p>
            <a:endParaRPr lang="en-GB" altLang="x-none" dirty="0">
              <a:ea typeface="ＭＳ Ｐゴシック" charset="-128"/>
            </a:endParaRPr>
          </a:p>
          <a:p>
            <a:endParaRPr lang="en-GB" altLang="x-none" dirty="0">
              <a:ea typeface="ＭＳ Ｐゴシック" charset="-128"/>
            </a:endParaRPr>
          </a:p>
        </p:txBody>
      </p:sp>
      <p:sp>
        <p:nvSpPr>
          <p:cNvPr id="58371"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charset="0"/>
                <a:ea typeface="ＭＳ Ｐゴシック" charset="-128"/>
              </a:defRPr>
            </a:lvl1pPr>
            <a:lvl2pPr marL="742950" indent="-285750">
              <a:spcBef>
                <a:spcPct val="30000"/>
              </a:spcBef>
              <a:defRPr sz="1200">
                <a:solidFill>
                  <a:schemeClr val="tx1"/>
                </a:solidFill>
                <a:latin typeface="Calibri" charset="0"/>
                <a:ea typeface="ＭＳ Ｐゴシック" charset="-128"/>
              </a:defRPr>
            </a:lvl2pPr>
            <a:lvl3pPr marL="1143000" indent="-228600">
              <a:spcBef>
                <a:spcPct val="30000"/>
              </a:spcBef>
              <a:defRPr sz="1200">
                <a:solidFill>
                  <a:schemeClr val="tx1"/>
                </a:solidFill>
                <a:latin typeface="Calibri" charset="0"/>
                <a:ea typeface="ＭＳ Ｐゴシック" charset="-128"/>
              </a:defRPr>
            </a:lvl3pPr>
            <a:lvl4pPr marL="1600200" indent="-228600">
              <a:spcBef>
                <a:spcPct val="30000"/>
              </a:spcBef>
              <a:defRPr sz="1200">
                <a:solidFill>
                  <a:schemeClr val="tx1"/>
                </a:solidFill>
                <a:latin typeface="Calibri" charset="0"/>
                <a:ea typeface="ＭＳ Ｐゴシック" charset="-128"/>
              </a:defRPr>
            </a:lvl4pPr>
            <a:lvl5pPr marL="2057400" indent="-228600">
              <a:spcBef>
                <a:spcPct val="30000"/>
              </a:spcBef>
              <a:defRPr sz="1200">
                <a:solidFill>
                  <a:schemeClr val="tx1"/>
                </a:solidFill>
                <a:latin typeface="Calibri" charset="0"/>
                <a:ea typeface="ＭＳ Ｐゴシック" charset="-128"/>
              </a:defRPr>
            </a:lvl5pPr>
            <a:lvl6pPr marL="2514600" indent="-228600" eaLnBrk="0" fontAlgn="base" hangingPunct="0">
              <a:spcBef>
                <a:spcPct val="30000"/>
              </a:spcBef>
              <a:spcAft>
                <a:spcPct val="0"/>
              </a:spcAft>
              <a:defRPr sz="1200">
                <a:solidFill>
                  <a:schemeClr val="tx1"/>
                </a:solidFill>
                <a:latin typeface="Calibri" charset="0"/>
                <a:ea typeface="ＭＳ Ｐゴシック" charset="-128"/>
              </a:defRPr>
            </a:lvl6pPr>
            <a:lvl7pPr marL="2971800" indent="-228600" eaLnBrk="0" fontAlgn="base" hangingPunct="0">
              <a:spcBef>
                <a:spcPct val="30000"/>
              </a:spcBef>
              <a:spcAft>
                <a:spcPct val="0"/>
              </a:spcAft>
              <a:defRPr sz="1200">
                <a:solidFill>
                  <a:schemeClr val="tx1"/>
                </a:solidFill>
                <a:latin typeface="Calibri" charset="0"/>
                <a:ea typeface="ＭＳ Ｐゴシック" charset="-128"/>
              </a:defRPr>
            </a:lvl7pPr>
            <a:lvl8pPr marL="3429000" indent="-228600" eaLnBrk="0" fontAlgn="base" hangingPunct="0">
              <a:spcBef>
                <a:spcPct val="30000"/>
              </a:spcBef>
              <a:spcAft>
                <a:spcPct val="0"/>
              </a:spcAft>
              <a:defRPr sz="1200">
                <a:solidFill>
                  <a:schemeClr val="tx1"/>
                </a:solidFill>
                <a:latin typeface="Calibri" charset="0"/>
                <a:ea typeface="ＭＳ Ｐゴシック" charset="-128"/>
              </a:defRPr>
            </a:lvl8pPr>
            <a:lvl9pPr marL="3886200" indent="-228600" eaLnBrk="0" fontAlgn="base" hangingPunct="0">
              <a:spcBef>
                <a:spcPct val="30000"/>
              </a:spcBef>
              <a:spcAft>
                <a:spcPct val="0"/>
              </a:spcAft>
              <a:defRPr sz="1200">
                <a:solidFill>
                  <a:schemeClr val="tx1"/>
                </a:solidFill>
                <a:latin typeface="Calibri" charset="0"/>
                <a:ea typeface="ＭＳ Ｐゴシック" charset="-128"/>
              </a:defRPr>
            </a:lvl9pPr>
          </a:lstStyle>
          <a:p>
            <a:pPr marL="0" marR="0" lvl="0" indent="0" algn="r" defTabSz="342892" rtl="0" eaLnBrk="1" fontAlgn="auto" latinLnBrk="0" hangingPunct="1">
              <a:lnSpc>
                <a:spcPct val="100000"/>
              </a:lnSpc>
              <a:spcBef>
                <a:spcPct val="0"/>
              </a:spcBef>
              <a:spcAft>
                <a:spcPts val="0"/>
              </a:spcAft>
              <a:buClrTx/>
              <a:buSzTx/>
              <a:buFontTx/>
              <a:buNone/>
              <a:tabLst/>
              <a:defRPr/>
            </a:pPr>
            <a:fld id="{7DB3E8FF-E20F-C64D-B60D-903456D2D8E2}" type="slidenum">
              <a:rPr kumimoji="0" lang="en-GB" altLang="x-none" sz="1200" b="0" i="0" u="none" strike="noStrike" kern="1200" cap="none" spc="0" normalizeH="0" baseline="0" noProof="0">
                <a:ln>
                  <a:noFill/>
                </a:ln>
                <a:solidFill>
                  <a:prstClr val="black"/>
                </a:solidFill>
                <a:effectLst/>
                <a:uLnTx/>
                <a:uFillTx/>
                <a:latin typeface="Calibri" charset="0"/>
                <a:ea typeface="ＭＳ Ｐゴシック" charset="-128"/>
                <a:cs typeface="+mn-cs"/>
              </a:rPr>
              <a:pPr marL="0" marR="0" lvl="0" indent="0" algn="r" defTabSz="342892" rtl="0" eaLnBrk="1" fontAlgn="auto" latinLnBrk="0" hangingPunct="1">
                <a:lnSpc>
                  <a:spcPct val="100000"/>
                </a:lnSpc>
                <a:spcBef>
                  <a:spcPct val="0"/>
                </a:spcBef>
                <a:spcAft>
                  <a:spcPts val="0"/>
                </a:spcAft>
                <a:buClrTx/>
                <a:buSzTx/>
                <a:buFontTx/>
                <a:buNone/>
                <a:tabLst/>
                <a:defRPr/>
              </a:pPr>
              <a:t>47</a:t>
            </a:fld>
            <a:endParaRPr kumimoji="0" lang="en-GB" altLang="x-none" sz="1200" b="0" i="0" u="none" strike="noStrike" kern="1200" cap="none" spc="0" normalizeH="0" baseline="0" noProof="0" dirty="0">
              <a:ln>
                <a:noFill/>
              </a:ln>
              <a:solidFill>
                <a:prstClr val="black"/>
              </a:solidFill>
              <a:effectLst/>
              <a:uLnTx/>
              <a:uFillTx/>
              <a:latin typeface="Calibri" charset="0"/>
              <a:ea typeface="ＭＳ Ｐゴシック" charset="-128"/>
              <a:cs typeface="+mn-cs"/>
            </a:endParaRPr>
          </a:p>
        </p:txBody>
      </p:sp>
    </p:spTree>
    <p:extLst>
      <p:ext uri="{BB962C8B-B14F-4D97-AF65-F5344CB8AC3E}">
        <p14:creationId xmlns:p14="http://schemas.microsoft.com/office/powerpoint/2010/main" val="12890559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11980774-A77B-416E-9811-493631AD5A42}" type="slidenum">
              <a:rPr lang="en-US" smtClean="0"/>
              <a:t>2</a:t>
            </a:fld>
            <a:endParaRPr lang="en-US" dirty="0"/>
          </a:p>
        </p:txBody>
      </p:sp>
    </p:spTree>
    <p:extLst>
      <p:ext uri="{BB962C8B-B14F-4D97-AF65-F5344CB8AC3E}">
        <p14:creationId xmlns:p14="http://schemas.microsoft.com/office/powerpoint/2010/main" val="12258352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000" dirty="0"/>
          </a:p>
        </p:txBody>
      </p:sp>
      <p:sp>
        <p:nvSpPr>
          <p:cNvPr id="4" name="Slide Number Placeholder 3"/>
          <p:cNvSpPr>
            <a:spLocks noGrp="1"/>
          </p:cNvSpPr>
          <p:nvPr>
            <p:ph type="sldNum" sz="quarter" idx="10"/>
          </p:nvPr>
        </p:nvSpPr>
        <p:spPr/>
        <p:txBody>
          <a:bodyPr/>
          <a:lstStyle/>
          <a:p>
            <a:pPr marL="0" marR="0" lvl="0" indent="0" algn="r" defTabSz="457200" rtl="0" eaLnBrk="0" fontAlgn="base" latinLnBrk="0" hangingPunct="0">
              <a:lnSpc>
                <a:spcPct val="100000"/>
              </a:lnSpc>
              <a:spcBef>
                <a:spcPct val="0"/>
              </a:spcBef>
              <a:spcAft>
                <a:spcPct val="0"/>
              </a:spcAft>
              <a:buClrTx/>
              <a:buSzTx/>
              <a:buFontTx/>
              <a:buNone/>
              <a:tabLst/>
              <a:defRPr/>
            </a:pPr>
            <a:fld id="{B53C4279-0E90-45C7-936D-21AD6824232C}" type="slidenum">
              <a:rPr kumimoji="0" lang="en-GB" sz="1200" b="0" i="0" u="none" strike="noStrike" kern="1200" cap="none" spc="0" normalizeH="0" baseline="0" noProof="0" smtClean="0">
                <a:ln>
                  <a:noFill/>
                </a:ln>
                <a:solidFill>
                  <a:prstClr val="black"/>
                </a:solidFill>
                <a:effectLst/>
                <a:uLnTx/>
                <a:uFillTx/>
                <a:latin typeface="Calibri" panose="020F0502020204030204" pitchFamily="34" charset="0"/>
                <a:ea typeface="MS PGothic" panose="020B0600070205080204" pitchFamily="34" charset="-128"/>
                <a:cs typeface="+mn-cs"/>
              </a:rPr>
              <a:pPr marL="0" marR="0" lvl="0" indent="0" algn="r" defTabSz="457200" rtl="0" eaLnBrk="0" fontAlgn="base" latinLnBrk="0" hangingPunct="0">
                <a:lnSpc>
                  <a:spcPct val="100000"/>
                </a:lnSpc>
                <a:spcBef>
                  <a:spcPct val="0"/>
                </a:spcBef>
                <a:spcAft>
                  <a:spcPct val="0"/>
                </a:spcAft>
                <a:buClrTx/>
                <a:buSzTx/>
                <a:buFontTx/>
                <a:buNone/>
                <a:tabLst/>
                <a:defRPr/>
              </a:pPr>
              <a:t>48</a:t>
            </a:fld>
            <a:endParaRPr kumimoji="0" lang="en-GB" sz="1200" b="0" i="0" u="none" strike="noStrike" kern="1200" cap="none" spc="0" normalizeH="0" baseline="0" noProof="0" dirty="0">
              <a:ln>
                <a:noFill/>
              </a:ln>
              <a:solidFill>
                <a:prstClr val="black"/>
              </a:solidFill>
              <a:effectLst/>
              <a:uLnTx/>
              <a:uFillTx/>
              <a:latin typeface="Calibri" panose="020F0502020204030204" pitchFamily="34" charset="0"/>
              <a:ea typeface="MS PGothic" panose="020B0600070205080204" pitchFamily="34" charset="-128"/>
              <a:cs typeface="+mn-cs"/>
            </a:endParaRPr>
          </a:p>
        </p:txBody>
      </p:sp>
    </p:spTree>
    <p:extLst>
      <p:ext uri="{BB962C8B-B14F-4D97-AF65-F5344CB8AC3E}">
        <p14:creationId xmlns:p14="http://schemas.microsoft.com/office/powerpoint/2010/main" val="41741329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11980774-A77B-416E-9811-493631AD5A42}" type="slidenum">
              <a:rPr lang="en-US" smtClean="0"/>
              <a:t>49</a:t>
            </a:fld>
            <a:endParaRPr lang="en-US" dirty="0"/>
          </a:p>
        </p:txBody>
      </p:sp>
    </p:spTree>
    <p:extLst>
      <p:ext uri="{BB962C8B-B14F-4D97-AF65-F5344CB8AC3E}">
        <p14:creationId xmlns:p14="http://schemas.microsoft.com/office/powerpoint/2010/main" val="29335224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342892" rtl="0" eaLnBrk="1" fontAlgn="auto" latinLnBrk="0" hangingPunct="1">
              <a:lnSpc>
                <a:spcPct val="100000"/>
              </a:lnSpc>
              <a:spcBef>
                <a:spcPts val="0"/>
              </a:spcBef>
              <a:spcAft>
                <a:spcPts val="0"/>
              </a:spcAft>
              <a:buClrTx/>
              <a:buSzTx/>
              <a:buFontTx/>
              <a:buNone/>
              <a:tabLst/>
              <a:defRPr/>
            </a:pPr>
            <a:fld id="{B559A5BC-8777-47DE-BCAA-2E039572B73D}"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342892"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79700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US" b="0" dirty="0"/>
          </a:p>
        </p:txBody>
      </p:sp>
      <p:sp>
        <p:nvSpPr>
          <p:cNvPr id="4" name="Slide Number Placeholder 3"/>
          <p:cNvSpPr>
            <a:spLocks noGrp="1"/>
          </p:cNvSpPr>
          <p:nvPr>
            <p:ph type="sldNum" sz="quarter" idx="10"/>
          </p:nvPr>
        </p:nvSpPr>
        <p:spPr/>
        <p:txBody>
          <a:bodyPr/>
          <a:lstStyle/>
          <a:p>
            <a:pPr marL="0" marR="0" lvl="0" indent="0" algn="r" defTabSz="342892" rtl="0" eaLnBrk="1" fontAlgn="auto" latinLnBrk="0" hangingPunct="1">
              <a:lnSpc>
                <a:spcPct val="100000"/>
              </a:lnSpc>
              <a:spcBef>
                <a:spcPts val="0"/>
              </a:spcBef>
              <a:spcAft>
                <a:spcPts val="0"/>
              </a:spcAft>
              <a:buClrTx/>
              <a:buSzTx/>
              <a:buFontTx/>
              <a:buNone/>
              <a:tabLst/>
              <a:defRPr/>
            </a:pPr>
            <a:fld id="{B53C4279-0E90-45C7-936D-21AD6824232C}"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342892"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222429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endParaRPr lang="en-US" b="0" dirty="0"/>
          </a:p>
        </p:txBody>
      </p:sp>
      <p:sp>
        <p:nvSpPr>
          <p:cNvPr id="4" name="Slide Number Placeholder 3"/>
          <p:cNvSpPr>
            <a:spLocks noGrp="1"/>
          </p:cNvSpPr>
          <p:nvPr>
            <p:ph type="sldNum" sz="quarter" idx="10"/>
          </p:nvPr>
        </p:nvSpPr>
        <p:spPr/>
        <p:txBody>
          <a:bodyPr/>
          <a:lstStyle/>
          <a:p>
            <a:pPr marL="0" marR="0" lvl="0" indent="0" algn="r" defTabSz="342892" rtl="0" eaLnBrk="1" fontAlgn="auto" latinLnBrk="0" hangingPunct="1">
              <a:lnSpc>
                <a:spcPct val="100000"/>
              </a:lnSpc>
              <a:spcBef>
                <a:spcPts val="0"/>
              </a:spcBef>
              <a:spcAft>
                <a:spcPts val="0"/>
              </a:spcAft>
              <a:buClrTx/>
              <a:buSzTx/>
              <a:buFontTx/>
              <a:buNone/>
              <a:tabLst/>
              <a:defRPr/>
            </a:pPr>
            <a:fld id="{B53C4279-0E90-45C7-936D-21AD6824232C}"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342892"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912893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342892" rtl="0" eaLnBrk="1" fontAlgn="auto" latinLnBrk="0" hangingPunct="1">
              <a:lnSpc>
                <a:spcPct val="100000"/>
              </a:lnSpc>
              <a:spcBef>
                <a:spcPts val="0"/>
              </a:spcBef>
              <a:spcAft>
                <a:spcPts val="0"/>
              </a:spcAft>
              <a:buClrTx/>
              <a:buSzTx/>
              <a:buFontTx/>
              <a:buNone/>
              <a:tabLst/>
              <a:defRPr/>
            </a:pPr>
            <a:fld id="{B559A5BC-8777-47DE-BCAA-2E039572B73D}"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342892"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005209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342892" rtl="0" eaLnBrk="1" fontAlgn="auto" latinLnBrk="0" hangingPunct="1">
              <a:lnSpc>
                <a:spcPct val="100000"/>
              </a:lnSpc>
              <a:spcBef>
                <a:spcPts val="0"/>
              </a:spcBef>
              <a:spcAft>
                <a:spcPts val="0"/>
              </a:spcAft>
              <a:buClrTx/>
              <a:buSzTx/>
              <a:buFontTx/>
              <a:buNone/>
              <a:tabLst/>
              <a:defRPr/>
            </a:pPr>
            <a:fld id="{B559A5BC-8777-47DE-BCAA-2E039572B73D}"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342892"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9138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342892" rtl="0" eaLnBrk="1" fontAlgn="auto" latinLnBrk="0" hangingPunct="1">
              <a:lnSpc>
                <a:spcPct val="100000"/>
              </a:lnSpc>
              <a:spcBef>
                <a:spcPts val="0"/>
              </a:spcBef>
              <a:spcAft>
                <a:spcPts val="0"/>
              </a:spcAft>
              <a:buClrTx/>
              <a:buSzTx/>
              <a:buFontTx/>
              <a:buNone/>
              <a:tabLst/>
              <a:defRPr/>
            </a:pPr>
            <a:fld id="{E258DACF-8309-2044-8EF4-AA7C90F4E9A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342892"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967996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D2639C9-57CA-4EE6-B953-0ECC57A0955D}" type="slidenum">
              <a:rPr lang="en-GB" smtClean="0"/>
              <a:t>19</a:t>
            </a:fld>
            <a:endParaRPr lang="en-GB" dirty="0"/>
          </a:p>
        </p:txBody>
      </p:sp>
    </p:spTree>
    <p:extLst>
      <p:ext uri="{BB962C8B-B14F-4D97-AF65-F5344CB8AC3E}">
        <p14:creationId xmlns:p14="http://schemas.microsoft.com/office/powerpoint/2010/main" val="36684607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9.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9.xml"/></Relationships>
</file>

<file path=ppt/slideLayouts/_rels/slideLayout157.xml.rels><?xml version="1.0" encoding="UTF-8" standalone="yes"?>
<Relationships xmlns="http://schemas.openxmlformats.org/package/2006/relationships"><Relationship Id="rId2" Type="http://schemas.openxmlformats.org/officeDocument/2006/relationships/slideMaster" Target="../slideMasters/slideMaster9.xml"/><Relationship Id="rId1" Type="http://schemas.openxmlformats.org/officeDocument/2006/relationships/tags" Target="../tags/tag12.xml"/></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png"/><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10.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0.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0.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0.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0.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0.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0.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0.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jpeg"/><Relationship Id="rId1" Type="http://schemas.openxmlformats.org/officeDocument/2006/relationships/slideMaster" Target="../slideMasters/slideMaster10.xml"/><Relationship Id="rId6" Type="http://schemas.openxmlformats.org/officeDocument/2006/relationships/image" Target="../media/image28.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0.xml"/></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Master" Target="../slideMasters/slideMaster10.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Master" Target="../slideMasters/slideMaster6.xml"/><Relationship Id="rId1" Type="http://schemas.openxmlformats.org/officeDocument/2006/relationships/tags" Target="../tags/tag2.xml"/></Relationships>
</file>

<file path=ppt/slideLayouts/_rels/slideLayout84.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3.xml"/></Relationships>
</file>

<file path=ppt/slideLayouts/_rels/slideLayout85.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4.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Master" Target="../slideMasters/slideMaster6.xml"/><Relationship Id="rId1" Type="http://schemas.openxmlformats.org/officeDocument/2006/relationships/tags" Target="../tags/tag5.xml"/><Relationship Id="rId4" Type="http://schemas.openxmlformats.org/officeDocument/2006/relationships/image" Target="../media/image16.svg"/></Relationships>
</file>

<file path=ppt/slideLayouts/_rels/slideLayout87.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6.xml"/></Relationships>
</file>

<file path=ppt/slideLayouts/_rels/slideLayout88.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7.xml"/></Relationships>
</file>

<file path=ppt/slideLayouts/_rels/slideLayout89.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8.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9.xml"/></Relationships>
</file>

<file path=ppt/slideLayouts/_rels/slideLayout91.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10.xml"/></Relationships>
</file>

<file path=ppt/slideLayouts/_rels/slideLayout92.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11.xml"/><Relationship Id="rId1" Type="http://schemas.openxmlformats.org/officeDocument/2006/relationships/customXml" Target="../../customXml/item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ME_Program Titl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68680" y="1444752"/>
            <a:ext cx="10451592" cy="1170432"/>
          </a:xfrm>
        </p:spPr>
        <p:txBody>
          <a:bodyPr anchor="ctr">
            <a:noAutofit/>
          </a:bodyPr>
          <a:lstStyle>
            <a:lvl1pPr algn="ctr">
              <a:defRPr sz="4400"/>
            </a:lvl1pPr>
          </a:lstStyle>
          <a:p>
            <a:r>
              <a:rPr lang="en-US" dirty="0"/>
              <a:t>Click To Edit Master Title Style</a:t>
            </a:r>
          </a:p>
        </p:txBody>
      </p:sp>
      <p:sp>
        <p:nvSpPr>
          <p:cNvPr id="3" name="Subtitle 2"/>
          <p:cNvSpPr>
            <a:spLocks noGrp="1"/>
          </p:cNvSpPr>
          <p:nvPr>
            <p:ph type="subTitle" idx="1"/>
          </p:nvPr>
        </p:nvSpPr>
        <p:spPr>
          <a:xfrm>
            <a:off x="877824" y="2752344"/>
            <a:ext cx="10442448" cy="649224"/>
          </a:xfrm>
        </p:spPr>
        <p:txBody>
          <a:bodyPr>
            <a:noAutofit/>
          </a:bodyPr>
          <a:lstStyle>
            <a:lvl1pPr marL="0" indent="0" algn="ctr">
              <a:buNone/>
              <a:defRPr sz="3600" i="1">
                <a:solidFill>
                  <a:schemeClr val="accent6"/>
                </a:solidFill>
                <a:latin typeface="+mj-lt"/>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sp>
        <p:nvSpPr>
          <p:cNvPr id="13" name="Text Placeholder 12"/>
          <p:cNvSpPr>
            <a:spLocks noGrp="1"/>
          </p:cNvSpPr>
          <p:nvPr>
            <p:ph type="body" sz="quarter" idx="13"/>
          </p:nvPr>
        </p:nvSpPr>
        <p:spPr>
          <a:xfrm>
            <a:off x="438912" y="3886200"/>
            <a:ext cx="5632704" cy="347472"/>
          </a:xfrm>
        </p:spPr>
        <p:txBody>
          <a:bodyPr>
            <a:noAutofit/>
          </a:bodyPr>
          <a:lstStyle>
            <a:lvl1pPr>
              <a:lnSpc>
                <a:spcPts val="2800"/>
              </a:lnSpc>
              <a:spcBef>
                <a:spcPts val="600"/>
              </a:spcBef>
              <a:defRPr>
                <a:solidFill>
                  <a:schemeClr val="accent6"/>
                </a:solidFill>
                <a:latin typeface="Calibri Light" panose="020F0302020204030204" pitchFamily="34" charset="0"/>
              </a:defRPr>
            </a:lvl1pPr>
          </a:lstStyle>
          <a:p>
            <a:pPr lvl="0"/>
            <a:r>
              <a:rPr lang="en-US" dirty="0"/>
              <a:t>Edit Master text styles</a:t>
            </a:r>
          </a:p>
        </p:txBody>
      </p:sp>
      <p:sp>
        <p:nvSpPr>
          <p:cNvPr id="15" name="Text Placeholder 14"/>
          <p:cNvSpPr>
            <a:spLocks noGrp="1"/>
          </p:cNvSpPr>
          <p:nvPr>
            <p:ph type="body" sz="quarter" idx="14"/>
          </p:nvPr>
        </p:nvSpPr>
        <p:spPr>
          <a:xfrm>
            <a:off x="438912"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pic>
        <p:nvPicPr>
          <p:cNvPr id="9" name="Picture 8">
            <a:extLst>
              <a:ext uri="{FF2B5EF4-FFF2-40B4-BE49-F238E27FC236}">
                <a16:creationId xmlns:a16="http://schemas.microsoft.com/office/drawing/2014/main" id="{6611DC5D-A0F5-7F4C-A55B-3FC8C56600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8913" y="304800"/>
            <a:ext cx="1613931" cy="424435"/>
          </a:xfrm>
          <a:prstGeom prst="rect">
            <a:avLst/>
          </a:prstGeom>
        </p:spPr>
      </p:pic>
    </p:spTree>
    <p:extLst>
      <p:ext uri="{BB962C8B-B14F-4D97-AF65-F5344CB8AC3E}">
        <p14:creationId xmlns:p14="http://schemas.microsoft.com/office/powerpoint/2010/main" val="1204019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ME_Panelist THO">
    <p:spTree>
      <p:nvGrpSpPr>
        <p:cNvPr id="1" name=""/>
        <p:cNvGrpSpPr/>
        <p:nvPr/>
      </p:nvGrpSpPr>
      <p:grpSpPr>
        <a:xfrm>
          <a:off x="0" y="0"/>
          <a:ext cx="0" cy="0"/>
          <a:chOff x="0" y="0"/>
          <a:chExt cx="0" cy="0"/>
        </a:xfrm>
      </p:grpSpPr>
      <p:sp>
        <p:nvSpPr>
          <p:cNvPr id="13" name="Text Placeholder 12"/>
          <p:cNvSpPr>
            <a:spLocks noGrp="1"/>
          </p:cNvSpPr>
          <p:nvPr>
            <p:ph type="body" sz="quarter" idx="13"/>
          </p:nvPr>
        </p:nvSpPr>
        <p:spPr>
          <a:xfrm>
            <a:off x="438912" y="1673352"/>
            <a:ext cx="5632704" cy="347472"/>
          </a:xfrm>
        </p:spPr>
        <p:txBody>
          <a:bodyPr>
            <a:noAutofit/>
          </a:bodyPr>
          <a:lstStyle>
            <a:lvl1pPr>
              <a:lnSpc>
                <a:spcPts val="2800"/>
              </a:lnSpc>
              <a:spcBef>
                <a:spcPts val="600"/>
              </a:spcBef>
              <a:defRPr>
                <a:solidFill>
                  <a:schemeClr val="accent6"/>
                </a:solidFill>
                <a:latin typeface="Calibri Light" panose="020F0302020204030204" pitchFamily="34" charset="0"/>
              </a:defRPr>
            </a:lvl1pPr>
          </a:lstStyle>
          <a:p>
            <a:pPr lvl="0"/>
            <a:r>
              <a:rPr lang="en-US" dirty="0"/>
              <a:t>Edit Master text styles</a:t>
            </a:r>
          </a:p>
        </p:txBody>
      </p:sp>
      <p:sp>
        <p:nvSpPr>
          <p:cNvPr id="15" name="Text Placeholder 14"/>
          <p:cNvSpPr>
            <a:spLocks noGrp="1"/>
          </p:cNvSpPr>
          <p:nvPr>
            <p:ph type="body" sz="quarter" idx="14"/>
          </p:nvPr>
        </p:nvSpPr>
        <p:spPr>
          <a:xfrm>
            <a:off x="438912" y="2029968"/>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9" name="Text Placeholder 14"/>
          <p:cNvSpPr>
            <a:spLocks noGrp="1"/>
          </p:cNvSpPr>
          <p:nvPr>
            <p:ph type="body" sz="quarter" idx="15"/>
          </p:nvPr>
        </p:nvSpPr>
        <p:spPr>
          <a:xfrm>
            <a:off x="438912"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10" name="Text Placeholder 14"/>
          <p:cNvSpPr>
            <a:spLocks noGrp="1"/>
          </p:cNvSpPr>
          <p:nvPr>
            <p:ph type="body" sz="quarter" idx="16"/>
          </p:nvPr>
        </p:nvSpPr>
        <p:spPr>
          <a:xfrm>
            <a:off x="6163056" y="2029968"/>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11" name="Text Placeholder 14"/>
          <p:cNvSpPr>
            <a:spLocks noGrp="1"/>
          </p:cNvSpPr>
          <p:nvPr>
            <p:ph type="body" sz="quarter" idx="17"/>
          </p:nvPr>
        </p:nvSpPr>
        <p:spPr>
          <a:xfrm>
            <a:off x="6163056"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pic>
        <p:nvPicPr>
          <p:cNvPr id="12" name="Picture 11">
            <a:extLst>
              <a:ext uri="{FF2B5EF4-FFF2-40B4-BE49-F238E27FC236}">
                <a16:creationId xmlns:a16="http://schemas.microsoft.com/office/drawing/2014/main" id="{59573944-6D7B-0B4F-9C74-435D0774EB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8913" y="304800"/>
            <a:ext cx="1613931" cy="424435"/>
          </a:xfrm>
          <a:prstGeom prst="rect">
            <a:avLst/>
          </a:prstGeom>
        </p:spPr>
      </p:pic>
      <p:pic>
        <p:nvPicPr>
          <p:cNvPr id="14" name="Picture 13">
            <a:extLst>
              <a:ext uri="{FF2B5EF4-FFF2-40B4-BE49-F238E27FC236}">
                <a16:creationId xmlns:a16="http://schemas.microsoft.com/office/drawing/2014/main" id="{33D8D437-3A4A-DA40-B4A2-6C3A3ADB80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81193" y="323852"/>
            <a:ext cx="1398451" cy="405933"/>
          </a:xfrm>
          <a:prstGeom prst="rect">
            <a:avLst/>
          </a:prstGeom>
        </p:spPr>
      </p:pic>
    </p:spTree>
    <p:extLst>
      <p:ext uri="{BB962C8B-B14F-4D97-AF65-F5344CB8AC3E}">
        <p14:creationId xmlns:p14="http://schemas.microsoft.com/office/powerpoint/2010/main" val="297146812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obj">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contenido 2"/>
          <p:cNvSpPr>
            <a:spLocks noGrp="1"/>
          </p:cNvSpPr>
          <p:nvPr>
            <p:ph idx="1"/>
          </p:nvPr>
        </p:nvSpPr>
        <p:spPr>
          <a:xfrm>
            <a:off x="609600" y="1628786"/>
            <a:ext cx="10957984" cy="2117503"/>
          </a:xfrm>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Tree>
    <p:extLst>
      <p:ext uri="{BB962C8B-B14F-4D97-AF65-F5344CB8AC3E}">
        <p14:creationId xmlns:p14="http://schemas.microsoft.com/office/powerpoint/2010/main" val="3180936218"/>
      </p:ext>
    </p:extLst>
  </p:cSld>
  <p:clrMapOvr>
    <a:masterClrMapping/>
  </p:clrMapOvr>
  <p:transition>
    <p:wipe dir="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Text Placeholder 6"/>
          <p:cNvSpPr>
            <a:spLocks noGrp="1"/>
          </p:cNvSpPr>
          <p:nvPr>
            <p:ph type="body" sz="quarter" idx="10"/>
          </p:nvPr>
        </p:nvSpPr>
        <p:spPr>
          <a:xfrm>
            <a:off x="624422" y="6195831"/>
            <a:ext cx="5471583" cy="431800"/>
          </a:xfrm>
        </p:spPr>
        <p:txBody>
          <a:bodyPr anchor="b"/>
          <a:lstStyle>
            <a:lvl1pPr marL="0" indent="0">
              <a:buNone/>
              <a:defRPr sz="1000"/>
            </a:lvl1pPr>
          </a:lstStyle>
          <a:p>
            <a:pPr lvl="0"/>
            <a:r>
              <a:rPr lang="en-US" dirty="0"/>
              <a:t>Click to edit Master text styles</a:t>
            </a:r>
            <a:endParaRPr lang="en-GB" dirty="0"/>
          </a:p>
        </p:txBody>
      </p:sp>
      <p:sp>
        <p:nvSpPr>
          <p:cNvPr id="6" name="Text Placeholder 6"/>
          <p:cNvSpPr>
            <a:spLocks noGrp="1"/>
          </p:cNvSpPr>
          <p:nvPr>
            <p:ph type="body" sz="quarter" idx="11"/>
          </p:nvPr>
        </p:nvSpPr>
        <p:spPr>
          <a:xfrm>
            <a:off x="6096000" y="6195831"/>
            <a:ext cx="5471584" cy="431800"/>
          </a:xfrm>
        </p:spPr>
        <p:txBody>
          <a:bodyPr anchor="b"/>
          <a:lstStyle>
            <a:lvl1pPr marL="0" indent="0" algn="r">
              <a:buNone/>
              <a:defRPr sz="1000"/>
            </a:lvl1pPr>
          </a:lstStyle>
          <a:p>
            <a:pPr lvl="0"/>
            <a:r>
              <a:rPr lang="en-US" dirty="0"/>
              <a:t>Click to edit Master text styles</a:t>
            </a:r>
            <a:endParaRPr lang="en-GB" dirty="0"/>
          </a:p>
        </p:txBody>
      </p:sp>
    </p:spTree>
    <p:extLst>
      <p:ext uri="{BB962C8B-B14F-4D97-AF65-F5344CB8AC3E}">
        <p14:creationId xmlns:p14="http://schemas.microsoft.com/office/powerpoint/2010/main" val="3274806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userDrawn="1">
  <p:cSld name="3_Title and Text">
    <p:spTree>
      <p:nvGrpSpPr>
        <p:cNvPr id="1" name=""/>
        <p:cNvGrpSpPr/>
        <p:nvPr/>
      </p:nvGrpSpPr>
      <p:grpSpPr>
        <a:xfrm>
          <a:off x="0" y="0"/>
          <a:ext cx="0" cy="0"/>
          <a:chOff x="0" y="0"/>
          <a:chExt cx="0" cy="0"/>
        </a:xfrm>
      </p:grpSpPr>
      <p:sp>
        <p:nvSpPr>
          <p:cNvPr id="11" name="Text Placeholder 2"/>
          <p:cNvSpPr>
            <a:spLocks noGrp="1"/>
          </p:cNvSpPr>
          <p:nvPr>
            <p:ph idx="1"/>
          </p:nvPr>
        </p:nvSpPr>
        <p:spPr bwMode="auto">
          <a:xfrm>
            <a:off x="721140" y="2112966"/>
            <a:ext cx="10742400" cy="40539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891" indent="-342891">
              <a:buSzPct val="100000"/>
              <a:buFont typeface="Wingdings" panose="05000000000000000000" pitchFamily="2" charset="2"/>
              <a:buChar char="§"/>
              <a:defRPr/>
            </a:lvl1pPr>
            <a:lvl2pPr marL="742932" indent="-285744">
              <a:buSzPct val="100000"/>
              <a:buFont typeface="Wingdings" panose="05000000000000000000" pitchFamily="2" charset="2"/>
              <a:buChar char="§"/>
              <a:defRPr/>
            </a:lvl2pPr>
            <a:lvl3pPr marL="1142971" indent="-228594">
              <a:buSzPct val="100000"/>
              <a:buFont typeface="Wingdings" panose="05000000000000000000" pitchFamily="2" charset="2"/>
              <a:buChar char="§"/>
              <a:defRPr/>
            </a:lvl3pPr>
          </a:lstStyle>
          <a:p>
            <a:pPr lvl="0"/>
            <a:r>
              <a:rPr lang="en-US" altLang="en-US" dirty="0"/>
              <a:t>Click to edit Master text styles</a:t>
            </a:r>
          </a:p>
          <a:p>
            <a:pPr lvl="1"/>
            <a:r>
              <a:rPr lang="en-US" altLang="en-US" dirty="0"/>
              <a:t>Second level</a:t>
            </a:r>
          </a:p>
          <a:p>
            <a:pPr lvl="2"/>
            <a:r>
              <a:rPr lang="en-US" altLang="en-US" dirty="0"/>
              <a:t>Third level</a:t>
            </a:r>
          </a:p>
        </p:txBody>
      </p:sp>
      <p:sp>
        <p:nvSpPr>
          <p:cNvPr id="2" name="Title 1"/>
          <p:cNvSpPr>
            <a:spLocks noGrp="1"/>
          </p:cNvSpPr>
          <p:nvPr>
            <p:ph type="title"/>
          </p:nvPr>
        </p:nvSpPr>
        <p:spPr>
          <a:xfrm>
            <a:off x="720000" y="552123"/>
            <a:ext cx="7006269" cy="553999"/>
          </a:xfrm>
        </p:spPr>
        <p:txBody>
          <a:bodyPr anchor="b">
            <a:noAutofit/>
          </a:bodyPr>
          <a:lstStyle>
            <a:lvl1pPr>
              <a:defRPr sz="2400" cap="all" baseline="0"/>
            </a:lvl1pPr>
          </a:lstStyle>
          <a:p>
            <a:r>
              <a:rPr lang="en-US"/>
              <a:t>Click to edit Master title style</a:t>
            </a:r>
            <a:endParaRPr lang="en-US" dirty="0"/>
          </a:p>
        </p:txBody>
      </p:sp>
      <p:sp>
        <p:nvSpPr>
          <p:cNvPr id="12" name="Text Placeholder 11"/>
          <p:cNvSpPr>
            <a:spLocks noGrp="1"/>
          </p:cNvSpPr>
          <p:nvPr>
            <p:ph type="body" sz="quarter" idx="10"/>
          </p:nvPr>
        </p:nvSpPr>
        <p:spPr>
          <a:xfrm>
            <a:off x="720000" y="1080001"/>
            <a:ext cx="7006269" cy="488795"/>
          </a:xfrm>
        </p:spPr>
        <p:txBody>
          <a:bodyPr>
            <a:noAutofit/>
          </a:bodyPr>
          <a:lstStyle>
            <a:lvl1pPr marL="0" indent="0">
              <a:buNone/>
              <a:defRPr sz="2000" baseline="0">
                <a:solidFill>
                  <a:schemeClr val="tx1"/>
                </a:solidFill>
              </a:defRPr>
            </a:lvl1pPr>
          </a:lstStyle>
          <a:p>
            <a:pPr lvl="0"/>
            <a:r>
              <a:rPr lang="en-US"/>
              <a:t>Click to edit Master text styles</a:t>
            </a:r>
          </a:p>
        </p:txBody>
      </p:sp>
      <p:sp>
        <p:nvSpPr>
          <p:cNvPr id="7" name="Text Placeholder 6"/>
          <p:cNvSpPr>
            <a:spLocks noGrp="1"/>
          </p:cNvSpPr>
          <p:nvPr>
            <p:ph type="body" sz="quarter" idx="14"/>
          </p:nvPr>
        </p:nvSpPr>
        <p:spPr>
          <a:xfrm>
            <a:off x="3031067" y="6337661"/>
            <a:ext cx="8431333" cy="433171"/>
          </a:xfrm>
        </p:spPr>
        <p:txBody>
          <a:bodyPr anchor="b"/>
          <a:lstStyle>
            <a:lvl1pPr marL="0" indent="0" algn="r">
              <a:buNone/>
              <a:defRPr sz="1000"/>
            </a:lvl1pPr>
          </a:lstStyle>
          <a:p>
            <a:pPr lvl="0"/>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40658" y="6079177"/>
            <a:ext cx="2151348" cy="487680"/>
          </a:xfrm>
          <a:prstGeom prst="rect">
            <a:avLst/>
          </a:prstGeom>
        </p:spPr>
      </p:pic>
      <p:sp>
        <p:nvSpPr>
          <p:cNvPr id="10" name="Slide Number Placeholder 5"/>
          <p:cNvSpPr txBox="1">
            <a:spLocks/>
          </p:cNvSpPr>
          <p:nvPr userDrawn="1"/>
        </p:nvSpPr>
        <p:spPr>
          <a:xfrm>
            <a:off x="11715099" y="6332929"/>
            <a:ext cx="476901" cy="246184"/>
          </a:xfrm>
          <a:prstGeom prst="rect">
            <a:avLst/>
          </a:prstGeom>
        </p:spPr>
        <p:txBody>
          <a:bodyPr vert="horz" wrap="square" lIns="91440" tIns="45720" rIns="91440" bIns="45720" numCol="1" anchor="ctr" anchorCtr="0" compatLnSpc="1">
            <a:prstTxWarp prst="textNoShape">
              <a:avLst/>
            </a:prstTxWarp>
          </a:bodyPr>
          <a:lstStyle>
            <a:defPPr>
              <a:defRPr lang="en-US"/>
            </a:defPPr>
            <a:lvl1pPr algn="l" defTabSz="457200" rtl="0" eaLnBrk="1" fontAlgn="base" hangingPunct="1">
              <a:spcBef>
                <a:spcPct val="0"/>
              </a:spcBef>
              <a:spcAft>
                <a:spcPct val="0"/>
              </a:spcAft>
              <a:defRPr sz="1000" kern="1200">
                <a:solidFill>
                  <a:srgbClr val="000000"/>
                </a:solidFill>
                <a:latin typeface="Arial Narrow" panose="020B060602020203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a:defRPr/>
            </a:pPr>
            <a:fld id="{5E7506D9-11D1-4EDF-8D7F-95F25EAFBD39}" type="slidenum">
              <a:rPr lang="en-US" altLang="en-US" sz="1000" smtClean="0"/>
              <a:pPr>
                <a:defRPr/>
              </a:pPr>
              <a:t>‹#›</a:t>
            </a:fld>
            <a:endParaRPr lang="en-US" altLang="en-US" sz="1000"/>
          </a:p>
        </p:txBody>
      </p:sp>
    </p:spTree>
    <p:extLst>
      <p:ext uri="{BB962C8B-B14F-4D97-AF65-F5344CB8AC3E}">
        <p14:creationId xmlns:p14="http://schemas.microsoft.com/office/powerpoint/2010/main" val="254829805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userDrawn="1">
  <p:cSld name="3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Text Placeholder 4">
            <a:extLst>
              <a:ext uri="{FF2B5EF4-FFF2-40B4-BE49-F238E27FC236}">
                <a16:creationId xmlns:a16="http://schemas.microsoft.com/office/drawing/2014/main" id="{9331F783-C0FF-4228-AEF9-60097379A7A1}"/>
              </a:ext>
            </a:extLst>
          </p:cNvPr>
          <p:cNvSpPr>
            <a:spLocks noGrp="1"/>
          </p:cNvSpPr>
          <p:nvPr>
            <p:ph type="body" sz="quarter" idx="10"/>
          </p:nvPr>
        </p:nvSpPr>
        <p:spPr>
          <a:xfrm>
            <a:off x="3" y="6611781"/>
            <a:ext cx="5027084" cy="246221"/>
          </a:xfrm>
        </p:spPr>
        <p:txBody>
          <a:bodyPr anchor="b">
            <a:spAutoFit/>
          </a:bodyPr>
          <a:lstStyle>
            <a:lvl1pPr marL="0" indent="0">
              <a:spcBef>
                <a:spcPts val="0"/>
              </a:spcBef>
              <a:buNone/>
              <a:defRPr sz="1000"/>
            </a:lvl1pPr>
          </a:lstStyle>
          <a:p>
            <a:pPr lvl="0"/>
            <a:r>
              <a:rPr lang="en-US"/>
              <a:t>Edit Master text styles</a:t>
            </a:r>
          </a:p>
        </p:txBody>
      </p:sp>
      <p:sp>
        <p:nvSpPr>
          <p:cNvPr id="8" name="Text Placeholder 4">
            <a:extLst>
              <a:ext uri="{FF2B5EF4-FFF2-40B4-BE49-F238E27FC236}">
                <a16:creationId xmlns:a16="http://schemas.microsoft.com/office/drawing/2014/main" id="{424E0EA9-952D-4348-AE95-47ACFCD8D570}"/>
              </a:ext>
            </a:extLst>
          </p:cNvPr>
          <p:cNvSpPr>
            <a:spLocks noGrp="1"/>
          </p:cNvSpPr>
          <p:nvPr>
            <p:ph type="body" sz="quarter" idx="11"/>
          </p:nvPr>
        </p:nvSpPr>
        <p:spPr>
          <a:xfrm>
            <a:off x="7164918" y="6611781"/>
            <a:ext cx="5027084" cy="246221"/>
          </a:xfrm>
        </p:spPr>
        <p:txBody>
          <a:bodyPr anchor="b">
            <a:spAutoFit/>
          </a:bodyPr>
          <a:lstStyle>
            <a:lvl1pPr marL="0" indent="0" algn="r">
              <a:spcBef>
                <a:spcPts val="0"/>
              </a:spcBef>
              <a:buNone/>
              <a:defRPr sz="1000"/>
            </a:lvl1pPr>
          </a:lstStyle>
          <a:p>
            <a:pPr lvl="0"/>
            <a:r>
              <a:rPr lang="en-US"/>
              <a:t>Edit Master text styles</a:t>
            </a:r>
          </a:p>
        </p:txBody>
      </p:sp>
    </p:spTree>
    <p:extLst>
      <p:ext uri="{BB962C8B-B14F-4D97-AF65-F5344CB8AC3E}">
        <p14:creationId xmlns:p14="http://schemas.microsoft.com/office/powerpoint/2010/main" val="320783096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6"/>
            <a:ext cx="10363200" cy="1470025"/>
          </a:xfrm>
        </p:spPr>
        <p:txBody>
          <a:bodyPr/>
          <a:lstStyle/>
          <a:p>
            <a:r>
              <a:rPr lang="it-IT"/>
              <a:t>Fare clic per modificare lo stile del titolo</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it-IT"/>
              <a:t>Fare clic per modificare lo stile del sottotitolo dello schema</a:t>
            </a:r>
            <a:endParaRPr lang="en-US"/>
          </a:p>
        </p:txBody>
      </p:sp>
      <p:sp>
        <p:nvSpPr>
          <p:cNvPr id="4" name="Date Placeholder 3"/>
          <p:cNvSpPr>
            <a:spLocks noGrp="1"/>
          </p:cNvSpPr>
          <p:nvPr>
            <p:ph type="dt" sz="half" idx="10"/>
          </p:nvPr>
        </p:nvSpPr>
        <p:spPr/>
        <p:txBody>
          <a:bodyPr/>
          <a:lstStyle/>
          <a:p>
            <a:fld id="{8ACDB3CC-F982-40F9-8DD6-BCC9AFBF44BD}" type="datetime1">
              <a:rPr lang="en-US" smtClean="0">
                <a:solidFill>
                  <a:prstClr val="black">
                    <a:tint val="75000"/>
                  </a:prstClr>
                </a:solidFill>
              </a:rPr>
              <a:pPr/>
              <a:t>2/10/22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AF88E988-FB04-AB4E-BE5A-59F242AF7F7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1550913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a:p>
        </p:txBody>
      </p:sp>
      <p:sp>
        <p:nvSpPr>
          <p:cNvPr id="3" name="Content Placeholder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Date Placeholder 3"/>
          <p:cNvSpPr>
            <a:spLocks noGrp="1"/>
          </p:cNvSpPr>
          <p:nvPr>
            <p:ph type="dt" sz="half" idx="10"/>
          </p:nvPr>
        </p:nvSpPr>
        <p:spPr/>
        <p:txBody>
          <a:bodyPr/>
          <a:lstStyle/>
          <a:p>
            <a:fld id="{68C2560D-EC28-3B41-86E8-18F1CE0113B4}" type="datetimeFigureOut">
              <a:rPr lang="en-US" smtClean="0">
                <a:solidFill>
                  <a:prstClr val="black">
                    <a:tint val="75000"/>
                  </a:prstClr>
                </a:solidFill>
              </a:rPr>
              <a:pPr/>
              <a:t>2/10/22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066355A-084C-D24E-9AD2-7E4FC41EA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9241510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it-IT"/>
              <a:t>Fare clic per modificare lo stile del titolo</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it-IT"/>
              <a:t>Fare clic per modificare stili del testo dello schema</a:t>
            </a:r>
          </a:p>
        </p:txBody>
      </p:sp>
      <p:sp>
        <p:nvSpPr>
          <p:cNvPr id="4" name="Date Placeholder 3"/>
          <p:cNvSpPr>
            <a:spLocks noGrp="1"/>
          </p:cNvSpPr>
          <p:nvPr>
            <p:ph type="dt" sz="half" idx="10"/>
          </p:nvPr>
        </p:nvSpPr>
        <p:spPr/>
        <p:txBody>
          <a:bodyPr/>
          <a:lstStyle/>
          <a:p>
            <a:fld id="{4A9E7B99-7C3F-4BC3-B7B8-7E1F8C620B24}" type="datetime1">
              <a:rPr lang="en-US" smtClean="0">
                <a:solidFill>
                  <a:prstClr val="black">
                    <a:tint val="75000"/>
                  </a:prstClr>
                </a:solidFill>
              </a:rPr>
              <a:pPr/>
              <a:t>2/10/22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1AF2B4D-6B12-4EDF-87BB-2B55CECB6611}"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6405999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5" name="Date Placeholder 4"/>
          <p:cNvSpPr>
            <a:spLocks noGrp="1"/>
          </p:cNvSpPr>
          <p:nvPr>
            <p:ph type="dt" sz="half" idx="10"/>
          </p:nvPr>
        </p:nvSpPr>
        <p:spPr/>
        <p:txBody>
          <a:bodyPr/>
          <a:lstStyle/>
          <a:p>
            <a:fld id="{68C2560D-EC28-3B41-86E8-18F1CE0113B4}" type="datetimeFigureOut">
              <a:rPr lang="en-US" smtClean="0">
                <a:solidFill>
                  <a:prstClr val="black">
                    <a:tint val="75000"/>
                  </a:prstClr>
                </a:solidFill>
              </a:rPr>
              <a:pPr/>
              <a:t>2/10/22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066355A-084C-D24E-9AD2-7E4FC41EA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3444657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a:t>Fare clic per modificare lo stile del titolo</a:t>
            </a:r>
            <a:endParaRPr lang="en-US"/>
          </a:p>
        </p:txBody>
      </p:sp>
      <p:sp>
        <p:nvSpPr>
          <p:cNvPr id="3" name="Text Placeholder 2"/>
          <p:cNvSpPr>
            <a:spLocks noGrp="1"/>
          </p:cNvSpPr>
          <p:nvPr>
            <p:ph type="body" idx="1"/>
          </p:nvPr>
        </p:nvSpPr>
        <p:spPr>
          <a:xfrm>
            <a:off x="609600" y="1535113"/>
            <a:ext cx="5386917"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it-IT"/>
              <a:t>Fare clic per modificare stili del testo dello schema</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5" name="Text Placeholder 4"/>
          <p:cNvSpPr>
            <a:spLocks noGrp="1"/>
          </p:cNvSpPr>
          <p:nvPr>
            <p:ph type="body" sz="quarter" idx="3"/>
          </p:nvPr>
        </p:nvSpPr>
        <p:spPr>
          <a:xfrm>
            <a:off x="6193378" y="1535113"/>
            <a:ext cx="5389033"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it-IT"/>
              <a:t>Fare clic per modificare stili del testo dello schema</a:t>
            </a:r>
          </a:p>
        </p:txBody>
      </p:sp>
      <p:sp>
        <p:nvSpPr>
          <p:cNvPr id="6" name="Content Placeholder 5"/>
          <p:cNvSpPr>
            <a:spLocks noGrp="1"/>
          </p:cNvSpPr>
          <p:nvPr>
            <p:ph sz="quarter" idx="4"/>
          </p:nvPr>
        </p:nvSpPr>
        <p:spPr>
          <a:xfrm>
            <a:off x="619337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7" name="Date Placeholder 6"/>
          <p:cNvSpPr>
            <a:spLocks noGrp="1"/>
          </p:cNvSpPr>
          <p:nvPr>
            <p:ph type="dt" sz="half" idx="10"/>
          </p:nvPr>
        </p:nvSpPr>
        <p:spPr/>
        <p:txBody>
          <a:bodyPr/>
          <a:lstStyle/>
          <a:p>
            <a:fld id="{68C2560D-EC28-3B41-86E8-18F1CE0113B4}" type="datetimeFigureOut">
              <a:rPr lang="en-US" smtClean="0">
                <a:solidFill>
                  <a:prstClr val="black">
                    <a:tint val="75000"/>
                  </a:prstClr>
                </a:solidFill>
              </a:rPr>
              <a:pPr/>
              <a:t>2/10/22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2066355A-084C-D24E-9AD2-7E4FC41EA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4235698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a:p>
        </p:txBody>
      </p:sp>
      <p:sp>
        <p:nvSpPr>
          <p:cNvPr id="3" name="Date Placeholder 2"/>
          <p:cNvSpPr>
            <a:spLocks noGrp="1"/>
          </p:cNvSpPr>
          <p:nvPr>
            <p:ph type="dt" sz="half" idx="10"/>
          </p:nvPr>
        </p:nvSpPr>
        <p:spPr/>
        <p:txBody>
          <a:bodyPr/>
          <a:lstStyle/>
          <a:p>
            <a:fld id="{68C2560D-EC28-3B41-86E8-18F1CE0113B4}" type="datetimeFigureOut">
              <a:rPr lang="en-US" smtClean="0">
                <a:solidFill>
                  <a:prstClr val="black">
                    <a:tint val="75000"/>
                  </a:prstClr>
                </a:solidFill>
              </a:rPr>
              <a:pPr/>
              <a:t>2/10/22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2066355A-084C-D24E-9AD2-7E4FC41EA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575578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ME_Disclaimer">
    <p:spTree>
      <p:nvGrpSpPr>
        <p:cNvPr id="1" name=""/>
        <p:cNvGrpSpPr/>
        <p:nvPr/>
      </p:nvGrpSpPr>
      <p:grpSpPr>
        <a:xfrm>
          <a:off x="0" y="0"/>
          <a:ext cx="0" cy="0"/>
          <a:chOff x="0" y="0"/>
          <a:chExt cx="0" cy="0"/>
        </a:xfrm>
      </p:grpSpPr>
      <p:sp>
        <p:nvSpPr>
          <p:cNvPr id="2" name="Title 1"/>
          <p:cNvSpPr>
            <a:spLocks noGrp="1"/>
          </p:cNvSpPr>
          <p:nvPr>
            <p:ph type="title"/>
          </p:nvPr>
        </p:nvSpPr>
        <p:spPr>
          <a:xfrm>
            <a:off x="758952" y="2633472"/>
            <a:ext cx="10680192" cy="1600200"/>
          </a:xfrm>
        </p:spPr>
        <p:txBody>
          <a:bodyPr anchor="ctr">
            <a:noAutofit/>
          </a:bodyPr>
          <a:lstStyle>
            <a:lvl1pPr algn="ctr">
              <a:lnSpc>
                <a:spcPts val="3600"/>
              </a:lnSpc>
              <a:defRPr sz="3600" i="1">
                <a:solidFill>
                  <a:schemeClr val="accent6"/>
                </a:solidFill>
              </a:defRPr>
            </a:lvl1pPr>
          </a:lstStyle>
          <a:p>
            <a:r>
              <a:rPr lang="en-US" dirty="0"/>
              <a:t>Click to edit Master title style</a:t>
            </a:r>
          </a:p>
        </p:txBody>
      </p:sp>
    </p:spTree>
    <p:extLst>
      <p:ext uri="{BB962C8B-B14F-4D97-AF65-F5344CB8AC3E}">
        <p14:creationId xmlns:p14="http://schemas.microsoft.com/office/powerpoint/2010/main" val="2373763858"/>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C2560D-EC28-3B41-86E8-18F1CE0113B4}" type="datetimeFigureOut">
              <a:rPr lang="en-US" smtClean="0">
                <a:solidFill>
                  <a:prstClr val="black">
                    <a:tint val="75000"/>
                  </a:prstClr>
                </a:solidFill>
              </a:rPr>
              <a:pPr/>
              <a:t>2/10/22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2066355A-084C-D24E-9AD2-7E4FC41EA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4500742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09621" y="273049"/>
            <a:ext cx="4011084" cy="1162051"/>
          </a:xfrm>
        </p:spPr>
        <p:txBody>
          <a:bodyPr anchor="b"/>
          <a:lstStyle>
            <a:lvl1pPr algn="l">
              <a:defRPr sz="2000" b="1"/>
            </a:lvl1pPr>
          </a:lstStyle>
          <a:p>
            <a:r>
              <a:rPr lang="it-IT"/>
              <a:t>Fare clic per modificare lo stile del titolo</a:t>
            </a:r>
            <a:endParaRPr lang="en-US"/>
          </a:p>
        </p:txBody>
      </p:sp>
      <p:sp>
        <p:nvSpPr>
          <p:cNvPr id="3" name="Content Placeholder 2"/>
          <p:cNvSpPr>
            <a:spLocks noGrp="1"/>
          </p:cNvSpPr>
          <p:nvPr>
            <p:ph idx="1"/>
          </p:nvPr>
        </p:nvSpPr>
        <p:spPr>
          <a:xfrm>
            <a:off x="4766733" y="27306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Text Placeholder 3"/>
          <p:cNvSpPr>
            <a:spLocks noGrp="1"/>
          </p:cNvSpPr>
          <p:nvPr>
            <p:ph type="body" sz="half" idx="2"/>
          </p:nvPr>
        </p:nvSpPr>
        <p:spPr>
          <a:xfrm>
            <a:off x="609621" y="1435104"/>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it-IT"/>
              <a:t>Fare clic per modificare stili del testo dello schema</a:t>
            </a:r>
          </a:p>
        </p:txBody>
      </p:sp>
      <p:sp>
        <p:nvSpPr>
          <p:cNvPr id="5" name="Date Placeholder 4"/>
          <p:cNvSpPr>
            <a:spLocks noGrp="1"/>
          </p:cNvSpPr>
          <p:nvPr>
            <p:ph type="dt" sz="half" idx="10"/>
          </p:nvPr>
        </p:nvSpPr>
        <p:spPr/>
        <p:txBody>
          <a:bodyPr/>
          <a:lstStyle/>
          <a:p>
            <a:fld id="{68C2560D-EC28-3B41-86E8-18F1CE0113B4}" type="datetimeFigureOut">
              <a:rPr lang="en-US" smtClean="0">
                <a:solidFill>
                  <a:prstClr val="black">
                    <a:tint val="75000"/>
                  </a:prstClr>
                </a:solidFill>
              </a:rPr>
              <a:pPr/>
              <a:t>2/10/22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C6B1FF6-39B9-40F5-8B67-33C6354A3D4F}" type="slidenum">
              <a:rPr lang="en-US" smtClean="0">
                <a:solidFill>
                  <a:prstClr val="black">
                    <a:tint val="75000"/>
                  </a:prstClr>
                </a:solidFill>
              </a:rPr>
              <a:pPr/>
              <a:t>‹#›</a:t>
            </a:fld>
            <a:endParaRPr lang="en-US" dirty="0">
              <a:solidFill>
                <a:srgbClr val="9BBB59">
                  <a:shade val="75000"/>
                </a:srgbClr>
              </a:solidFill>
            </a:endParaRPr>
          </a:p>
        </p:txBody>
      </p:sp>
    </p:spTree>
    <p:extLst>
      <p:ext uri="{BB962C8B-B14F-4D97-AF65-F5344CB8AC3E}">
        <p14:creationId xmlns:p14="http://schemas.microsoft.com/office/powerpoint/2010/main" val="44701681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9"/>
          </a:xfrm>
        </p:spPr>
        <p:txBody>
          <a:bodyPr anchor="b"/>
          <a:lstStyle>
            <a:lvl1pPr algn="l">
              <a:defRPr sz="2000" b="1"/>
            </a:lvl1pPr>
          </a:lstStyle>
          <a:p>
            <a:r>
              <a:rPr lang="it-IT"/>
              <a:t>Fare clic per modificare lo stile del titolo</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it-IT"/>
              <a:t>Fare clic sull'icona per inserire un'immagine</a:t>
            </a:r>
            <a:endParaRPr lang="en-US"/>
          </a:p>
        </p:txBody>
      </p:sp>
      <p:sp>
        <p:nvSpPr>
          <p:cNvPr id="4" name="Text Placeholder 3"/>
          <p:cNvSpPr>
            <a:spLocks noGrp="1"/>
          </p:cNvSpPr>
          <p:nvPr>
            <p:ph type="body" sz="half" idx="2"/>
          </p:nvPr>
        </p:nvSpPr>
        <p:spPr>
          <a:xfrm>
            <a:off x="2389717" y="5367347"/>
            <a:ext cx="7315200" cy="8048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it-IT"/>
              <a:t>Fare clic per modificare stili del testo dello schema</a:t>
            </a:r>
          </a:p>
        </p:txBody>
      </p:sp>
      <p:sp>
        <p:nvSpPr>
          <p:cNvPr id="5" name="Date Placeholder 4"/>
          <p:cNvSpPr>
            <a:spLocks noGrp="1"/>
          </p:cNvSpPr>
          <p:nvPr>
            <p:ph type="dt" sz="half" idx="10"/>
          </p:nvPr>
        </p:nvSpPr>
        <p:spPr/>
        <p:txBody>
          <a:bodyPr/>
          <a:lstStyle/>
          <a:p>
            <a:fld id="{68C2560D-EC28-3B41-86E8-18F1CE0113B4}" type="datetimeFigureOut">
              <a:rPr lang="en-US" smtClean="0">
                <a:solidFill>
                  <a:prstClr val="black">
                    <a:tint val="75000"/>
                  </a:prstClr>
                </a:solidFill>
              </a:rPr>
              <a:pPr/>
              <a:t>2/10/22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2066355A-084C-D24E-9AD2-7E4FC41EA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053355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a:p>
        </p:txBody>
      </p:sp>
      <p:sp>
        <p:nvSpPr>
          <p:cNvPr id="3" name="Vertical Text Placeholder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Date Placeholder 3"/>
          <p:cNvSpPr>
            <a:spLocks noGrp="1"/>
          </p:cNvSpPr>
          <p:nvPr>
            <p:ph type="dt" sz="half" idx="10"/>
          </p:nvPr>
        </p:nvSpPr>
        <p:spPr/>
        <p:txBody>
          <a:bodyPr/>
          <a:lstStyle/>
          <a:p>
            <a:fld id="{68C2560D-EC28-3B41-86E8-18F1CE0113B4}" type="datetimeFigureOut">
              <a:rPr lang="en-US" smtClean="0">
                <a:solidFill>
                  <a:prstClr val="black">
                    <a:tint val="75000"/>
                  </a:prstClr>
                </a:solidFill>
              </a:rPr>
              <a:pPr/>
              <a:t>2/10/22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066355A-084C-D24E-9AD2-7E4FC41EA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6949503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851525"/>
          </a:xfrm>
        </p:spPr>
        <p:txBody>
          <a:bodyPr vert="eaVert"/>
          <a:lstStyle/>
          <a:p>
            <a:r>
              <a:rPr lang="it-IT"/>
              <a:t>Fare clic per modificare lo stile del titolo</a:t>
            </a:r>
            <a:endParaRPr lang="en-US"/>
          </a:p>
        </p:txBody>
      </p:sp>
      <p:sp>
        <p:nvSpPr>
          <p:cNvPr id="3" name="Vertical Text Placeholder 2"/>
          <p:cNvSpPr>
            <a:spLocks noGrp="1"/>
          </p:cNvSpPr>
          <p:nvPr>
            <p:ph type="body" orient="vert" idx="1"/>
          </p:nvPr>
        </p:nvSpPr>
        <p:spPr>
          <a:xfrm>
            <a:off x="609600" y="274640"/>
            <a:ext cx="80264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Date Placeholder 3"/>
          <p:cNvSpPr>
            <a:spLocks noGrp="1"/>
          </p:cNvSpPr>
          <p:nvPr>
            <p:ph type="dt" sz="half" idx="10"/>
          </p:nvPr>
        </p:nvSpPr>
        <p:spPr/>
        <p:txBody>
          <a:bodyPr/>
          <a:lstStyle/>
          <a:p>
            <a:fld id="{68C2560D-EC28-3B41-86E8-18F1CE0113B4}" type="datetimeFigureOut">
              <a:rPr lang="en-US" smtClean="0">
                <a:solidFill>
                  <a:prstClr val="black">
                    <a:tint val="75000"/>
                  </a:prstClr>
                </a:solidFill>
              </a:rPr>
              <a:pPr/>
              <a:t>2/10/22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066355A-084C-D24E-9AD2-7E4FC41EA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8155263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010" y="1398597"/>
            <a:ext cx="10970684" cy="4884737"/>
          </a:xfrm>
        </p:spPr>
        <p:txBody>
          <a:bodyPr/>
          <a:lstStyle>
            <a:lvl1pPr marL="227008" indent="-227008">
              <a:buClr>
                <a:schemeClr val="accent6"/>
              </a:buClr>
              <a:defRPr lang="en-US" sz="2400" b="1" dirty="0" smtClean="0">
                <a:solidFill>
                  <a:schemeClr val="tx1"/>
                </a:solidFill>
                <a:effectLst/>
                <a:latin typeface="Arial" pitchFamily="34" charset="0"/>
                <a:ea typeface="+mn-ea"/>
                <a:cs typeface="+mn-cs"/>
              </a:defRPr>
            </a:lvl1pPr>
            <a:lvl2pPr marL="669909" indent="-385753">
              <a:buClr>
                <a:schemeClr val="accent1"/>
              </a:buClr>
              <a:defRPr lang="en-US" sz="2200" b="1" dirty="0" smtClean="0">
                <a:solidFill>
                  <a:schemeClr val="tx1"/>
                </a:solidFill>
                <a:effectLst/>
                <a:latin typeface="Arial" pitchFamily="34" charset="0"/>
              </a:defRPr>
            </a:lvl2pPr>
            <a:lvl3pPr marL="914377" indent="-227008">
              <a:buClr>
                <a:schemeClr val="tx1"/>
              </a:buClr>
              <a:defRPr lang="en-US" sz="2000" b="1" dirty="0" smtClean="0">
                <a:solidFill>
                  <a:schemeClr val="tx1"/>
                </a:solidFill>
                <a:effectLst/>
                <a:latin typeface="Arial" pitchFamily="34" charset="0"/>
              </a:defRPr>
            </a:lvl3pPr>
            <a:lvl4pPr marL="1341405" indent="-371465">
              <a:buClr>
                <a:schemeClr val="accent6"/>
              </a:buClr>
              <a:defRPr lang="en-US" sz="1800" b="1" dirty="0">
                <a:solidFill>
                  <a:schemeClr val="tx1"/>
                </a:solidFill>
                <a:effectLst/>
                <a:latin typeface="Arial" pitchFamily="34" charset="0"/>
              </a:defRPr>
            </a:lvl4pPr>
            <a:lvl5pPr marL="1828754" indent="0">
              <a:buClr>
                <a:schemeClr val="accent1"/>
              </a:buClr>
              <a:buNone/>
              <a:defRPr/>
            </a:lvl5pPr>
          </a:lstStyle>
          <a:p>
            <a:pPr marL="227008" lvl="0" indent="-227008" algn="l" rtl="0" eaLnBrk="0" fontAlgn="base" hangingPunct="0">
              <a:spcBef>
                <a:spcPts val="1200"/>
              </a:spcBef>
              <a:spcAft>
                <a:spcPts val="0"/>
              </a:spcAft>
              <a:buClr>
                <a:schemeClr val="accent6"/>
              </a:buClr>
              <a:buChar char="•"/>
            </a:pPr>
            <a:r>
              <a:rPr lang="en-GB" noProof="0"/>
              <a:t>Click to edit Master text styles</a:t>
            </a:r>
          </a:p>
          <a:p>
            <a:pPr marL="628635" lvl="1" indent="-344479" algn="l" rtl="0" eaLnBrk="0" fontAlgn="base" hangingPunct="0">
              <a:spcBef>
                <a:spcPts val="600"/>
              </a:spcBef>
              <a:spcAft>
                <a:spcPts val="0"/>
              </a:spcAft>
              <a:buClr>
                <a:srgbClr val="00CCFF"/>
              </a:buClr>
              <a:buFont typeface="Arial" charset="0"/>
              <a:buChar char="–"/>
            </a:pPr>
            <a:r>
              <a:rPr lang="en-GB" noProof="0"/>
              <a:t>Second level</a:t>
            </a:r>
          </a:p>
          <a:p>
            <a:pPr marL="914377" lvl="2" indent="-227008" algn="l" rtl="0" eaLnBrk="0" fontAlgn="base" hangingPunct="0">
              <a:spcBef>
                <a:spcPts val="300"/>
              </a:spcBef>
              <a:spcAft>
                <a:spcPts val="0"/>
              </a:spcAft>
              <a:buClr>
                <a:schemeClr val="tx1"/>
              </a:buClr>
              <a:buChar char="•"/>
            </a:pPr>
            <a:r>
              <a:rPr lang="en-GB" noProof="0"/>
              <a:t>Third level</a:t>
            </a:r>
          </a:p>
          <a:p>
            <a:pPr marL="1341405" lvl="3" indent="-371465" algn="l" rtl="0" eaLnBrk="0" fontAlgn="base" hangingPunct="0">
              <a:spcBef>
                <a:spcPts val="300"/>
              </a:spcBef>
              <a:spcAft>
                <a:spcPts val="0"/>
              </a:spcAft>
              <a:buClr>
                <a:schemeClr val="accent6"/>
              </a:buClr>
              <a:buFont typeface="Arial" charset="0"/>
              <a:buChar char="–"/>
            </a:pPr>
            <a:r>
              <a:rPr lang="en-GB" noProof="0"/>
              <a:t>Fourth level</a:t>
            </a:r>
          </a:p>
        </p:txBody>
      </p:sp>
      <p:sp>
        <p:nvSpPr>
          <p:cNvPr id="22" name="Text Placeholder 21"/>
          <p:cNvSpPr>
            <a:spLocks noGrp="1"/>
          </p:cNvSpPr>
          <p:nvPr>
            <p:ph type="body" sz="quarter" idx="10" hasCustomPrompt="1"/>
          </p:nvPr>
        </p:nvSpPr>
        <p:spPr>
          <a:xfrm>
            <a:off x="635010" y="6348774"/>
            <a:ext cx="10993967" cy="463313"/>
          </a:xfrm>
        </p:spPr>
        <p:txBody>
          <a:bodyPr wrap="square" lIns="0" tIns="0" rIns="0" bIns="0" anchor="b" anchorCtr="0">
            <a:noAutofit/>
          </a:bodyPr>
          <a:lstStyle>
            <a:lvl1pPr marL="0" indent="0">
              <a:lnSpc>
                <a:spcPct val="100000"/>
              </a:lnSpc>
              <a:spcBef>
                <a:spcPts val="200"/>
              </a:spcBef>
              <a:buNone/>
              <a:defRPr sz="1100" b="0"/>
            </a:lvl1pPr>
            <a:lvl2pPr marL="457189" indent="0">
              <a:buNone/>
              <a:defRPr/>
            </a:lvl2pPr>
            <a:lvl3pPr marL="914377" indent="0">
              <a:buNone/>
              <a:defRPr/>
            </a:lvl3pPr>
            <a:lvl4pPr marL="1371566" indent="0">
              <a:buNone/>
              <a:defRPr/>
            </a:lvl4pPr>
            <a:lvl5pPr marL="1828754" indent="0">
              <a:buNone/>
              <a:defRPr/>
            </a:lvl5pPr>
          </a:lstStyle>
          <a:p>
            <a:pPr lvl="0"/>
            <a:r>
              <a:rPr lang="en-GB" noProof="0" dirty="0"/>
              <a:t>Click to add footnote</a:t>
            </a:r>
          </a:p>
        </p:txBody>
      </p:sp>
      <p:sp>
        <p:nvSpPr>
          <p:cNvPr id="2" name="Title 1"/>
          <p:cNvSpPr>
            <a:spLocks noGrp="1"/>
          </p:cNvSpPr>
          <p:nvPr>
            <p:ph type="title"/>
          </p:nvPr>
        </p:nvSpPr>
        <p:spPr/>
        <p:txBody>
          <a:bodyPr/>
          <a:lstStyle/>
          <a:p>
            <a:r>
              <a:rPr lang="en-GB" noProof="0"/>
              <a:t>Click to edit Master title style</a:t>
            </a:r>
          </a:p>
        </p:txBody>
      </p:sp>
    </p:spTree>
    <p:extLst>
      <p:ext uri="{BB962C8B-B14F-4D97-AF65-F5344CB8AC3E}">
        <p14:creationId xmlns:p14="http://schemas.microsoft.com/office/powerpoint/2010/main" val="598572722"/>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06400" y="274639"/>
            <a:ext cx="11480800" cy="1143000"/>
          </a:xfrm>
        </p:spPr>
        <p:txBody>
          <a:bodyPr>
            <a:normAutofit/>
          </a:bodyPr>
          <a:lstStyle>
            <a:lvl1pPr>
              <a:defRPr sz="3600" b="1" i="0">
                <a:solidFill>
                  <a:srgbClr val="980518"/>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9" name="Text Placeholder 3"/>
          <p:cNvSpPr>
            <a:spLocks noGrp="1"/>
          </p:cNvSpPr>
          <p:nvPr>
            <p:ph type="body" sz="half" idx="2"/>
          </p:nvPr>
        </p:nvSpPr>
        <p:spPr>
          <a:xfrm>
            <a:off x="406400" y="1676405"/>
            <a:ext cx="11480800" cy="4449763"/>
          </a:xfrm>
        </p:spPr>
        <p:txBody>
          <a:bodyPr>
            <a:normAutofit/>
          </a:bodyPr>
          <a:lstStyle>
            <a:lvl1pPr marL="0" indent="0">
              <a:buNone/>
              <a:defRPr sz="16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en-US" dirty="0"/>
              <a:t>Click to edit Master text styles</a:t>
            </a:r>
          </a:p>
        </p:txBody>
      </p:sp>
    </p:spTree>
    <p:extLst>
      <p:ext uri="{BB962C8B-B14F-4D97-AF65-F5344CB8AC3E}">
        <p14:creationId xmlns:p14="http://schemas.microsoft.com/office/powerpoint/2010/main" val="101341642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userDrawn="1">
  <p:cSld name="ME_Program Titl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68680" y="1444752"/>
            <a:ext cx="10451592" cy="1170432"/>
          </a:xfrm>
        </p:spPr>
        <p:txBody>
          <a:bodyPr anchor="ctr">
            <a:noAutofit/>
          </a:bodyPr>
          <a:lstStyle>
            <a:lvl1pPr algn="ctr">
              <a:defRPr sz="4400"/>
            </a:lvl1pPr>
          </a:lstStyle>
          <a:p>
            <a:r>
              <a:rPr lang="en-US" dirty="0"/>
              <a:t>Click To Edit Master Title Style</a:t>
            </a:r>
          </a:p>
        </p:txBody>
      </p:sp>
      <p:sp>
        <p:nvSpPr>
          <p:cNvPr id="3" name="Subtitle 2"/>
          <p:cNvSpPr>
            <a:spLocks noGrp="1"/>
          </p:cNvSpPr>
          <p:nvPr>
            <p:ph type="subTitle" idx="1"/>
          </p:nvPr>
        </p:nvSpPr>
        <p:spPr>
          <a:xfrm>
            <a:off x="877824" y="2752344"/>
            <a:ext cx="10442448" cy="649224"/>
          </a:xfrm>
        </p:spPr>
        <p:txBody>
          <a:bodyPr>
            <a:noAutofit/>
          </a:bodyPr>
          <a:lstStyle>
            <a:lvl1pPr marL="0" indent="0" algn="ctr">
              <a:buNone/>
              <a:defRPr sz="3600" i="1">
                <a:solidFill>
                  <a:schemeClr val="accent6"/>
                </a:solidFill>
                <a:latin typeface="+mj-lt"/>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sp>
        <p:nvSpPr>
          <p:cNvPr id="13" name="Text Placeholder 12"/>
          <p:cNvSpPr>
            <a:spLocks noGrp="1"/>
          </p:cNvSpPr>
          <p:nvPr>
            <p:ph type="body" sz="quarter" idx="13"/>
          </p:nvPr>
        </p:nvSpPr>
        <p:spPr>
          <a:xfrm>
            <a:off x="438912" y="3886200"/>
            <a:ext cx="5632704" cy="347472"/>
          </a:xfrm>
        </p:spPr>
        <p:txBody>
          <a:bodyPr>
            <a:noAutofit/>
          </a:bodyPr>
          <a:lstStyle>
            <a:lvl1pPr>
              <a:lnSpc>
                <a:spcPts val="2800"/>
              </a:lnSpc>
              <a:spcBef>
                <a:spcPts val="600"/>
              </a:spcBef>
              <a:defRPr>
                <a:solidFill>
                  <a:schemeClr val="accent6"/>
                </a:solidFill>
                <a:latin typeface="Calibri Light" panose="020F0302020204030204" pitchFamily="34" charset="0"/>
              </a:defRPr>
            </a:lvl1pPr>
          </a:lstStyle>
          <a:p>
            <a:pPr lvl="0"/>
            <a:r>
              <a:rPr lang="en-US" dirty="0"/>
              <a:t>Edit Master text styles</a:t>
            </a:r>
          </a:p>
        </p:txBody>
      </p:sp>
      <p:sp>
        <p:nvSpPr>
          <p:cNvPr id="15" name="Text Placeholder 14"/>
          <p:cNvSpPr>
            <a:spLocks noGrp="1"/>
          </p:cNvSpPr>
          <p:nvPr>
            <p:ph type="body" sz="quarter" idx="14"/>
          </p:nvPr>
        </p:nvSpPr>
        <p:spPr>
          <a:xfrm>
            <a:off x="438912"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pic>
        <p:nvPicPr>
          <p:cNvPr id="9" name="Picture 8">
            <a:extLst>
              <a:ext uri="{FF2B5EF4-FFF2-40B4-BE49-F238E27FC236}">
                <a16:creationId xmlns:a16="http://schemas.microsoft.com/office/drawing/2014/main" id="{6611DC5D-A0F5-7F4C-A55B-3FC8C56600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8913" y="304800"/>
            <a:ext cx="1613931" cy="424435"/>
          </a:xfrm>
          <a:prstGeom prst="rect">
            <a:avLst/>
          </a:prstGeom>
        </p:spPr>
      </p:pic>
    </p:spTree>
    <p:extLst>
      <p:ext uri="{BB962C8B-B14F-4D97-AF65-F5344CB8AC3E}">
        <p14:creationId xmlns:p14="http://schemas.microsoft.com/office/powerpoint/2010/main" val="182186251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ME_Program Title_HemOnc">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68680" y="1444752"/>
            <a:ext cx="10451592" cy="1170432"/>
          </a:xfrm>
        </p:spPr>
        <p:txBody>
          <a:bodyPr anchor="ctr">
            <a:noAutofit/>
          </a:bodyPr>
          <a:lstStyle>
            <a:lvl1pPr algn="ctr">
              <a:defRPr sz="4400"/>
            </a:lvl1pPr>
          </a:lstStyle>
          <a:p>
            <a:r>
              <a:rPr lang="en-US" dirty="0"/>
              <a:t>Click To Edit Master Title Style</a:t>
            </a:r>
          </a:p>
        </p:txBody>
      </p:sp>
      <p:sp>
        <p:nvSpPr>
          <p:cNvPr id="3" name="Subtitle 2"/>
          <p:cNvSpPr>
            <a:spLocks noGrp="1"/>
          </p:cNvSpPr>
          <p:nvPr>
            <p:ph type="subTitle" idx="1"/>
          </p:nvPr>
        </p:nvSpPr>
        <p:spPr>
          <a:xfrm>
            <a:off x="877824" y="2752344"/>
            <a:ext cx="10442448" cy="649224"/>
          </a:xfrm>
        </p:spPr>
        <p:txBody>
          <a:bodyPr>
            <a:noAutofit/>
          </a:bodyPr>
          <a:lstStyle>
            <a:lvl1pPr marL="0" indent="0" algn="ctr">
              <a:buNone/>
              <a:defRPr sz="3600" i="1">
                <a:solidFill>
                  <a:schemeClr val="accent6"/>
                </a:solidFill>
                <a:latin typeface="+mj-lt"/>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sp>
        <p:nvSpPr>
          <p:cNvPr id="13" name="Text Placeholder 12"/>
          <p:cNvSpPr>
            <a:spLocks noGrp="1"/>
          </p:cNvSpPr>
          <p:nvPr>
            <p:ph type="body" sz="quarter" idx="13"/>
          </p:nvPr>
        </p:nvSpPr>
        <p:spPr>
          <a:xfrm>
            <a:off x="438912" y="3886200"/>
            <a:ext cx="5632704" cy="347472"/>
          </a:xfrm>
        </p:spPr>
        <p:txBody>
          <a:bodyPr>
            <a:noAutofit/>
          </a:bodyPr>
          <a:lstStyle>
            <a:lvl1pPr>
              <a:lnSpc>
                <a:spcPts val="2800"/>
              </a:lnSpc>
              <a:spcBef>
                <a:spcPts val="600"/>
              </a:spcBef>
              <a:defRPr>
                <a:solidFill>
                  <a:schemeClr val="accent6"/>
                </a:solidFill>
                <a:latin typeface="Calibri Light" panose="020F0302020204030204" pitchFamily="34" charset="0"/>
              </a:defRPr>
            </a:lvl1pPr>
          </a:lstStyle>
          <a:p>
            <a:pPr lvl="0"/>
            <a:r>
              <a:rPr lang="en-US" dirty="0"/>
              <a:t>Edit Master text styles</a:t>
            </a:r>
          </a:p>
        </p:txBody>
      </p:sp>
      <p:sp>
        <p:nvSpPr>
          <p:cNvPr id="15" name="Text Placeholder 14"/>
          <p:cNvSpPr>
            <a:spLocks noGrp="1"/>
          </p:cNvSpPr>
          <p:nvPr>
            <p:ph type="body" sz="quarter" idx="14"/>
          </p:nvPr>
        </p:nvSpPr>
        <p:spPr>
          <a:xfrm>
            <a:off x="438912"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pic>
        <p:nvPicPr>
          <p:cNvPr id="10" name="Picture 9">
            <a:extLst>
              <a:ext uri="{FF2B5EF4-FFF2-40B4-BE49-F238E27FC236}">
                <a16:creationId xmlns:a16="http://schemas.microsoft.com/office/drawing/2014/main" id="{CA3DCDD7-FA7A-A54E-A9B6-CF4E6679F6A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1649" y="304803"/>
            <a:ext cx="3323267" cy="357327"/>
          </a:xfrm>
          <a:prstGeom prst="rect">
            <a:avLst/>
          </a:prstGeom>
        </p:spPr>
      </p:pic>
    </p:spTree>
    <p:extLst>
      <p:ext uri="{BB962C8B-B14F-4D97-AF65-F5344CB8AC3E}">
        <p14:creationId xmlns:p14="http://schemas.microsoft.com/office/powerpoint/2010/main" val="15672873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1_ME_Program Title_HemOnc Global">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68680" y="1444752"/>
            <a:ext cx="10451592" cy="1170432"/>
          </a:xfrm>
        </p:spPr>
        <p:txBody>
          <a:bodyPr anchor="ctr">
            <a:noAutofit/>
          </a:bodyPr>
          <a:lstStyle>
            <a:lvl1pPr algn="ctr">
              <a:defRPr sz="4400"/>
            </a:lvl1pPr>
          </a:lstStyle>
          <a:p>
            <a:r>
              <a:rPr lang="en-US" dirty="0"/>
              <a:t>Click To Edit Master Title Style</a:t>
            </a:r>
          </a:p>
        </p:txBody>
      </p:sp>
      <p:sp>
        <p:nvSpPr>
          <p:cNvPr id="3" name="Subtitle 2"/>
          <p:cNvSpPr>
            <a:spLocks noGrp="1"/>
          </p:cNvSpPr>
          <p:nvPr>
            <p:ph type="subTitle" idx="1"/>
          </p:nvPr>
        </p:nvSpPr>
        <p:spPr>
          <a:xfrm>
            <a:off x="877824" y="2752344"/>
            <a:ext cx="10442448" cy="649224"/>
          </a:xfrm>
        </p:spPr>
        <p:txBody>
          <a:bodyPr>
            <a:noAutofit/>
          </a:bodyPr>
          <a:lstStyle>
            <a:lvl1pPr marL="0" indent="0" algn="ctr">
              <a:buNone/>
              <a:defRPr sz="3600" i="1">
                <a:solidFill>
                  <a:schemeClr val="accent6"/>
                </a:solidFill>
                <a:latin typeface="+mj-lt"/>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Click to edit Master subtitle style</a:t>
            </a:r>
          </a:p>
        </p:txBody>
      </p:sp>
      <p:sp>
        <p:nvSpPr>
          <p:cNvPr id="13" name="Text Placeholder 12"/>
          <p:cNvSpPr>
            <a:spLocks noGrp="1"/>
          </p:cNvSpPr>
          <p:nvPr>
            <p:ph type="body" sz="quarter" idx="13"/>
          </p:nvPr>
        </p:nvSpPr>
        <p:spPr>
          <a:xfrm>
            <a:off x="438912" y="3886200"/>
            <a:ext cx="5632704" cy="347472"/>
          </a:xfrm>
        </p:spPr>
        <p:txBody>
          <a:bodyPr>
            <a:noAutofit/>
          </a:bodyPr>
          <a:lstStyle>
            <a:lvl1pPr>
              <a:lnSpc>
                <a:spcPts val="2800"/>
              </a:lnSpc>
              <a:spcBef>
                <a:spcPts val="600"/>
              </a:spcBef>
              <a:defRPr>
                <a:solidFill>
                  <a:schemeClr val="accent6"/>
                </a:solidFill>
                <a:latin typeface="Calibri Light" panose="020F0302020204030204" pitchFamily="34" charset="0"/>
              </a:defRPr>
            </a:lvl1pPr>
          </a:lstStyle>
          <a:p>
            <a:pPr lvl="0"/>
            <a:r>
              <a:rPr lang="en-US" dirty="0"/>
              <a:t>Edit Master text styles</a:t>
            </a:r>
          </a:p>
        </p:txBody>
      </p:sp>
      <p:sp>
        <p:nvSpPr>
          <p:cNvPr id="15" name="Text Placeholder 14"/>
          <p:cNvSpPr>
            <a:spLocks noGrp="1"/>
          </p:cNvSpPr>
          <p:nvPr>
            <p:ph type="body" sz="quarter" idx="14"/>
          </p:nvPr>
        </p:nvSpPr>
        <p:spPr>
          <a:xfrm>
            <a:off x="438912"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pic>
        <p:nvPicPr>
          <p:cNvPr id="17" name="Picture 16">
            <a:extLst>
              <a:ext uri="{FF2B5EF4-FFF2-40B4-BE49-F238E27FC236}">
                <a16:creationId xmlns:a16="http://schemas.microsoft.com/office/drawing/2014/main" id="{B51038E2-D6DF-3B44-88BB-76DA570F714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3049" y="304803"/>
            <a:ext cx="2496991" cy="688975"/>
          </a:xfrm>
          <a:prstGeom prst="rect">
            <a:avLst/>
          </a:prstGeom>
        </p:spPr>
      </p:pic>
    </p:spTree>
    <p:extLst>
      <p:ext uri="{BB962C8B-B14F-4D97-AF65-F5344CB8AC3E}">
        <p14:creationId xmlns:p14="http://schemas.microsoft.com/office/powerpoint/2010/main" val="10386632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ME_Divi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852928" y="2633472"/>
            <a:ext cx="6492240" cy="1600200"/>
          </a:xfrm>
        </p:spPr>
        <p:txBody>
          <a:bodyPr anchor="ctr">
            <a:noAutofit/>
          </a:bodyPr>
          <a:lstStyle>
            <a:lvl1pPr algn="ctr">
              <a:lnSpc>
                <a:spcPct val="90000"/>
              </a:lnSpc>
              <a:defRPr sz="4000" i="0">
                <a:solidFill>
                  <a:schemeClr val="accent6"/>
                </a:solidFill>
              </a:defRPr>
            </a:lvl1pPr>
          </a:lstStyle>
          <a:p>
            <a:r>
              <a:rPr lang="en-US" dirty="0"/>
              <a:t>Click To Edit Master Title Style</a:t>
            </a:r>
          </a:p>
        </p:txBody>
      </p:sp>
      <p:pic>
        <p:nvPicPr>
          <p:cNvPr id="4" name="Picture 3">
            <a:extLst>
              <a:ext uri="{FF2B5EF4-FFF2-40B4-BE49-F238E27FC236}">
                <a16:creationId xmlns:a16="http://schemas.microsoft.com/office/drawing/2014/main" id="{79102028-FF0E-7842-AC75-93C54D0DA0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8913" y="304800"/>
            <a:ext cx="1613931" cy="424435"/>
          </a:xfrm>
          <a:prstGeom prst="rect">
            <a:avLst/>
          </a:prstGeom>
        </p:spPr>
      </p:pic>
    </p:spTree>
    <p:extLst>
      <p:ext uri="{BB962C8B-B14F-4D97-AF65-F5344CB8AC3E}">
        <p14:creationId xmlns:p14="http://schemas.microsoft.com/office/powerpoint/2010/main" val="4278804982"/>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2_ME_Program Title_Global">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68680" y="1444752"/>
            <a:ext cx="10451592" cy="1170432"/>
          </a:xfrm>
        </p:spPr>
        <p:txBody>
          <a:bodyPr anchor="ctr">
            <a:noAutofit/>
          </a:bodyPr>
          <a:lstStyle>
            <a:lvl1pPr algn="ctr">
              <a:defRPr sz="4400"/>
            </a:lvl1pPr>
          </a:lstStyle>
          <a:p>
            <a:r>
              <a:rPr lang="en-US" dirty="0"/>
              <a:t>Click To Edit Master Title Style</a:t>
            </a:r>
          </a:p>
        </p:txBody>
      </p:sp>
      <p:sp>
        <p:nvSpPr>
          <p:cNvPr id="3" name="Subtitle 2"/>
          <p:cNvSpPr>
            <a:spLocks noGrp="1"/>
          </p:cNvSpPr>
          <p:nvPr>
            <p:ph type="subTitle" idx="1"/>
          </p:nvPr>
        </p:nvSpPr>
        <p:spPr>
          <a:xfrm>
            <a:off x="877824" y="2752344"/>
            <a:ext cx="10442448" cy="649224"/>
          </a:xfrm>
        </p:spPr>
        <p:txBody>
          <a:bodyPr>
            <a:noAutofit/>
          </a:bodyPr>
          <a:lstStyle>
            <a:lvl1pPr marL="0" indent="0" algn="ctr">
              <a:buNone/>
              <a:defRPr sz="3600" i="1">
                <a:solidFill>
                  <a:schemeClr val="accent6"/>
                </a:solidFill>
                <a:latin typeface="+mj-lt"/>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sp>
        <p:nvSpPr>
          <p:cNvPr id="13" name="Text Placeholder 12"/>
          <p:cNvSpPr>
            <a:spLocks noGrp="1"/>
          </p:cNvSpPr>
          <p:nvPr>
            <p:ph type="body" sz="quarter" idx="13"/>
          </p:nvPr>
        </p:nvSpPr>
        <p:spPr>
          <a:xfrm>
            <a:off x="438912" y="3886200"/>
            <a:ext cx="5632704" cy="347472"/>
          </a:xfrm>
        </p:spPr>
        <p:txBody>
          <a:bodyPr>
            <a:noAutofit/>
          </a:bodyPr>
          <a:lstStyle>
            <a:lvl1pPr>
              <a:lnSpc>
                <a:spcPts val="2800"/>
              </a:lnSpc>
              <a:spcBef>
                <a:spcPts val="600"/>
              </a:spcBef>
              <a:defRPr>
                <a:solidFill>
                  <a:schemeClr val="accent6"/>
                </a:solidFill>
                <a:latin typeface="Calibri Light" panose="020F0302020204030204" pitchFamily="34" charset="0"/>
              </a:defRPr>
            </a:lvl1pPr>
          </a:lstStyle>
          <a:p>
            <a:pPr lvl="0"/>
            <a:r>
              <a:rPr lang="en-US" dirty="0"/>
              <a:t>Edit Master text styles</a:t>
            </a:r>
          </a:p>
        </p:txBody>
      </p:sp>
      <p:sp>
        <p:nvSpPr>
          <p:cNvPr id="15" name="Text Placeholder 14"/>
          <p:cNvSpPr>
            <a:spLocks noGrp="1"/>
          </p:cNvSpPr>
          <p:nvPr>
            <p:ph type="body" sz="quarter" idx="14"/>
          </p:nvPr>
        </p:nvSpPr>
        <p:spPr>
          <a:xfrm>
            <a:off x="438912"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pic>
        <p:nvPicPr>
          <p:cNvPr id="10" name="Picture 9">
            <a:extLst>
              <a:ext uri="{FF2B5EF4-FFF2-40B4-BE49-F238E27FC236}">
                <a16:creationId xmlns:a16="http://schemas.microsoft.com/office/drawing/2014/main" id="{4CA14CA3-36B4-B842-A074-2DEFEA4415D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6966" y="303079"/>
            <a:ext cx="2130799" cy="426159"/>
          </a:xfrm>
          <a:prstGeom prst="rect">
            <a:avLst/>
          </a:prstGeom>
        </p:spPr>
      </p:pic>
    </p:spTree>
    <p:extLst>
      <p:ext uri="{BB962C8B-B14F-4D97-AF65-F5344CB8AC3E}">
        <p14:creationId xmlns:p14="http://schemas.microsoft.com/office/powerpoint/2010/main" val="386931189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ME_Program Title THO">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68680" y="1444752"/>
            <a:ext cx="10451592" cy="1170432"/>
          </a:xfrm>
        </p:spPr>
        <p:txBody>
          <a:bodyPr anchor="ctr">
            <a:noAutofit/>
          </a:bodyPr>
          <a:lstStyle>
            <a:lvl1pPr algn="ctr">
              <a:defRPr sz="4400"/>
            </a:lvl1pPr>
          </a:lstStyle>
          <a:p>
            <a:r>
              <a:rPr lang="en-US" dirty="0"/>
              <a:t>Click To Edit Master Title Style</a:t>
            </a:r>
          </a:p>
        </p:txBody>
      </p:sp>
      <p:sp>
        <p:nvSpPr>
          <p:cNvPr id="3" name="Subtitle 2"/>
          <p:cNvSpPr>
            <a:spLocks noGrp="1"/>
          </p:cNvSpPr>
          <p:nvPr>
            <p:ph type="subTitle" idx="1"/>
          </p:nvPr>
        </p:nvSpPr>
        <p:spPr>
          <a:xfrm>
            <a:off x="877824" y="2752344"/>
            <a:ext cx="10442448" cy="649224"/>
          </a:xfrm>
        </p:spPr>
        <p:txBody>
          <a:bodyPr>
            <a:noAutofit/>
          </a:bodyPr>
          <a:lstStyle>
            <a:lvl1pPr marL="0" indent="0" algn="ctr">
              <a:buNone/>
              <a:defRPr sz="3600" i="1">
                <a:solidFill>
                  <a:schemeClr val="accent6"/>
                </a:solidFill>
                <a:latin typeface="+mj-lt"/>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sp>
        <p:nvSpPr>
          <p:cNvPr id="13" name="Text Placeholder 12"/>
          <p:cNvSpPr>
            <a:spLocks noGrp="1"/>
          </p:cNvSpPr>
          <p:nvPr>
            <p:ph type="body" sz="quarter" idx="13"/>
          </p:nvPr>
        </p:nvSpPr>
        <p:spPr>
          <a:xfrm>
            <a:off x="438912" y="3886200"/>
            <a:ext cx="5632704" cy="347472"/>
          </a:xfrm>
        </p:spPr>
        <p:txBody>
          <a:bodyPr>
            <a:noAutofit/>
          </a:bodyPr>
          <a:lstStyle>
            <a:lvl1pPr>
              <a:lnSpc>
                <a:spcPts val="2800"/>
              </a:lnSpc>
              <a:spcBef>
                <a:spcPts val="600"/>
              </a:spcBef>
              <a:defRPr>
                <a:solidFill>
                  <a:schemeClr val="accent6"/>
                </a:solidFill>
                <a:latin typeface="Calibri Light" panose="020F0302020204030204" pitchFamily="34" charset="0"/>
              </a:defRPr>
            </a:lvl1pPr>
          </a:lstStyle>
          <a:p>
            <a:pPr lvl="0"/>
            <a:r>
              <a:rPr lang="en-US" dirty="0"/>
              <a:t>Edit Master text styles</a:t>
            </a:r>
          </a:p>
        </p:txBody>
      </p:sp>
      <p:sp>
        <p:nvSpPr>
          <p:cNvPr id="15" name="Text Placeholder 14"/>
          <p:cNvSpPr>
            <a:spLocks noGrp="1"/>
          </p:cNvSpPr>
          <p:nvPr>
            <p:ph type="body" sz="quarter" idx="14"/>
          </p:nvPr>
        </p:nvSpPr>
        <p:spPr>
          <a:xfrm>
            <a:off x="438912"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pic>
        <p:nvPicPr>
          <p:cNvPr id="10" name="Picture 9">
            <a:extLst>
              <a:ext uri="{FF2B5EF4-FFF2-40B4-BE49-F238E27FC236}">
                <a16:creationId xmlns:a16="http://schemas.microsoft.com/office/drawing/2014/main" id="{28040E56-E774-7849-8172-C947652F23E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8913" y="304800"/>
            <a:ext cx="1613931" cy="424435"/>
          </a:xfrm>
          <a:prstGeom prst="rect">
            <a:avLst/>
          </a:prstGeom>
        </p:spPr>
      </p:pic>
      <p:pic>
        <p:nvPicPr>
          <p:cNvPr id="12" name="Picture 11">
            <a:extLst>
              <a:ext uri="{FF2B5EF4-FFF2-40B4-BE49-F238E27FC236}">
                <a16:creationId xmlns:a16="http://schemas.microsoft.com/office/drawing/2014/main" id="{B36F3331-B025-1F44-A1D5-A18629A4E26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81193" y="323852"/>
            <a:ext cx="1398451" cy="405933"/>
          </a:xfrm>
          <a:prstGeom prst="rect">
            <a:avLst/>
          </a:prstGeom>
        </p:spPr>
      </p:pic>
    </p:spTree>
    <p:extLst>
      <p:ext uri="{BB962C8B-B14F-4D97-AF65-F5344CB8AC3E}">
        <p14:creationId xmlns:p14="http://schemas.microsoft.com/office/powerpoint/2010/main" val="219552527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ME_Panelist">
    <p:spTree>
      <p:nvGrpSpPr>
        <p:cNvPr id="1" name=""/>
        <p:cNvGrpSpPr/>
        <p:nvPr/>
      </p:nvGrpSpPr>
      <p:grpSpPr>
        <a:xfrm>
          <a:off x="0" y="0"/>
          <a:ext cx="0" cy="0"/>
          <a:chOff x="0" y="0"/>
          <a:chExt cx="0" cy="0"/>
        </a:xfrm>
      </p:grpSpPr>
      <p:sp>
        <p:nvSpPr>
          <p:cNvPr id="13" name="Text Placeholder 12"/>
          <p:cNvSpPr>
            <a:spLocks noGrp="1"/>
          </p:cNvSpPr>
          <p:nvPr>
            <p:ph type="body" sz="quarter" idx="13"/>
          </p:nvPr>
        </p:nvSpPr>
        <p:spPr>
          <a:xfrm>
            <a:off x="438912" y="1673352"/>
            <a:ext cx="5632704" cy="347472"/>
          </a:xfrm>
        </p:spPr>
        <p:txBody>
          <a:bodyPr>
            <a:noAutofit/>
          </a:bodyPr>
          <a:lstStyle>
            <a:lvl1pPr>
              <a:lnSpc>
                <a:spcPts val="2800"/>
              </a:lnSpc>
              <a:spcBef>
                <a:spcPts val="600"/>
              </a:spcBef>
              <a:defRPr>
                <a:solidFill>
                  <a:schemeClr val="accent6"/>
                </a:solidFill>
                <a:latin typeface="Calibri Light" panose="020F0302020204030204" pitchFamily="34" charset="0"/>
              </a:defRPr>
            </a:lvl1pPr>
          </a:lstStyle>
          <a:p>
            <a:pPr lvl="0"/>
            <a:r>
              <a:rPr lang="en-US" dirty="0"/>
              <a:t>Edit Master text styles</a:t>
            </a:r>
          </a:p>
        </p:txBody>
      </p:sp>
      <p:sp>
        <p:nvSpPr>
          <p:cNvPr id="15" name="Text Placeholder 14"/>
          <p:cNvSpPr>
            <a:spLocks noGrp="1"/>
          </p:cNvSpPr>
          <p:nvPr>
            <p:ph type="body" sz="quarter" idx="14"/>
          </p:nvPr>
        </p:nvSpPr>
        <p:spPr>
          <a:xfrm>
            <a:off x="438912" y="2029968"/>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9" name="Text Placeholder 14"/>
          <p:cNvSpPr>
            <a:spLocks noGrp="1"/>
          </p:cNvSpPr>
          <p:nvPr>
            <p:ph type="body" sz="quarter" idx="15"/>
          </p:nvPr>
        </p:nvSpPr>
        <p:spPr>
          <a:xfrm>
            <a:off x="438912"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10" name="Text Placeholder 14"/>
          <p:cNvSpPr>
            <a:spLocks noGrp="1"/>
          </p:cNvSpPr>
          <p:nvPr>
            <p:ph type="body" sz="quarter" idx="16"/>
          </p:nvPr>
        </p:nvSpPr>
        <p:spPr>
          <a:xfrm>
            <a:off x="6163056" y="2029968"/>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11" name="Text Placeholder 14"/>
          <p:cNvSpPr>
            <a:spLocks noGrp="1"/>
          </p:cNvSpPr>
          <p:nvPr>
            <p:ph type="body" sz="quarter" idx="17"/>
          </p:nvPr>
        </p:nvSpPr>
        <p:spPr>
          <a:xfrm>
            <a:off x="6163056"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pic>
        <p:nvPicPr>
          <p:cNvPr id="12" name="Picture 11">
            <a:extLst>
              <a:ext uri="{FF2B5EF4-FFF2-40B4-BE49-F238E27FC236}">
                <a16:creationId xmlns:a16="http://schemas.microsoft.com/office/drawing/2014/main" id="{CACAA67F-D1FD-C148-A896-23A35382AD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8913" y="304800"/>
            <a:ext cx="1613931" cy="424435"/>
          </a:xfrm>
          <a:prstGeom prst="rect">
            <a:avLst/>
          </a:prstGeom>
        </p:spPr>
      </p:pic>
    </p:spTree>
    <p:extLst>
      <p:ext uri="{BB962C8B-B14F-4D97-AF65-F5344CB8AC3E}">
        <p14:creationId xmlns:p14="http://schemas.microsoft.com/office/powerpoint/2010/main" val="4284448988"/>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ME_Panelist_HemOnc">
    <p:spTree>
      <p:nvGrpSpPr>
        <p:cNvPr id="1" name=""/>
        <p:cNvGrpSpPr/>
        <p:nvPr/>
      </p:nvGrpSpPr>
      <p:grpSpPr>
        <a:xfrm>
          <a:off x="0" y="0"/>
          <a:ext cx="0" cy="0"/>
          <a:chOff x="0" y="0"/>
          <a:chExt cx="0" cy="0"/>
        </a:xfrm>
      </p:grpSpPr>
      <p:sp>
        <p:nvSpPr>
          <p:cNvPr id="13" name="Text Placeholder 12"/>
          <p:cNvSpPr>
            <a:spLocks noGrp="1"/>
          </p:cNvSpPr>
          <p:nvPr>
            <p:ph type="body" sz="quarter" idx="13"/>
          </p:nvPr>
        </p:nvSpPr>
        <p:spPr>
          <a:xfrm>
            <a:off x="438912" y="1673352"/>
            <a:ext cx="5632704" cy="347472"/>
          </a:xfrm>
        </p:spPr>
        <p:txBody>
          <a:bodyPr>
            <a:noAutofit/>
          </a:bodyPr>
          <a:lstStyle>
            <a:lvl1pPr>
              <a:lnSpc>
                <a:spcPts val="2800"/>
              </a:lnSpc>
              <a:spcBef>
                <a:spcPts val="600"/>
              </a:spcBef>
              <a:defRPr>
                <a:solidFill>
                  <a:schemeClr val="accent6"/>
                </a:solidFill>
                <a:latin typeface="Calibri Light" panose="020F0302020204030204" pitchFamily="34" charset="0"/>
              </a:defRPr>
            </a:lvl1pPr>
          </a:lstStyle>
          <a:p>
            <a:pPr lvl="0"/>
            <a:r>
              <a:rPr lang="en-US" dirty="0"/>
              <a:t>Edit Master text styles</a:t>
            </a:r>
          </a:p>
        </p:txBody>
      </p:sp>
      <p:sp>
        <p:nvSpPr>
          <p:cNvPr id="15" name="Text Placeholder 14"/>
          <p:cNvSpPr>
            <a:spLocks noGrp="1"/>
          </p:cNvSpPr>
          <p:nvPr>
            <p:ph type="body" sz="quarter" idx="14"/>
          </p:nvPr>
        </p:nvSpPr>
        <p:spPr>
          <a:xfrm>
            <a:off x="438912" y="2029968"/>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9" name="Text Placeholder 14"/>
          <p:cNvSpPr>
            <a:spLocks noGrp="1"/>
          </p:cNvSpPr>
          <p:nvPr>
            <p:ph type="body" sz="quarter" idx="15"/>
          </p:nvPr>
        </p:nvSpPr>
        <p:spPr>
          <a:xfrm>
            <a:off x="438912"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10" name="Text Placeholder 14"/>
          <p:cNvSpPr>
            <a:spLocks noGrp="1"/>
          </p:cNvSpPr>
          <p:nvPr>
            <p:ph type="body" sz="quarter" idx="16"/>
          </p:nvPr>
        </p:nvSpPr>
        <p:spPr>
          <a:xfrm>
            <a:off x="6163056" y="2029968"/>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11" name="Text Placeholder 14"/>
          <p:cNvSpPr>
            <a:spLocks noGrp="1"/>
          </p:cNvSpPr>
          <p:nvPr>
            <p:ph type="body" sz="quarter" idx="17"/>
          </p:nvPr>
        </p:nvSpPr>
        <p:spPr>
          <a:xfrm>
            <a:off x="6163056"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pic>
        <p:nvPicPr>
          <p:cNvPr id="12" name="Picture 11">
            <a:extLst>
              <a:ext uri="{FF2B5EF4-FFF2-40B4-BE49-F238E27FC236}">
                <a16:creationId xmlns:a16="http://schemas.microsoft.com/office/drawing/2014/main" id="{EC61B8E3-492A-394C-BF56-A70BB95489D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1649" y="304803"/>
            <a:ext cx="3323267" cy="357327"/>
          </a:xfrm>
          <a:prstGeom prst="rect">
            <a:avLst/>
          </a:prstGeom>
        </p:spPr>
      </p:pic>
    </p:spTree>
    <p:extLst>
      <p:ext uri="{BB962C8B-B14F-4D97-AF65-F5344CB8AC3E}">
        <p14:creationId xmlns:p14="http://schemas.microsoft.com/office/powerpoint/2010/main" val="86145252"/>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1_ME_Panelist_HemOnc Global">
    <p:spTree>
      <p:nvGrpSpPr>
        <p:cNvPr id="1" name=""/>
        <p:cNvGrpSpPr/>
        <p:nvPr/>
      </p:nvGrpSpPr>
      <p:grpSpPr>
        <a:xfrm>
          <a:off x="0" y="0"/>
          <a:ext cx="0" cy="0"/>
          <a:chOff x="0" y="0"/>
          <a:chExt cx="0" cy="0"/>
        </a:xfrm>
      </p:grpSpPr>
      <p:sp>
        <p:nvSpPr>
          <p:cNvPr id="13" name="Text Placeholder 12"/>
          <p:cNvSpPr>
            <a:spLocks noGrp="1"/>
          </p:cNvSpPr>
          <p:nvPr>
            <p:ph type="body" sz="quarter" idx="13"/>
          </p:nvPr>
        </p:nvSpPr>
        <p:spPr>
          <a:xfrm>
            <a:off x="438912" y="1673352"/>
            <a:ext cx="5632704" cy="347472"/>
          </a:xfrm>
        </p:spPr>
        <p:txBody>
          <a:bodyPr>
            <a:noAutofit/>
          </a:bodyPr>
          <a:lstStyle>
            <a:lvl1pPr>
              <a:lnSpc>
                <a:spcPts val="2800"/>
              </a:lnSpc>
              <a:spcBef>
                <a:spcPts val="600"/>
              </a:spcBef>
              <a:defRPr>
                <a:solidFill>
                  <a:schemeClr val="accent6"/>
                </a:solidFill>
                <a:latin typeface="Calibri Light" panose="020F0302020204030204" pitchFamily="34" charset="0"/>
              </a:defRPr>
            </a:lvl1pPr>
          </a:lstStyle>
          <a:p>
            <a:pPr lvl="0"/>
            <a:r>
              <a:rPr lang="en-US" dirty="0"/>
              <a:t>Edit Master text styles</a:t>
            </a:r>
          </a:p>
        </p:txBody>
      </p:sp>
      <p:sp>
        <p:nvSpPr>
          <p:cNvPr id="15" name="Text Placeholder 14"/>
          <p:cNvSpPr>
            <a:spLocks noGrp="1"/>
          </p:cNvSpPr>
          <p:nvPr>
            <p:ph type="body" sz="quarter" idx="14"/>
          </p:nvPr>
        </p:nvSpPr>
        <p:spPr>
          <a:xfrm>
            <a:off x="438912" y="2029968"/>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9" name="Text Placeholder 14"/>
          <p:cNvSpPr>
            <a:spLocks noGrp="1"/>
          </p:cNvSpPr>
          <p:nvPr>
            <p:ph type="body" sz="quarter" idx="15"/>
          </p:nvPr>
        </p:nvSpPr>
        <p:spPr>
          <a:xfrm>
            <a:off x="438912"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10" name="Text Placeholder 14"/>
          <p:cNvSpPr>
            <a:spLocks noGrp="1"/>
          </p:cNvSpPr>
          <p:nvPr>
            <p:ph type="body" sz="quarter" idx="16"/>
          </p:nvPr>
        </p:nvSpPr>
        <p:spPr>
          <a:xfrm>
            <a:off x="6163056" y="2029968"/>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11" name="Text Placeholder 14"/>
          <p:cNvSpPr>
            <a:spLocks noGrp="1"/>
          </p:cNvSpPr>
          <p:nvPr>
            <p:ph type="body" sz="quarter" idx="17"/>
          </p:nvPr>
        </p:nvSpPr>
        <p:spPr>
          <a:xfrm>
            <a:off x="6163056"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pic>
        <p:nvPicPr>
          <p:cNvPr id="12" name="Picture 11">
            <a:extLst>
              <a:ext uri="{FF2B5EF4-FFF2-40B4-BE49-F238E27FC236}">
                <a16:creationId xmlns:a16="http://schemas.microsoft.com/office/drawing/2014/main" id="{ADC345D0-B37C-DF40-82EC-48C4A5322F6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3049" y="304803"/>
            <a:ext cx="2496991" cy="688975"/>
          </a:xfrm>
          <a:prstGeom prst="rect">
            <a:avLst/>
          </a:prstGeom>
        </p:spPr>
      </p:pic>
    </p:spTree>
    <p:extLst>
      <p:ext uri="{BB962C8B-B14F-4D97-AF65-F5344CB8AC3E}">
        <p14:creationId xmlns:p14="http://schemas.microsoft.com/office/powerpoint/2010/main" val="423524940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2_ME_Panelist_Global">
    <p:spTree>
      <p:nvGrpSpPr>
        <p:cNvPr id="1" name=""/>
        <p:cNvGrpSpPr/>
        <p:nvPr/>
      </p:nvGrpSpPr>
      <p:grpSpPr>
        <a:xfrm>
          <a:off x="0" y="0"/>
          <a:ext cx="0" cy="0"/>
          <a:chOff x="0" y="0"/>
          <a:chExt cx="0" cy="0"/>
        </a:xfrm>
      </p:grpSpPr>
      <p:sp>
        <p:nvSpPr>
          <p:cNvPr id="13" name="Text Placeholder 12"/>
          <p:cNvSpPr>
            <a:spLocks noGrp="1"/>
          </p:cNvSpPr>
          <p:nvPr>
            <p:ph type="body" sz="quarter" idx="13"/>
          </p:nvPr>
        </p:nvSpPr>
        <p:spPr>
          <a:xfrm>
            <a:off x="438912" y="1673352"/>
            <a:ext cx="5632704" cy="347472"/>
          </a:xfrm>
        </p:spPr>
        <p:txBody>
          <a:bodyPr>
            <a:noAutofit/>
          </a:bodyPr>
          <a:lstStyle>
            <a:lvl1pPr>
              <a:lnSpc>
                <a:spcPts val="2800"/>
              </a:lnSpc>
              <a:spcBef>
                <a:spcPts val="600"/>
              </a:spcBef>
              <a:defRPr>
                <a:solidFill>
                  <a:schemeClr val="accent6"/>
                </a:solidFill>
                <a:latin typeface="Calibri Light" panose="020F0302020204030204" pitchFamily="34" charset="0"/>
              </a:defRPr>
            </a:lvl1pPr>
          </a:lstStyle>
          <a:p>
            <a:pPr lvl="0"/>
            <a:r>
              <a:rPr lang="en-US" dirty="0"/>
              <a:t>Edit Master text styles</a:t>
            </a:r>
          </a:p>
        </p:txBody>
      </p:sp>
      <p:sp>
        <p:nvSpPr>
          <p:cNvPr id="15" name="Text Placeholder 14"/>
          <p:cNvSpPr>
            <a:spLocks noGrp="1"/>
          </p:cNvSpPr>
          <p:nvPr>
            <p:ph type="body" sz="quarter" idx="14"/>
          </p:nvPr>
        </p:nvSpPr>
        <p:spPr>
          <a:xfrm>
            <a:off x="438912" y="2029968"/>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9" name="Text Placeholder 14"/>
          <p:cNvSpPr>
            <a:spLocks noGrp="1"/>
          </p:cNvSpPr>
          <p:nvPr>
            <p:ph type="body" sz="quarter" idx="15"/>
          </p:nvPr>
        </p:nvSpPr>
        <p:spPr>
          <a:xfrm>
            <a:off x="438912"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10" name="Text Placeholder 14"/>
          <p:cNvSpPr>
            <a:spLocks noGrp="1"/>
          </p:cNvSpPr>
          <p:nvPr>
            <p:ph type="body" sz="quarter" idx="16"/>
          </p:nvPr>
        </p:nvSpPr>
        <p:spPr>
          <a:xfrm>
            <a:off x="6163056" y="2029968"/>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11" name="Text Placeholder 14"/>
          <p:cNvSpPr>
            <a:spLocks noGrp="1"/>
          </p:cNvSpPr>
          <p:nvPr>
            <p:ph type="body" sz="quarter" idx="17"/>
          </p:nvPr>
        </p:nvSpPr>
        <p:spPr>
          <a:xfrm>
            <a:off x="6163056"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pic>
        <p:nvPicPr>
          <p:cNvPr id="12" name="Picture 11">
            <a:extLst>
              <a:ext uri="{FF2B5EF4-FFF2-40B4-BE49-F238E27FC236}">
                <a16:creationId xmlns:a16="http://schemas.microsoft.com/office/drawing/2014/main" id="{62B7FAAD-1F56-EF48-A3AB-FE9773EDD8A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6966" y="303079"/>
            <a:ext cx="2130799" cy="426159"/>
          </a:xfrm>
          <a:prstGeom prst="rect">
            <a:avLst/>
          </a:prstGeom>
        </p:spPr>
      </p:pic>
    </p:spTree>
    <p:extLst>
      <p:ext uri="{BB962C8B-B14F-4D97-AF65-F5344CB8AC3E}">
        <p14:creationId xmlns:p14="http://schemas.microsoft.com/office/powerpoint/2010/main" val="5135755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ME_Panelist THO">
    <p:spTree>
      <p:nvGrpSpPr>
        <p:cNvPr id="1" name=""/>
        <p:cNvGrpSpPr/>
        <p:nvPr/>
      </p:nvGrpSpPr>
      <p:grpSpPr>
        <a:xfrm>
          <a:off x="0" y="0"/>
          <a:ext cx="0" cy="0"/>
          <a:chOff x="0" y="0"/>
          <a:chExt cx="0" cy="0"/>
        </a:xfrm>
      </p:grpSpPr>
      <p:sp>
        <p:nvSpPr>
          <p:cNvPr id="13" name="Text Placeholder 12"/>
          <p:cNvSpPr>
            <a:spLocks noGrp="1"/>
          </p:cNvSpPr>
          <p:nvPr>
            <p:ph type="body" sz="quarter" idx="13"/>
          </p:nvPr>
        </p:nvSpPr>
        <p:spPr>
          <a:xfrm>
            <a:off x="438912" y="1673352"/>
            <a:ext cx="5632704" cy="347472"/>
          </a:xfrm>
        </p:spPr>
        <p:txBody>
          <a:bodyPr>
            <a:noAutofit/>
          </a:bodyPr>
          <a:lstStyle>
            <a:lvl1pPr>
              <a:lnSpc>
                <a:spcPts val="2800"/>
              </a:lnSpc>
              <a:spcBef>
                <a:spcPts val="600"/>
              </a:spcBef>
              <a:defRPr>
                <a:solidFill>
                  <a:schemeClr val="accent6"/>
                </a:solidFill>
                <a:latin typeface="Calibri Light" panose="020F0302020204030204" pitchFamily="34" charset="0"/>
              </a:defRPr>
            </a:lvl1pPr>
          </a:lstStyle>
          <a:p>
            <a:pPr lvl="0"/>
            <a:r>
              <a:rPr lang="en-US" dirty="0"/>
              <a:t>Edit Master text styles</a:t>
            </a:r>
          </a:p>
        </p:txBody>
      </p:sp>
      <p:sp>
        <p:nvSpPr>
          <p:cNvPr id="15" name="Text Placeholder 14"/>
          <p:cNvSpPr>
            <a:spLocks noGrp="1"/>
          </p:cNvSpPr>
          <p:nvPr>
            <p:ph type="body" sz="quarter" idx="14"/>
          </p:nvPr>
        </p:nvSpPr>
        <p:spPr>
          <a:xfrm>
            <a:off x="438912" y="2029968"/>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9" name="Text Placeholder 14"/>
          <p:cNvSpPr>
            <a:spLocks noGrp="1"/>
          </p:cNvSpPr>
          <p:nvPr>
            <p:ph type="body" sz="quarter" idx="15"/>
          </p:nvPr>
        </p:nvSpPr>
        <p:spPr>
          <a:xfrm>
            <a:off x="438912"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10" name="Text Placeholder 14"/>
          <p:cNvSpPr>
            <a:spLocks noGrp="1"/>
          </p:cNvSpPr>
          <p:nvPr>
            <p:ph type="body" sz="quarter" idx="16"/>
          </p:nvPr>
        </p:nvSpPr>
        <p:spPr>
          <a:xfrm>
            <a:off x="6163056" y="2029968"/>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11" name="Text Placeholder 14"/>
          <p:cNvSpPr>
            <a:spLocks noGrp="1"/>
          </p:cNvSpPr>
          <p:nvPr>
            <p:ph type="body" sz="quarter" idx="17"/>
          </p:nvPr>
        </p:nvSpPr>
        <p:spPr>
          <a:xfrm>
            <a:off x="6163056"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pic>
        <p:nvPicPr>
          <p:cNvPr id="12" name="Picture 11">
            <a:extLst>
              <a:ext uri="{FF2B5EF4-FFF2-40B4-BE49-F238E27FC236}">
                <a16:creationId xmlns:a16="http://schemas.microsoft.com/office/drawing/2014/main" id="{59573944-6D7B-0B4F-9C74-435D0774EB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8913" y="304800"/>
            <a:ext cx="1613931" cy="424435"/>
          </a:xfrm>
          <a:prstGeom prst="rect">
            <a:avLst/>
          </a:prstGeom>
        </p:spPr>
      </p:pic>
      <p:pic>
        <p:nvPicPr>
          <p:cNvPr id="14" name="Picture 13">
            <a:extLst>
              <a:ext uri="{FF2B5EF4-FFF2-40B4-BE49-F238E27FC236}">
                <a16:creationId xmlns:a16="http://schemas.microsoft.com/office/drawing/2014/main" id="{33D8D437-3A4A-DA40-B4A2-6C3A3ADB80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81193" y="323852"/>
            <a:ext cx="1398451" cy="405933"/>
          </a:xfrm>
          <a:prstGeom prst="rect">
            <a:avLst/>
          </a:prstGeom>
        </p:spPr>
      </p:pic>
    </p:spTree>
    <p:extLst>
      <p:ext uri="{BB962C8B-B14F-4D97-AF65-F5344CB8AC3E}">
        <p14:creationId xmlns:p14="http://schemas.microsoft.com/office/powerpoint/2010/main" val="403928626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ME_Disclaimer">
    <p:spTree>
      <p:nvGrpSpPr>
        <p:cNvPr id="1" name=""/>
        <p:cNvGrpSpPr/>
        <p:nvPr/>
      </p:nvGrpSpPr>
      <p:grpSpPr>
        <a:xfrm>
          <a:off x="0" y="0"/>
          <a:ext cx="0" cy="0"/>
          <a:chOff x="0" y="0"/>
          <a:chExt cx="0" cy="0"/>
        </a:xfrm>
      </p:grpSpPr>
      <p:sp>
        <p:nvSpPr>
          <p:cNvPr id="2" name="Title 1"/>
          <p:cNvSpPr>
            <a:spLocks noGrp="1"/>
          </p:cNvSpPr>
          <p:nvPr>
            <p:ph type="title"/>
          </p:nvPr>
        </p:nvSpPr>
        <p:spPr>
          <a:xfrm>
            <a:off x="758952" y="2633472"/>
            <a:ext cx="10680192" cy="1600200"/>
          </a:xfrm>
        </p:spPr>
        <p:txBody>
          <a:bodyPr anchor="ctr">
            <a:noAutofit/>
          </a:bodyPr>
          <a:lstStyle>
            <a:lvl1pPr algn="ctr">
              <a:lnSpc>
                <a:spcPts val="3600"/>
              </a:lnSpc>
              <a:defRPr sz="3600" i="1">
                <a:solidFill>
                  <a:schemeClr val="accent6"/>
                </a:solidFill>
              </a:defRPr>
            </a:lvl1pPr>
          </a:lstStyle>
          <a:p>
            <a:r>
              <a:rPr lang="en-US" dirty="0"/>
              <a:t>Click to edit Master title style</a:t>
            </a:r>
          </a:p>
        </p:txBody>
      </p:sp>
    </p:spTree>
    <p:extLst>
      <p:ext uri="{BB962C8B-B14F-4D97-AF65-F5344CB8AC3E}">
        <p14:creationId xmlns:p14="http://schemas.microsoft.com/office/powerpoint/2010/main" val="20564309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ME_Divi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852928" y="2633472"/>
            <a:ext cx="6492240" cy="1600200"/>
          </a:xfrm>
        </p:spPr>
        <p:txBody>
          <a:bodyPr anchor="ctr">
            <a:noAutofit/>
          </a:bodyPr>
          <a:lstStyle>
            <a:lvl1pPr algn="ctr">
              <a:lnSpc>
                <a:spcPct val="90000"/>
              </a:lnSpc>
              <a:defRPr sz="4000" i="0">
                <a:solidFill>
                  <a:schemeClr val="accent6"/>
                </a:solidFill>
              </a:defRPr>
            </a:lvl1pPr>
          </a:lstStyle>
          <a:p>
            <a:r>
              <a:rPr lang="en-US" dirty="0"/>
              <a:t>Click To Edit Master Title Style</a:t>
            </a:r>
          </a:p>
        </p:txBody>
      </p:sp>
      <p:pic>
        <p:nvPicPr>
          <p:cNvPr id="4" name="Picture 3">
            <a:extLst>
              <a:ext uri="{FF2B5EF4-FFF2-40B4-BE49-F238E27FC236}">
                <a16:creationId xmlns:a16="http://schemas.microsoft.com/office/drawing/2014/main" id="{79102028-FF0E-7842-AC75-93C54D0DA0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8913" y="304800"/>
            <a:ext cx="1613931" cy="424435"/>
          </a:xfrm>
          <a:prstGeom prst="rect">
            <a:avLst/>
          </a:prstGeom>
        </p:spPr>
      </p:pic>
    </p:spTree>
    <p:extLst>
      <p:ext uri="{BB962C8B-B14F-4D97-AF65-F5344CB8AC3E}">
        <p14:creationId xmlns:p14="http://schemas.microsoft.com/office/powerpoint/2010/main" val="2359766382"/>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ME_Divider_HemOn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852928" y="2633472"/>
            <a:ext cx="6492240" cy="1600200"/>
          </a:xfrm>
        </p:spPr>
        <p:txBody>
          <a:bodyPr anchor="ctr">
            <a:noAutofit/>
          </a:bodyPr>
          <a:lstStyle>
            <a:lvl1pPr algn="ctr">
              <a:lnSpc>
                <a:spcPct val="90000"/>
              </a:lnSpc>
              <a:defRPr sz="4000" i="0">
                <a:solidFill>
                  <a:schemeClr val="accent6"/>
                </a:solidFill>
              </a:defRPr>
            </a:lvl1pPr>
          </a:lstStyle>
          <a:p>
            <a:r>
              <a:rPr lang="en-US" dirty="0"/>
              <a:t>Click To Edit Master Title Style</a:t>
            </a:r>
          </a:p>
        </p:txBody>
      </p:sp>
      <p:pic>
        <p:nvPicPr>
          <p:cNvPr id="5" name="Picture 4">
            <a:extLst>
              <a:ext uri="{FF2B5EF4-FFF2-40B4-BE49-F238E27FC236}">
                <a16:creationId xmlns:a16="http://schemas.microsoft.com/office/drawing/2014/main" id="{5C667007-A794-614E-9BED-9DF984AB134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1649" y="304803"/>
            <a:ext cx="3323267" cy="357327"/>
          </a:xfrm>
          <a:prstGeom prst="rect">
            <a:avLst/>
          </a:prstGeom>
        </p:spPr>
      </p:pic>
    </p:spTree>
    <p:extLst>
      <p:ext uri="{BB962C8B-B14F-4D97-AF65-F5344CB8AC3E}">
        <p14:creationId xmlns:p14="http://schemas.microsoft.com/office/powerpoint/2010/main" val="372147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ME_Divider_HemOn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852928" y="2633472"/>
            <a:ext cx="6492240" cy="1600200"/>
          </a:xfrm>
        </p:spPr>
        <p:txBody>
          <a:bodyPr anchor="ctr">
            <a:noAutofit/>
          </a:bodyPr>
          <a:lstStyle>
            <a:lvl1pPr algn="ctr">
              <a:lnSpc>
                <a:spcPct val="90000"/>
              </a:lnSpc>
              <a:defRPr sz="4000" i="0">
                <a:solidFill>
                  <a:schemeClr val="accent6"/>
                </a:solidFill>
              </a:defRPr>
            </a:lvl1pPr>
          </a:lstStyle>
          <a:p>
            <a:r>
              <a:rPr lang="en-US" dirty="0"/>
              <a:t>Click To Edit Master Title Style</a:t>
            </a:r>
          </a:p>
        </p:txBody>
      </p:sp>
      <p:pic>
        <p:nvPicPr>
          <p:cNvPr id="5" name="Picture 4">
            <a:extLst>
              <a:ext uri="{FF2B5EF4-FFF2-40B4-BE49-F238E27FC236}">
                <a16:creationId xmlns:a16="http://schemas.microsoft.com/office/drawing/2014/main" id="{5C667007-A794-614E-9BED-9DF984AB134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1649" y="304803"/>
            <a:ext cx="3323267" cy="357327"/>
          </a:xfrm>
          <a:prstGeom prst="rect">
            <a:avLst/>
          </a:prstGeom>
        </p:spPr>
      </p:pic>
    </p:spTree>
    <p:extLst>
      <p:ext uri="{BB962C8B-B14F-4D97-AF65-F5344CB8AC3E}">
        <p14:creationId xmlns:p14="http://schemas.microsoft.com/office/powerpoint/2010/main" val="2477406552"/>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userDrawn="1">
  <p:cSld name="1_ME_Divider_Global">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852928" y="2633472"/>
            <a:ext cx="6492240" cy="1600200"/>
          </a:xfrm>
        </p:spPr>
        <p:txBody>
          <a:bodyPr anchor="ctr">
            <a:noAutofit/>
          </a:bodyPr>
          <a:lstStyle>
            <a:lvl1pPr algn="ctr">
              <a:lnSpc>
                <a:spcPct val="90000"/>
              </a:lnSpc>
              <a:defRPr sz="4000" i="0">
                <a:solidFill>
                  <a:schemeClr val="accent6"/>
                </a:solidFill>
              </a:defRPr>
            </a:lvl1pPr>
          </a:lstStyle>
          <a:p>
            <a:r>
              <a:rPr lang="en-US" dirty="0"/>
              <a:t>Click To Edit Master Title Style</a:t>
            </a:r>
          </a:p>
        </p:txBody>
      </p:sp>
      <p:pic>
        <p:nvPicPr>
          <p:cNvPr id="5" name="Picture 4">
            <a:extLst>
              <a:ext uri="{FF2B5EF4-FFF2-40B4-BE49-F238E27FC236}">
                <a16:creationId xmlns:a16="http://schemas.microsoft.com/office/drawing/2014/main" id="{746C4B53-D3C6-D24B-878D-49A7C5EA243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6966" y="303079"/>
            <a:ext cx="2130799" cy="426159"/>
          </a:xfrm>
          <a:prstGeom prst="rect">
            <a:avLst/>
          </a:prstGeom>
        </p:spPr>
      </p:pic>
    </p:spTree>
    <p:extLst>
      <p:ext uri="{BB962C8B-B14F-4D97-AF65-F5344CB8AC3E}">
        <p14:creationId xmlns:p14="http://schemas.microsoft.com/office/powerpoint/2010/main" val="29506778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2_ME_Divider_HemOnc Global">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852928" y="2633472"/>
            <a:ext cx="6492240" cy="1600200"/>
          </a:xfrm>
        </p:spPr>
        <p:txBody>
          <a:bodyPr anchor="ctr">
            <a:noAutofit/>
          </a:bodyPr>
          <a:lstStyle>
            <a:lvl1pPr algn="ctr">
              <a:lnSpc>
                <a:spcPct val="90000"/>
              </a:lnSpc>
              <a:defRPr sz="4000" i="0">
                <a:solidFill>
                  <a:schemeClr val="accent6"/>
                </a:solidFill>
              </a:defRPr>
            </a:lvl1pPr>
          </a:lstStyle>
          <a:p>
            <a:r>
              <a:rPr lang="en-US" dirty="0"/>
              <a:t>Click To Edit Master Title Style</a:t>
            </a:r>
          </a:p>
        </p:txBody>
      </p:sp>
      <p:pic>
        <p:nvPicPr>
          <p:cNvPr id="5" name="Picture 4">
            <a:extLst>
              <a:ext uri="{FF2B5EF4-FFF2-40B4-BE49-F238E27FC236}">
                <a16:creationId xmlns:a16="http://schemas.microsoft.com/office/drawing/2014/main" id="{0E9C8FE7-CCE3-2748-BC1C-1BC1D01AD7F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3049" y="304803"/>
            <a:ext cx="2496991" cy="688975"/>
          </a:xfrm>
          <a:prstGeom prst="rect">
            <a:avLst/>
          </a:prstGeom>
        </p:spPr>
      </p:pic>
    </p:spTree>
    <p:extLst>
      <p:ext uri="{BB962C8B-B14F-4D97-AF65-F5344CB8AC3E}">
        <p14:creationId xmlns:p14="http://schemas.microsoft.com/office/powerpoint/2010/main" val="2543982091"/>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ME_Divider TH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852928" y="2633472"/>
            <a:ext cx="6492240" cy="1600200"/>
          </a:xfrm>
        </p:spPr>
        <p:txBody>
          <a:bodyPr anchor="ctr">
            <a:noAutofit/>
          </a:bodyPr>
          <a:lstStyle>
            <a:lvl1pPr algn="ctr">
              <a:lnSpc>
                <a:spcPct val="90000"/>
              </a:lnSpc>
              <a:defRPr sz="4000" i="0">
                <a:solidFill>
                  <a:schemeClr val="accent6"/>
                </a:solidFill>
              </a:defRPr>
            </a:lvl1pPr>
          </a:lstStyle>
          <a:p>
            <a:r>
              <a:rPr lang="en-US" dirty="0"/>
              <a:t>Click To Edit Master Title Style</a:t>
            </a:r>
          </a:p>
        </p:txBody>
      </p:sp>
      <p:pic>
        <p:nvPicPr>
          <p:cNvPr id="5" name="Picture 4">
            <a:extLst>
              <a:ext uri="{FF2B5EF4-FFF2-40B4-BE49-F238E27FC236}">
                <a16:creationId xmlns:a16="http://schemas.microsoft.com/office/drawing/2014/main" id="{4AC43F7D-DCEF-6F43-9F2B-AB9F2CE80AE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8913" y="304800"/>
            <a:ext cx="1613931" cy="424435"/>
          </a:xfrm>
          <a:prstGeom prst="rect">
            <a:avLst/>
          </a:prstGeom>
        </p:spPr>
      </p:pic>
      <p:pic>
        <p:nvPicPr>
          <p:cNvPr id="7" name="Picture 6">
            <a:extLst>
              <a:ext uri="{FF2B5EF4-FFF2-40B4-BE49-F238E27FC236}">
                <a16:creationId xmlns:a16="http://schemas.microsoft.com/office/drawing/2014/main" id="{B3A8279E-1EDD-F044-A1F0-CF1B6566280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81193" y="323852"/>
            <a:ext cx="1398451" cy="405933"/>
          </a:xfrm>
          <a:prstGeom prst="rect">
            <a:avLst/>
          </a:prstGeom>
        </p:spPr>
      </p:pic>
    </p:spTree>
    <p:extLst>
      <p:ext uri="{BB962C8B-B14F-4D97-AF65-F5344CB8AC3E}">
        <p14:creationId xmlns:p14="http://schemas.microsoft.com/office/powerpoint/2010/main" val="1599228573"/>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ME_Content">
    <p:spTree>
      <p:nvGrpSpPr>
        <p:cNvPr id="1" name=""/>
        <p:cNvGrpSpPr/>
        <p:nvPr/>
      </p:nvGrpSpPr>
      <p:grpSpPr>
        <a:xfrm>
          <a:off x="0" y="0"/>
          <a:ext cx="0" cy="0"/>
          <a:chOff x="0" y="0"/>
          <a:chExt cx="0" cy="0"/>
        </a:xfrm>
      </p:grpSpPr>
      <p:sp>
        <p:nvSpPr>
          <p:cNvPr id="2" name="Title 1"/>
          <p:cNvSpPr>
            <a:spLocks noGrp="1"/>
          </p:cNvSpPr>
          <p:nvPr>
            <p:ph type="title"/>
          </p:nvPr>
        </p:nvSpPr>
        <p:spPr>
          <a:xfrm>
            <a:off x="453773" y="384048"/>
            <a:ext cx="11362945" cy="868680"/>
          </a:xfrm>
        </p:spPr>
        <p:txBody>
          <a:bodyPr/>
          <a:lstStyle/>
          <a:p>
            <a:r>
              <a:rPr lang="en-US" dirty="0"/>
              <a:t>Click to edit Master title style</a:t>
            </a:r>
          </a:p>
        </p:txBody>
      </p:sp>
      <p:sp>
        <p:nvSpPr>
          <p:cNvPr id="3" name="Content Placeholder 2"/>
          <p:cNvSpPr>
            <a:spLocks noGrp="1"/>
          </p:cNvSpPr>
          <p:nvPr>
            <p:ph idx="1"/>
          </p:nvPr>
        </p:nvSpPr>
        <p:spPr>
          <a:xfrm>
            <a:off x="453773" y="1609344"/>
            <a:ext cx="11362944" cy="4498848"/>
          </a:xfrm>
        </p:spPr>
        <p:txBody>
          <a:bodyPr>
            <a:noAutofit/>
          </a:bodyPr>
          <a:lstStyle>
            <a:lvl3pPr marL="795488">
              <a:defRPr/>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p:cNvCxnSpPr/>
          <p:nvPr userDrawn="1"/>
        </p:nvCxnSpPr>
        <p:spPr>
          <a:xfrm>
            <a:off x="453774" y="1295400"/>
            <a:ext cx="11362945" cy="0"/>
          </a:xfrm>
          <a:prstGeom prst="line">
            <a:avLst/>
          </a:prstGeom>
          <a:ln w="222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453773" y="6163056"/>
            <a:ext cx="11362944" cy="694944"/>
          </a:xfrm>
        </p:spPr>
        <p:txBody>
          <a:bodyPr anchor="b">
            <a:noAutofit/>
          </a:bodyPr>
          <a:lstStyle>
            <a:lvl1pPr>
              <a:spcBef>
                <a:spcPts val="0"/>
              </a:spcBef>
              <a:defRPr sz="1400" b="0"/>
            </a:lvl1pPr>
          </a:lstStyle>
          <a:p>
            <a:pPr lvl="0"/>
            <a:r>
              <a:rPr lang="en-US" dirty="0"/>
              <a:t>Edit Master text styles</a:t>
            </a:r>
          </a:p>
        </p:txBody>
      </p:sp>
    </p:spTree>
    <p:extLst>
      <p:ext uri="{BB962C8B-B14F-4D97-AF65-F5344CB8AC3E}">
        <p14:creationId xmlns:p14="http://schemas.microsoft.com/office/powerpoint/2010/main" val="4265785657"/>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Live prgm ME_Content">
    <p:spTree>
      <p:nvGrpSpPr>
        <p:cNvPr id="1" name=""/>
        <p:cNvGrpSpPr/>
        <p:nvPr/>
      </p:nvGrpSpPr>
      <p:grpSpPr>
        <a:xfrm>
          <a:off x="0" y="0"/>
          <a:ext cx="0" cy="0"/>
          <a:chOff x="0" y="0"/>
          <a:chExt cx="0" cy="0"/>
        </a:xfrm>
      </p:grpSpPr>
      <p:sp>
        <p:nvSpPr>
          <p:cNvPr id="2" name="Title 1"/>
          <p:cNvSpPr>
            <a:spLocks noGrp="1"/>
          </p:cNvSpPr>
          <p:nvPr>
            <p:ph type="title"/>
          </p:nvPr>
        </p:nvSpPr>
        <p:spPr>
          <a:xfrm>
            <a:off x="451104" y="384048"/>
            <a:ext cx="11365992" cy="868680"/>
          </a:xfrm>
        </p:spPr>
        <p:txBody>
          <a:bodyPr/>
          <a:lstStyle/>
          <a:p>
            <a:r>
              <a:rPr lang="en-US" dirty="0"/>
              <a:t>Click to edit Master title style</a:t>
            </a:r>
          </a:p>
        </p:txBody>
      </p:sp>
      <p:sp>
        <p:nvSpPr>
          <p:cNvPr id="3" name="Content Placeholder 2"/>
          <p:cNvSpPr>
            <a:spLocks noGrp="1"/>
          </p:cNvSpPr>
          <p:nvPr>
            <p:ph idx="1"/>
          </p:nvPr>
        </p:nvSpPr>
        <p:spPr/>
        <p:txBody>
          <a:bodyPr>
            <a:noAutofit/>
          </a:bodyPr>
          <a:lstStyle>
            <a:lvl3pPr marL="795488">
              <a:defRPr/>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p:cNvCxnSpPr/>
          <p:nvPr userDrawn="1"/>
        </p:nvCxnSpPr>
        <p:spPr>
          <a:xfrm>
            <a:off x="453774" y="1295400"/>
            <a:ext cx="11362945" cy="0"/>
          </a:xfrm>
          <a:prstGeom prst="line">
            <a:avLst/>
          </a:prstGeom>
          <a:ln w="222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451104" y="6163056"/>
            <a:ext cx="11365992" cy="475488"/>
          </a:xfrm>
        </p:spPr>
        <p:txBody>
          <a:bodyPr anchor="b">
            <a:noAutofit/>
          </a:bodyPr>
          <a:lstStyle>
            <a:lvl1pPr>
              <a:spcBef>
                <a:spcPts val="0"/>
              </a:spcBef>
              <a:defRPr sz="1400" b="0"/>
            </a:lvl1pPr>
          </a:lstStyle>
          <a:p>
            <a:pPr lvl="0"/>
            <a:r>
              <a:rPr lang="en-US" dirty="0"/>
              <a:t>Edit Master text styles</a:t>
            </a:r>
          </a:p>
        </p:txBody>
      </p:sp>
      <p:sp>
        <p:nvSpPr>
          <p:cNvPr id="352" name="TextBox 351">
            <a:extLst>
              <a:ext uri="{FF2B5EF4-FFF2-40B4-BE49-F238E27FC236}">
                <a16:creationId xmlns:a16="http://schemas.microsoft.com/office/drawing/2014/main" id="{27698EF8-FDFB-486B-A2FC-C7F45B678881}"/>
              </a:ext>
            </a:extLst>
          </p:cNvPr>
          <p:cNvSpPr txBox="1"/>
          <p:nvPr userDrawn="1"/>
        </p:nvSpPr>
        <p:spPr>
          <a:xfrm>
            <a:off x="664363" y="6642556"/>
            <a:ext cx="10863276" cy="230832"/>
          </a:xfrm>
          <a:prstGeom prst="rect">
            <a:avLst/>
          </a:prstGeom>
          <a:noFill/>
        </p:spPr>
        <p:txBody>
          <a:bodyPr wrap="square" rtlCol="0">
            <a:spAutoFit/>
          </a:bodyPr>
          <a:lstStyle>
            <a:defPPr>
              <a:defRPr lang="de-DE"/>
            </a:defPPr>
            <a:lvl1pPr marL="0" marR="0" lvl="0" indent="0" algn="ctr" defTabSz="914400" latinLnBrk="0">
              <a:lnSpc>
                <a:spcPct val="100000"/>
              </a:lnSpc>
              <a:buClrTx/>
              <a:buSzTx/>
              <a:buFontTx/>
              <a:buNone/>
              <a:tabLst/>
              <a:defRPr kumimoji="0" sz="900" b="0" i="0" u="none" strike="noStrike" cap="none" normalizeH="0" baseline="0">
                <a:ln>
                  <a:noFill/>
                </a:ln>
                <a:solidFill>
                  <a:schemeClr val="accent6"/>
                </a:solidFill>
                <a:effectLst/>
                <a:latin typeface="+mj-lt"/>
                <a:cs typeface="Segoe UI" panose="020B0502040204020203" pitchFamily="34" charset="0"/>
              </a:defRPr>
            </a:lvl1pPr>
          </a:lstStyle>
          <a:p>
            <a:pPr lvl="0"/>
            <a:r>
              <a:rPr lang="en-US" altLang="en-US" sz="900" dirty="0">
                <a:solidFill>
                  <a:srgbClr val="7F7F7F"/>
                </a:solidFill>
                <a:latin typeface="Calibri" panose="020F0502020204030204" pitchFamily="34" charset="0"/>
              </a:rPr>
              <a:t>These materials are provided to you solely as an educational resource for your personal use. Any commercial use or distribution of these materials or any portion thereof is strictly prohibited.</a:t>
            </a:r>
          </a:p>
        </p:txBody>
      </p:sp>
    </p:spTree>
    <p:extLst>
      <p:ext uri="{BB962C8B-B14F-4D97-AF65-F5344CB8AC3E}">
        <p14:creationId xmlns:p14="http://schemas.microsoft.com/office/powerpoint/2010/main" val="3784737121"/>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ME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1104" y="1609344"/>
            <a:ext cx="5538216" cy="4498848"/>
          </a:xfrm>
        </p:spPr>
        <p:txBody>
          <a:bodyPr>
            <a:noAutofit/>
          </a:bodyPr>
          <a:lstStyle>
            <a:lvl3pPr marL="795488">
              <a:defRPr/>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p:cNvCxnSpPr/>
          <p:nvPr userDrawn="1"/>
        </p:nvCxnSpPr>
        <p:spPr>
          <a:xfrm>
            <a:off x="453774" y="1295400"/>
            <a:ext cx="11362945" cy="0"/>
          </a:xfrm>
          <a:prstGeom prst="line">
            <a:avLst/>
          </a:prstGeom>
          <a:ln w="22225">
            <a:solidFill>
              <a:srgbClr val="3894A2"/>
            </a:solidFill>
          </a:ln>
        </p:spPr>
        <p:style>
          <a:lnRef idx="1">
            <a:schemeClr val="accent1"/>
          </a:lnRef>
          <a:fillRef idx="0">
            <a:schemeClr val="accent1"/>
          </a:fillRef>
          <a:effectRef idx="0">
            <a:schemeClr val="accent1"/>
          </a:effectRef>
          <a:fontRef idx="minor">
            <a:schemeClr val="tx1"/>
          </a:fontRef>
        </p:style>
      </p:cxnSp>
      <p:sp>
        <p:nvSpPr>
          <p:cNvPr id="9" name="Content Placeholder 8"/>
          <p:cNvSpPr>
            <a:spLocks noGrp="1"/>
          </p:cNvSpPr>
          <p:nvPr>
            <p:ph sz="quarter" idx="13"/>
          </p:nvPr>
        </p:nvSpPr>
        <p:spPr>
          <a:xfrm>
            <a:off x="6236208" y="1609344"/>
            <a:ext cx="5577840" cy="4498848"/>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10"/>
          <p:cNvSpPr>
            <a:spLocks noGrp="1"/>
          </p:cNvSpPr>
          <p:nvPr>
            <p:ph type="body" sz="quarter" idx="12"/>
          </p:nvPr>
        </p:nvSpPr>
        <p:spPr>
          <a:xfrm>
            <a:off x="451104" y="6163056"/>
            <a:ext cx="11365992" cy="694944"/>
          </a:xfrm>
        </p:spPr>
        <p:txBody>
          <a:bodyPr anchor="b">
            <a:noAutofit/>
          </a:bodyPr>
          <a:lstStyle>
            <a:lvl1pPr>
              <a:spcBef>
                <a:spcPts val="0"/>
              </a:spcBef>
              <a:defRPr sz="1400" b="0"/>
            </a:lvl1pPr>
          </a:lstStyle>
          <a:p>
            <a:pPr lvl="0"/>
            <a:r>
              <a:rPr lang="en-US" dirty="0"/>
              <a:t>Edit Master text styles</a:t>
            </a:r>
          </a:p>
        </p:txBody>
      </p:sp>
    </p:spTree>
    <p:extLst>
      <p:ext uri="{BB962C8B-B14F-4D97-AF65-F5344CB8AC3E}">
        <p14:creationId xmlns:p14="http://schemas.microsoft.com/office/powerpoint/2010/main" val="2102793946"/>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Live prgm 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1104" y="1609344"/>
            <a:ext cx="5538216" cy="4498848"/>
          </a:xfrm>
        </p:spPr>
        <p:txBody>
          <a:bodyPr>
            <a:noAutofit/>
          </a:bodyPr>
          <a:lstStyle>
            <a:lvl3pPr marL="795488">
              <a:defRPr/>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p:cNvCxnSpPr/>
          <p:nvPr userDrawn="1"/>
        </p:nvCxnSpPr>
        <p:spPr>
          <a:xfrm>
            <a:off x="453774" y="1295400"/>
            <a:ext cx="11362945" cy="0"/>
          </a:xfrm>
          <a:prstGeom prst="line">
            <a:avLst/>
          </a:prstGeom>
          <a:ln w="22225">
            <a:solidFill>
              <a:srgbClr val="3894A2"/>
            </a:solidFill>
          </a:ln>
        </p:spPr>
        <p:style>
          <a:lnRef idx="1">
            <a:schemeClr val="accent1"/>
          </a:lnRef>
          <a:fillRef idx="0">
            <a:schemeClr val="accent1"/>
          </a:fillRef>
          <a:effectRef idx="0">
            <a:schemeClr val="accent1"/>
          </a:effectRef>
          <a:fontRef idx="minor">
            <a:schemeClr val="tx1"/>
          </a:fontRef>
        </p:style>
      </p:cxnSp>
      <p:sp>
        <p:nvSpPr>
          <p:cNvPr id="9" name="Content Placeholder 8"/>
          <p:cNvSpPr>
            <a:spLocks noGrp="1"/>
          </p:cNvSpPr>
          <p:nvPr>
            <p:ph sz="quarter" idx="13"/>
          </p:nvPr>
        </p:nvSpPr>
        <p:spPr>
          <a:xfrm>
            <a:off x="6236208" y="1609344"/>
            <a:ext cx="5577840" cy="4498848"/>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10"/>
          <p:cNvSpPr>
            <a:spLocks noGrp="1"/>
          </p:cNvSpPr>
          <p:nvPr>
            <p:ph type="body" sz="quarter" idx="12"/>
          </p:nvPr>
        </p:nvSpPr>
        <p:spPr>
          <a:xfrm>
            <a:off x="451104" y="6163056"/>
            <a:ext cx="11365992" cy="475488"/>
          </a:xfrm>
        </p:spPr>
        <p:txBody>
          <a:bodyPr anchor="b">
            <a:noAutofit/>
          </a:bodyPr>
          <a:lstStyle>
            <a:lvl1pPr>
              <a:spcBef>
                <a:spcPts val="0"/>
              </a:spcBef>
              <a:defRPr sz="1400" b="0"/>
            </a:lvl1pPr>
          </a:lstStyle>
          <a:p>
            <a:pPr lvl="0"/>
            <a:r>
              <a:rPr lang="en-US" dirty="0"/>
              <a:t>Edit Master text styles</a:t>
            </a:r>
          </a:p>
        </p:txBody>
      </p:sp>
      <p:sp>
        <p:nvSpPr>
          <p:cNvPr id="25" name="TextBox 24">
            <a:extLst>
              <a:ext uri="{FF2B5EF4-FFF2-40B4-BE49-F238E27FC236}">
                <a16:creationId xmlns:a16="http://schemas.microsoft.com/office/drawing/2014/main" id="{002E9CF7-CBD6-49AF-8473-326329B85C38}"/>
              </a:ext>
            </a:extLst>
          </p:cNvPr>
          <p:cNvSpPr txBox="1"/>
          <p:nvPr userDrawn="1"/>
        </p:nvSpPr>
        <p:spPr>
          <a:xfrm>
            <a:off x="664363" y="6642556"/>
            <a:ext cx="10863276" cy="230832"/>
          </a:xfrm>
          <a:prstGeom prst="rect">
            <a:avLst/>
          </a:prstGeom>
          <a:noFill/>
        </p:spPr>
        <p:txBody>
          <a:bodyPr wrap="square" rtlCol="0">
            <a:spAutoFit/>
          </a:bodyPr>
          <a:lstStyle>
            <a:defPPr>
              <a:defRPr lang="de-DE"/>
            </a:defPPr>
            <a:lvl1pPr marL="0" marR="0" lvl="0" indent="0" algn="ctr" defTabSz="914400" latinLnBrk="0">
              <a:lnSpc>
                <a:spcPct val="100000"/>
              </a:lnSpc>
              <a:buClrTx/>
              <a:buSzTx/>
              <a:buFontTx/>
              <a:buNone/>
              <a:tabLst/>
              <a:defRPr kumimoji="0" sz="900" b="0" i="0" u="none" strike="noStrike" cap="none" normalizeH="0" baseline="0">
                <a:ln>
                  <a:noFill/>
                </a:ln>
                <a:solidFill>
                  <a:schemeClr val="accent6"/>
                </a:solidFill>
                <a:effectLst/>
                <a:latin typeface="+mj-lt"/>
                <a:cs typeface="Segoe UI" panose="020B0502040204020203" pitchFamily="34" charset="0"/>
              </a:defRPr>
            </a:lvl1pPr>
          </a:lstStyle>
          <a:p>
            <a:pPr lvl="0"/>
            <a:r>
              <a:rPr lang="en-US" altLang="en-US" sz="900" dirty="0">
                <a:solidFill>
                  <a:srgbClr val="7F7F7F"/>
                </a:solidFill>
                <a:latin typeface="Calibri" panose="020F0502020204030204" pitchFamily="34" charset="0"/>
              </a:rPr>
              <a:t>These materials are provided to you solely as an educational resource for your personal use. Any commercial use or distribution of these materials or any portion thereof is strictly prohibited.</a:t>
            </a:r>
          </a:p>
        </p:txBody>
      </p:sp>
    </p:spTree>
    <p:extLst>
      <p:ext uri="{BB962C8B-B14F-4D97-AF65-F5344CB8AC3E}">
        <p14:creationId xmlns:p14="http://schemas.microsoft.com/office/powerpoint/2010/main" val="2701780883"/>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ME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cxnSp>
        <p:nvCxnSpPr>
          <p:cNvPr id="7" name="Straight Connector 6"/>
          <p:cNvCxnSpPr/>
          <p:nvPr userDrawn="1"/>
        </p:nvCxnSpPr>
        <p:spPr>
          <a:xfrm>
            <a:off x="453774" y="1295400"/>
            <a:ext cx="11362945" cy="0"/>
          </a:xfrm>
          <a:prstGeom prst="line">
            <a:avLst/>
          </a:prstGeom>
          <a:ln w="22225">
            <a:solidFill>
              <a:srgbClr val="3894A2"/>
            </a:solidFill>
          </a:ln>
        </p:spPr>
        <p:style>
          <a:lnRef idx="1">
            <a:schemeClr val="accent1"/>
          </a:lnRef>
          <a:fillRef idx="0">
            <a:schemeClr val="accent1"/>
          </a:fillRef>
          <a:effectRef idx="0">
            <a:schemeClr val="accent1"/>
          </a:effectRef>
          <a:fontRef idx="minor">
            <a:schemeClr val="tx1"/>
          </a:fontRef>
        </p:style>
      </p:cxnSp>
      <p:sp>
        <p:nvSpPr>
          <p:cNvPr id="8" name="Text Placeholder 10"/>
          <p:cNvSpPr>
            <a:spLocks noGrp="1"/>
          </p:cNvSpPr>
          <p:nvPr>
            <p:ph type="body" sz="quarter" idx="12"/>
          </p:nvPr>
        </p:nvSpPr>
        <p:spPr>
          <a:xfrm>
            <a:off x="451104" y="6163056"/>
            <a:ext cx="11365992" cy="694944"/>
          </a:xfrm>
        </p:spPr>
        <p:txBody>
          <a:bodyPr anchor="b">
            <a:noAutofit/>
          </a:bodyPr>
          <a:lstStyle>
            <a:lvl1pPr>
              <a:spcBef>
                <a:spcPts val="0"/>
              </a:spcBef>
              <a:defRPr sz="1400" b="0"/>
            </a:lvl1pPr>
          </a:lstStyle>
          <a:p>
            <a:pPr lvl="0"/>
            <a:r>
              <a:rPr lang="en-US" dirty="0"/>
              <a:t>Edit Master text styles</a:t>
            </a:r>
          </a:p>
        </p:txBody>
      </p:sp>
    </p:spTree>
    <p:extLst>
      <p:ext uri="{BB962C8B-B14F-4D97-AF65-F5344CB8AC3E}">
        <p14:creationId xmlns:p14="http://schemas.microsoft.com/office/powerpoint/2010/main" val="71697181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userDrawn="1">
  <p:cSld name="Live Prgm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cxnSp>
        <p:nvCxnSpPr>
          <p:cNvPr id="7" name="Straight Connector 6"/>
          <p:cNvCxnSpPr/>
          <p:nvPr userDrawn="1"/>
        </p:nvCxnSpPr>
        <p:spPr>
          <a:xfrm>
            <a:off x="453774" y="1295400"/>
            <a:ext cx="11362945" cy="0"/>
          </a:xfrm>
          <a:prstGeom prst="line">
            <a:avLst/>
          </a:prstGeom>
          <a:ln w="22225">
            <a:solidFill>
              <a:srgbClr val="3894A2"/>
            </a:solidFill>
          </a:ln>
        </p:spPr>
        <p:style>
          <a:lnRef idx="1">
            <a:schemeClr val="accent1"/>
          </a:lnRef>
          <a:fillRef idx="0">
            <a:schemeClr val="accent1"/>
          </a:fillRef>
          <a:effectRef idx="0">
            <a:schemeClr val="accent1"/>
          </a:effectRef>
          <a:fontRef idx="minor">
            <a:schemeClr val="tx1"/>
          </a:fontRef>
        </p:style>
      </p:cxnSp>
      <p:sp>
        <p:nvSpPr>
          <p:cNvPr id="8" name="Text Placeholder 10"/>
          <p:cNvSpPr>
            <a:spLocks noGrp="1"/>
          </p:cNvSpPr>
          <p:nvPr>
            <p:ph type="body" sz="quarter" idx="12"/>
          </p:nvPr>
        </p:nvSpPr>
        <p:spPr>
          <a:xfrm>
            <a:off x="451104" y="6163056"/>
            <a:ext cx="11365992" cy="475488"/>
          </a:xfrm>
        </p:spPr>
        <p:txBody>
          <a:bodyPr anchor="b">
            <a:noAutofit/>
          </a:bodyPr>
          <a:lstStyle>
            <a:lvl1pPr>
              <a:spcBef>
                <a:spcPts val="0"/>
              </a:spcBef>
              <a:defRPr sz="1400" b="0"/>
            </a:lvl1pPr>
          </a:lstStyle>
          <a:p>
            <a:pPr lvl="0"/>
            <a:r>
              <a:rPr lang="en-US" dirty="0"/>
              <a:t>Edit Master text styles</a:t>
            </a:r>
          </a:p>
        </p:txBody>
      </p:sp>
      <p:sp>
        <p:nvSpPr>
          <p:cNvPr id="362" name="TextBox 361">
            <a:extLst>
              <a:ext uri="{FF2B5EF4-FFF2-40B4-BE49-F238E27FC236}">
                <a16:creationId xmlns:a16="http://schemas.microsoft.com/office/drawing/2014/main" id="{0855AB3F-E888-485E-96E0-DA6E2DDE928F}"/>
              </a:ext>
            </a:extLst>
          </p:cNvPr>
          <p:cNvSpPr txBox="1"/>
          <p:nvPr userDrawn="1"/>
        </p:nvSpPr>
        <p:spPr>
          <a:xfrm>
            <a:off x="664363" y="6642556"/>
            <a:ext cx="10863276" cy="230832"/>
          </a:xfrm>
          <a:prstGeom prst="rect">
            <a:avLst/>
          </a:prstGeom>
          <a:noFill/>
        </p:spPr>
        <p:txBody>
          <a:bodyPr wrap="square" rtlCol="0">
            <a:spAutoFit/>
          </a:bodyPr>
          <a:lstStyle>
            <a:defPPr>
              <a:defRPr lang="de-DE"/>
            </a:defPPr>
            <a:lvl1pPr marL="0" marR="0" lvl="0" indent="0" algn="ctr" defTabSz="914400" latinLnBrk="0">
              <a:lnSpc>
                <a:spcPct val="100000"/>
              </a:lnSpc>
              <a:buClrTx/>
              <a:buSzTx/>
              <a:buFontTx/>
              <a:buNone/>
              <a:tabLst/>
              <a:defRPr kumimoji="0" sz="900" b="0" i="0" u="none" strike="noStrike" cap="none" normalizeH="0" baseline="0">
                <a:ln>
                  <a:noFill/>
                </a:ln>
                <a:solidFill>
                  <a:schemeClr val="accent6"/>
                </a:solidFill>
                <a:effectLst/>
                <a:latin typeface="+mj-lt"/>
                <a:cs typeface="Segoe UI" panose="020B0502040204020203" pitchFamily="34" charset="0"/>
              </a:defRPr>
            </a:lvl1pPr>
          </a:lstStyle>
          <a:p>
            <a:pPr lvl="0"/>
            <a:r>
              <a:rPr lang="en-US" altLang="en-US" sz="900" dirty="0">
                <a:solidFill>
                  <a:srgbClr val="7F7F7F"/>
                </a:solidFill>
                <a:latin typeface="Calibri" panose="020F0502020204030204" pitchFamily="34" charset="0"/>
              </a:rPr>
              <a:t>These materials are provided to you solely as an educational resource for your personal use. Any commercial use or distribution of these materials or any portion thereof is strictly prohibited.</a:t>
            </a:r>
          </a:p>
        </p:txBody>
      </p:sp>
    </p:spTree>
    <p:extLst>
      <p:ext uri="{BB962C8B-B14F-4D97-AF65-F5344CB8AC3E}">
        <p14:creationId xmlns:p14="http://schemas.microsoft.com/office/powerpoint/2010/main" val="2566060168"/>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ME_Abbrevia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noAutofit/>
          </a:bodyPr>
          <a:lstStyle>
            <a:lvl1pPr>
              <a:spcBef>
                <a:spcPts val="0"/>
              </a:spcBef>
              <a:defRPr sz="1800" b="0"/>
            </a:lvl1pPr>
            <a:lvl3pPr marL="795488">
              <a:defRPr/>
            </a:lvl3pPr>
          </a:lstStyle>
          <a:p>
            <a:pPr lvl="0"/>
            <a:r>
              <a:rPr lang="en-US" dirty="0"/>
              <a:t>Edit Master text styles</a:t>
            </a:r>
          </a:p>
        </p:txBody>
      </p:sp>
      <p:cxnSp>
        <p:nvCxnSpPr>
          <p:cNvPr id="7" name="Straight Connector 6"/>
          <p:cNvCxnSpPr/>
          <p:nvPr userDrawn="1"/>
        </p:nvCxnSpPr>
        <p:spPr>
          <a:xfrm>
            <a:off x="453774" y="1295400"/>
            <a:ext cx="11362945" cy="0"/>
          </a:xfrm>
          <a:prstGeom prst="line">
            <a:avLst/>
          </a:prstGeom>
          <a:ln w="22225">
            <a:solidFill>
              <a:srgbClr val="3894A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51118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ME_Divider_Global">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852928" y="2633472"/>
            <a:ext cx="6492240" cy="1600200"/>
          </a:xfrm>
        </p:spPr>
        <p:txBody>
          <a:bodyPr anchor="ctr">
            <a:noAutofit/>
          </a:bodyPr>
          <a:lstStyle>
            <a:lvl1pPr algn="ctr">
              <a:lnSpc>
                <a:spcPct val="90000"/>
              </a:lnSpc>
              <a:defRPr sz="4000" i="0">
                <a:solidFill>
                  <a:schemeClr val="accent6"/>
                </a:solidFill>
              </a:defRPr>
            </a:lvl1pPr>
          </a:lstStyle>
          <a:p>
            <a:r>
              <a:rPr lang="en-US" dirty="0"/>
              <a:t>Click To Edit Master Title Style</a:t>
            </a:r>
          </a:p>
        </p:txBody>
      </p:sp>
      <p:pic>
        <p:nvPicPr>
          <p:cNvPr id="5" name="Picture 4">
            <a:extLst>
              <a:ext uri="{FF2B5EF4-FFF2-40B4-BE49-F238E27FC236}">
                <a16:creationId xmlns:a16="http://schemas.microsoft.com/office/drawing/2014/main" id="{746C4B53-D3C6-D24B-878D-49A7C5EA243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6966" y="303079"/>
            <a:ext cx="2130799" cy="426159"/>
          </a:xfrm>
          <a:prstGeom prst="rect">
            <a:avLst/>
          </a:prstGeom>
        </p:spPr>
      </p:pic>
    </p:spTree>
    <p:extLst>
      <p:ext uri="{BB962C8B-B14F-4D97-AF65-F5344CB8AC3E}">
        <p14:creationId xmlns:p14="http://schemas.microsoft.com/office/powerpoint/2010/main" val="3706342694"/>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ME_Thank You">
    <p:spTree>
      <p:nvGrpSpPr>
        <p:cNvPr id="1" name=""/>
        <p:cNvGrpSpPr/>
        <p:nvPr/>
      </p:nvGrpSpPr>
      <p:grpSpPr>
        <a:xfrm>
          <a:off x="0" y="0"/>
          <a:ext cx="0" cy="0"/>
          <a:chOff x="0" y="0"/>
          <a:chExt cx="0" cy="0"/>
        </a:xfrm>
      </p:grpSpPr>
      <p:sp>
        <p:nvSpPr>
          <p:cNvPr id="2" name="Title 1"/>
          <p:cNvSpPr>
            <a:spLocks noGrp="1"/>
          </p:cNvSpPr>
          <p:nvPr>
            <p:ph type="ctrTitle"/>
          </p:nvPr>
        </p:nvSpPr>
        <p:spPr>
          <a:xfrm>
            <a:off x="1289304" y="1673352"/>
            <a:ext cx="9610344" cy="1837944"/>
          </a:xfrm>
        </p:spPr>
        <p:txBody>
          <a:bodyPr lIns="91440" tIns="45720" rIns="91440" bIns="45720" anchor="ctr">
            <a:noAutofit/>
          </a:bodyPr>
          <a:lstStyle>
            <a:lvl1pPr algn="ctr">
              <a:spcBef>
                <a:spcPts val="1000"/>
              </a:spcBef>
              <a:defRPr sz="4400" b="0">
                <a:latin typeface="+mn-lt"/>
              </a:defRPr>
            </a:lvl1pPr>
          </a:lstStyle>
          <a:p>
            <a:r>
              <a:rPr lang="en-US" dirty="0"/>
              <a:t>Click to edit Master title style</a:t>
            </a:r>
          </a:p>
        </p:txBody>
      </p:sp>
      <p:sp>
        <p:nvSpPr>
          <p:cNvPr id="3" name="Subtitle 2"/>
          <p:cNvSpPr>
            <a:spLocks noGrp="1"/>
          </p:cNvSpPr>
          <p:nvPr>
            <p:ph type="subTitle" idx="1"/>
          </p:nvPr>
        </p:nvSpPr>
        <p:spPr>
          <a:xfrm>
            <a:off x="466344" y="4462272"/>
            <a:ext cx="11329416" cy="1581912"/>
          </a:xfrm>
        </p:spPr>
        <p:txBody>
          <a:bodyPr anchor="b">
            <a:normAutofit/>
          </a:bodyPr>
          <a:lstStyle>
            <a:lvl1pPr marL="0" indent="0" algn="l">
              <a:lnSpc>
                <a:spcPts val="2400"/>
              </a:lnSpc>
              <a:spcBef>
                <a:spcPts val="0"/>
              </a:spcBef>
              <a:buNone/>
              <a:defRPr sz="2400" b="0" i="0">
                <a:solidFill>
                  <a:schemeClr val="accent6"/>
                </a:solidFill>
                <a:latin typeface="+mn-lt"/>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pic>
        <p:nvPicPr>
          <p:cNvPr id="8" name="Picture 7">
            <a:extLst>
              <a:ext uri="{FF2B5EF4-FFF2-40B4-BE49-F238E27FC236}">
                <a16:creationId xmlns:a16="http://schemas.microsoft.com/office/drawing/2014/main" id="{AA917216-6F67-1146-BBB3-CBA09EA565D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8913" y="304800"/>
            <a:ext cx="1613931" cy="424435"/>
          </a:xfrm>
          <a:prstGeom prst="rect">
            <a:avLst/>
          </a:prstGeom>
        </p:spPr>
      </p:pic>
    </p:spTree>
    <p:extLst>
      <p:ext uri="{BB962C8B-B14F-4D97-AF65-F5344CB8AC3E}">
        <p14:creationId xmlns:p14="http://schemas.microsoft.com/office/powerpoint/2010/main" val="4005828116"/>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preserve="1" userDrawn="1">
  <p:cSld name="ME_Thank You_HemOnc">
    <p:spTree>
      <p:nvGrpSpPr>
        <p:cNvPr id="1" name=""/>
        <p:cNvGrpSpPr/>
        <p:nvPr/>
      </p:nvGrpSpPr>
      <p:grpSpPr>
        <a:xfrm>
          <a:off x="0" y="0"/>
          <a:ext cx="0" cy="0"/>
          <a:chOff x="0" y="0"/>
          <a:chExt cx="0" cy="0"/>
        </a:xfrm>
      </p:grpSpPr>
      <p:sp>
        <p:nvSpPr>
          <p:cNvPr id="2" name="Title 1"/>
          <p:cNvSpPr>
            <a:spLocks noGrp="1"/>
          </p:cNvSpPr>
          <p:nvPr>
            <p:ph type="ctrTitle"/>
          </p:nvPr>
        </p:nvSpPr>
        <p:spPr>
          <a:xfrm>
            <a:off x="1289304" y="1673352"/>
            <a:ext cx="9610344" cy="1837944"/>
          </a:xfrm>
        </p:spPr>
        <p:txBody>
          <a:bodyPr lIns="91440" tIns="45720" rIns="91440" bIns="45720" anchor="ctr">
            <a:noAutofit/>
          </a:bodyPr>
          <a:lstStyle>
            <a:lvl1pPr algn="ctr">
              <a:spcBef>
                <a:spcPts val="1000"/>
              </a:spcBef>
              <a:defRPr sz="4400" b="0">
                <a:latin typeface="+mn-lt"/>
              </a:defRPr>
            </a:lvl1pPr>
          </a:lstStyle>
          <a:p>
            <a:r>
              <a:rPr lang="en-US" dirty="0"/>
              <a:t>Click to edit Master title style</a:t>
            </a:r>
          </a:p>
        </p:txBody>
      </p:sp>
      <p:sp>
        <p:nvSpPr>
          <p:cNvPr id="3" name="Subtitle 2"/>
          <p:cNvSpPr>
            <a:spLocks noGrp="1"/>
          </p:cNvSpPr>
          <p:nvPr>
            <p:ph type="subTitle" idx="1"/>
          </p:nvPr>
        </p:nvSpPr>
        <p:spPr>
          <a:xfrm>
            <a:off x="466344" y="4462272"/>
            <a:ext cx="11329416" cy="1581912"/>
          </a:xfrm>
        </p:spPr>
        <p:txBody>
          <a:bodyPr anchor="b">
            <a:normAutofit/>
          </a:bodyPr>
          <a:lstStyle>
            <a:lvl1pPr marL="0" indent="0" algn="l">
              <a:lnSpc>
                <a:spcPts val="2400"/>
              </a:lnSpc>
              <a:spcBef>
                <a:spcPts val="0"/>
              </a:spcBef>
              <a:buNone/>
              <a:defRPr sz="2400" b="0" i="0">
                <a:solidFill>
                  <a:schemeClr val="accent6"/>
                </a:solidFill>
                <a:latin typeface="+mn-lt"/>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3FFA6128-CB85-EF4A-B642-3F9BE3DB6FB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1649" y="304803"/>
            <a:ext cx="3323267" cy="357327"/>
          </a:xfrm>
          <a:prstGeom prst="rect">
            <a:avLst/>
          </a:prstGeom>
        </p:spPr>
      </p:pic>
    </p:spTree>
    <p:extLst>
      <p:ext uri="{BB962C8B-B14F-4D97-AF65-F5344CB8AC3E}">
        <p14:creationId xmlns:p14="http://schemas.microsoft.com/office/powerpoint/2010/main" val="533609093"/>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preserve="1" userDrawn="1">
  <p:cSld name="1_ME_Thank You_HemOnc Global">
    <p:spTree>
      <p:nvGrpSpPr>
        <p:cNvPr id="1" name=""/>
        <p:cNvGrpSpPr/>
        <p:nvPr/>
      </p:nvGrpSpPr>
      <p:grpSpPr>
        <a:xfrm>
          <a:off x="0" y="0"/>
          <a:ext cx="0" cy="0"/>
          <a:chOff x="0" y="0"/>
          <a:chExt cx="0" cy="0"/>
        </a:xfrm>
      </p:grpSpPr>
      <p:sp>
        <p:nvSpPr>
          <p:cNvPr id="2" name="Title 1"/>
          <p:cNvSpPr>
            <a:spLocks noGrp="1"/>
          </p:cNvSpPr>
          <p:nvPr>
            <p:ph type="ctrTitle"/>
          </p:nvPr>
        </p:nvSpPr>
        <p:spPr>
          <a:xfrm>
            <a:off x="1289304" y="1673352"/>
            <a:ext cx="9610344" cy="1837944"/>
          </a:xfrm>
        </p:spPr>
        <p:txBody>
          <a:bodyPr lIns="91440" tIns="45720" rIns="91440" bIns="45720" anchor="ctr">
            <a:noAutofit/>
          </a:bodyPr>
          <a:lstStyle>
            <a:lvl1pPr algn="ctr">
              <a:spcBef>
                <a:spcPts val="1000"/>
              </a:spcBef>
              <a:defRPr sz="4400" b="0">
                <a:latin typeface="+mn-lt"/>
              </a:defRPr>
            </a:lvl1pPr>
          </a:lstStyle>
          <a:p>
            <a:r>
              <a:rPr lang="en-US" dirty="0"/>
              <a:t>Click to edit Master title style</a:t>
            </a:r>
          </a:p>
        </p:txBody>
      </p:sp>
      <p:sp>
        <p:nvSpPr>
          <p:cNvPr id="3" name="Subtitle 2"/>
          <p:cNvSpPr>
            <a:spLocks noGrp="1"/>
          </p:cNvSpPr>
          <p:nvPr>
            <p:ph type="subTitle" idx="1"/>
          </p:nvPr>
        </p:nvSpPr>
        <p:spPr>
          <a:xfrm>
            <a:off x="466344" y="4462272"/>
            <a:ext cx="11329416" cy="1581912"/>
          </a:xfrm>
        </p:spPr>
        <p:txBody>
          <a:bodyPr anchor="b">
            <a:normAutofit/>
          </a:bodyPr>
          <a:lstStyle>
            <a:lvl1pPr marL="0" indent="0" algn="l">
              <a:lnSpc>
                <a:spcPts val="2400"/>
              </a:lnSpc>
              <a:spcBef>
                <a:spcPts val="0"/>
              </a:spcBef>
              <a:buNone/>
              <a:defRPr sz="2400" b="0" i="0">
                <a:solidFill>
                  <a:schemeClr val="accent6"/>
                </a:solidFill>
                <a:latin typeface="+mn-lt"/>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01519412-F66E-F347-8AB6-17E5A726C5A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3049" y="304803"/>
            <a:ext cx="2496991" cy="688975"/>
          </a:xfrm>
          <a:prstGeom prst="rect">
            <a:avLst/>
          </a:prstGeom>
        </p:spPr>
      </p:pic>
    </p:spTree>
    <p:extLst>
      <p:ext uri="{BB962C8B-B14F-4D97-AF65-F5344CB8AC3E}">
        <p14:creationId xmlns:p14="http://schemas.microsoft.com/office/powerpoint/2010/main" val="3934366747"/>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preserve="1" userDrawn="1">
  <p:cSld name="2_ME_Thank You_Global">
    <p:spTree>
      <p:nvGrpSpPr>
        <p:cNvPr id="1" name=""/>
        <p:cNvGrpSpPr/>
        <p:nvPr/>
      </p:nvGrpSpPr>
      <p:grpSpPr>
        <a:xfrm>
          <a:off x="0" y="0"/>
          <a:ext cx="0" cy="0"/>
          <a:chOff x="0" y="0"/>
          <a:chExt cx="0" cy="0"/>
        </a:xfrm>
      </p:grpSpPr>
      <p:sp>
        <p:nvSpPr>
          <p:cNvPr id="2" name="Title 1"/>
          <p:cNvSpPr>
            <a:spLocks noGrp="1"/>
          </p:cNvSpPr>
          <p:nvPr>
            <p:ph type="ctrTitle"/>
          </p:nvPr>
        </p:nvSpPr>
        <p:spPr>
          <a:xfrm>
            <a:off x="1289304" y="1673352"/>
            <a:ext cx="9610344" cy="1837944"/>
          </a:xfrm>
        </p:spPr>
        <p:txBody>
          <a:bodyPr lIns="91440" tIns="45720" rIns="91440" bIns="45720" anchor="ctr">
            <a:noAutofit/>
          </a:bodyPr>
          <a:lstStyle>
            <a:lvl1pPr algn="ctr">
              <a:spcBef>
                <a:spcPts val="1000"/>
              </a:spcBef>
              <a:defRPr sz="4400" b="0">
                <a:latin typeface="+mn-lt"/>
              </a:defRPr>
            </a:lvl1pPr>
          </a:lstStyle>
          <a:p>
            <a:r>
              <a:rPr lang="en-US" dirty="0"/>
              <a:t>Click to edit Master title style</a:t>
            </a:r>
          </a:p>
        </p:txBody>
      </p:sp>
      <p:sp>
        <p:nvSpPr>
          <p:cNvPr id="3" name="Subtitle 2"/>
          <p:cNvSpPr>
            <a:spLocks noGrp="1"/>
          </p:cNvSpPr>
          <p:nvPr>
            <p:ph type="subTitle" idx="1"/>
          </p:nvPr>
        </p:nvSpPr>
        <p:spPr>
          <a:xfrm>
            <a:off x="466344" y="4462272"/>
            <a:ext cx="11329416" cy="1581912"/>
          </a:xfrm>
        </p:spPr>
        <p:txBody>
          <a:bodyPr anchor="b">
            <a:normAutofit/>
          </a:bodyPr>
          <a:lstStyle>
            <a:lvl1pPr marL="0" indent="0" algn="l">
              <a:lnSpc>
                <a:spcPts val="2400"/>
              </a:lnSpc>
              <a:spcBef>
                <a:spcPts val="0"/>
              </a:spcBef>
              <a:buNone/>
              <a:defRPr sz="2400" b="0" i="0">
                <a:solidFill>
                  <a:schemeClr val="accent6"/>
                </a:solidFill>
                <a:latin typeface="+mn-lt"/>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4F9DD359-1145-B144-9821-EB7E25C682C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6966" y="303079"/>
            <a:ext cx="2130799" cy="426159"/>
          </a:xfrm>
          <a:prstGeom prst="rect">
            <a:avLst/>
          </a:prstGeom>
        </p:spPr>
      </p:pic>
    </p:spTree>
    <p:extLst>
      <p:ext uri="{BB962C8B-B14F-4D97-AF65-F5344CB8AC3E}">
        <p14:creationId xmlns:p14="http://schemas.microsoft.com/office/powerpoint/2010/main" val="1594070357"/>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ME_Thank You THO">
    <p:spTree>
      <p:nvGrpSpPr>
        <p:cNvPr id="1" name=""/>
        <p:cNvGrpSpPr/>
        <p:nvPr/>
      </p:nvGrpSpPr>
      <p:grpSpPr>
        <a:xfrm>
          <a:off x="0" y="0"/>
          <a:ext cx="0" cy="0"/>
          <a:chOff x="0" y="0"/>
          <a:chExt cx="0" cy="0"/>
        </a:xfrm>
      </p:grpSpPr>
      <p:sp>
        <p:nvSpPr>
          <p:cNvPr id="2" name="Title 1"/>
          <p:cNvSpPr>
            <a:spLocks noGrp="1"/>
          </p:cNvSpPr>
          <p:nvPr>
            <p:ph type="ctrTitle"/>
          </p:nvPr>
        </p:nvSpPr>
        <p:spPr>
          <a:xfrm>
            <a:off x="1289304" y="1673352"/>
            <a:ext cx="9610344" cy="1837944"/>
          </a:xfrm>
        </p:spPr>
        <p:txBody>
          <a:bodyPr lIns="91440" tIns="45720" rIns="91440" bIns="45720" anchor="ctr">
            <a:noAutofit/>
          </a:bodyPr>
          <a:lstStyle>
            <a:lvl1pPr algn="ctr">
              <a:spcBef>
                <a:spcPts val="1000"/>
              </a:spcBef>
              <a:defRPr sz="4400" b="0">
                <a:latin typeface="+mn-lt"/>
              </a:defRPr>
            </a:lvl1pPr>
          </a:lstStyle>
          <a:p>
            <a:r>
              <a:rPr lang="en-US" dirty="0"/>
              <a:t>Click to edit Master title style</a:t>
            </a:r>
          </a:p>
        </p:txBody>
      </p:sp>
      <p:sp>
        <p:nvSpPr>
          <p:cNvPr id="3" name="Subtitle 2"/>
          <p:cNvSpPr>
            <a:spLocks noGrp="1"/>
          </p:cNvSpPr>
          <p:nvPr>
            <p:ph type="subTitle" idx="1"/>
          </p:nvPr>
        </p:nvSpPr>
        <p:spPr>
          <a:xfrm>
            <a:off x="466344" y="4462272"/>
            <a:ext cx="11329416" cy="1581912"/>
          </a:xfrm>
        </p:spPr>
        <p:txBody>
          <a:bodyPr anchor="b">
            <a:normAutofit/>
          </a:bodyPr>
          <a:lstStyle>
            <a:lvl1pPr marL="0" indent="0" algn="l">
              <a:lnSpc>
                <a:spcPts val="2400"/>
              </a:lnSpc>
              <a:spcBef>
                <a:spcPts val="0"/>
              </a:spcBef>
              <a:buNone/>
              <a:defRPr sz="2400" b="0" i="0">
                <a:solidFill>
                  <a:schemeClr val="accent6"/>
                </a:solidFill>
                <a:latin typeface="+mn-lt"/>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B873B8D3-4450-8E48-95FF-649483D91BE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8913" y="304800"/>
            <a:ext cx="1613931" cy="424435"/>
          </a:xfrm>
          <a:prstGeom prst="rect">
            <a:avLst/>
          </a:prstGeom>
        </p:spPr>
      </p:pic>
      <p:pic>
        <p:nvPicPr>
          <p:cNvPr id="9" name="Picture 8">
            <a:extLst>
              <a:ext uri="{FF2B5EF4-FFF2-40B4-BE49-F238E27FC236}">
                <a16:creationId xmlns:a16="http://schemas.microsoft.com/office/drawing/2014/main" id="{5E87BF48-20BE-6C48-9476-656F19BACB6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81193" y="323852"/>
            <a:ext cx="1398451" cy="405933"/>
          </a:xfrm>
          <a:prstGeom prst="rect">
            <a:avLst/>
          </a:prstGeom>
        </p:spPr>
      </p:pic>
    </p:spTree>
    <p:extLst>
      <p:ext uri="{BB962C8B-B14F-4D97-AF65-F5344CB8AC3E}">
        <p14:creationId xmlns:p14="http://schemas.microsoft.com/office/powerpoint/2010/main" val="188179230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cSld name="ME_Content ">
    <p:spTree>
      <p:nvGrpSpPr>
        <p:cNvPr id="1" name=""/>
        <p:cNvGrpSpPr/>
        <p:nvPr/>
      </p:nvGrpSpPr>
      <p:grpSpPr>
        <a:xfrm>
          <a:off x="0" y="0"/>
          <a:ext cx="0" cy="0"/>
          <a:chOff x="0" y="0"/>
          <a:chExt cx="0" cy="0"/>
        </a:xfrm>
      </p:grpSpPr>
      <p:sp>
        <p:nvSpPr>
          <p:cNvPr id="5" name="Text Placeholder 2"/>
          <p:cNvSpPr>
            <a:spLocks noGrp="1"/>
          </p:cNvSpPr>
          <p:nvPr>
            <p:ph type="body" sz="quarter" idx="15"/>
          </p:nvPr>
        </p:nvSpPr>
        <p:spPr>
          <a:xfrm>
            <a:off x="414528" y="6161088"/>
            <a:ext cx="11362944" cy="696912"/>
          </a:xfrm>
        </p:spPr>
        <p:txBody>
          <a:bodyPr anchor="b">
            <a:noAutofit/>
          </a:bodyPr>
          <a:lstStyle>
            <a:lvl1pPr marL="0" indent="0">
              <a:lnSpc>
                <a:spcPct val="90000"/>
              </a:lnSpc>
              <a:spcBef>
                <a:spcPts val="0"/>
              </a:spcBef>
              <a:buFontTx/>
              <a:buNone/>
              <a:defRPr sz="1400" b="0">
                <a:solidFill>
                  <a:schemeClr val="tx1"/>
                </a:solidFill>
                <a:latin typeface="Calibri" panose="020F0502020204030204" pitchFamily="34" charset="0"/>
              </a:defRPr>
            </a:lvl1pPr>
          </a:lstStyle>
          <a:p>
            <a:pPr lvl="0"/>
            <a:r>
              <a:rPr lang="en-US"/>
              <a:t>Edit Master text styles</a:t>
            </a:r>
          </a:p>
        </p:txBody>
      </p:sp>
      <p:sp>
        <p:nvSpPr>
          <p:cNvPr id="2" name="Title 1"/>
          <p:cNvSpPr>
            <a:spLocks noGrp="1"/>
          </p:cNvSpPr>
          <p:nvPr>
            <p:ph type="title"/>
          </p:nvPr>
        </p:nvSpPr>
        <p:spPr>
          <a:xfrm>
            <a:off x="414528" y="384048"/>
            <a:ext cx="11362944" cy="868680"/>
          </a:xfrm>
        </p:spPr>
        <p:txBody>
          <a:bodyPr/>
          <a:lstStyle/>
          <a:p>
            <a:r>
              <a:rPr lang="en-US"/>
              <a:t>Click to edit Master title style</a:t>
            </a:r>
          </a:p>
        </p:txBody>
      </p:sp>
      <p:sp>
        <p:nvSpPr>
          <p:cNvPr id="7" name="Content Placeholder 6"/>
          <p:cNvSpPr>
            <a:spLocks noGrp="1"/>
          </p:cNvSpPr>
          <p:nvPr>
            <p:ph sz="quarter" idx="16"/>
          </p:nvPr>
        </p:nvSpPr>
        <p:spPr>
          <a:xfrm>
            <a:off x="413808" y="1609344"/>
            <a:ext cx="11364384" cy="4495800"/>
          </a:xfrm>
        </p:spPr>
        <p:txBody>
          <a:bodyPr/>
          <a:lstStyle>
            <a:lvl1pPr>
              <a:defRPr>
                <a:solidFill>
                  <a:schemeClr val="tx1"/>
                </a:solidFill>
                <a:latin typeface="+mn-lt"/>
              </a:defRPr>
            </a:lvl1pPr>
            <a:lvl2pPr>
              <a:defRPr>
                <a:solidFill>
                  <a:schemeClr val="tx2"/>
                </a:solidFill>
                <a:latin typeface="+mn-lt"/>
              </a:defRPr>
            </a:lvl2pPr>
            <a:lvl3pPr>
              <a:defRPr>
                <a:solidFill>
                  <a:schemeClr val="tx2"/>
                </a:solidFill>
                <a:latin typeface="+mn-lt"/>
              </a:defRPr>
            </a:lvl3pPr>
            <a:lvl4pPr>
              <a:defRPr>
                <a:solidFill>
                  <a:schemeClr val="tx2"/>
                </a:solidFill>
                <a:latin typeface="+mn-lt"/>
              </a:defRPr>
            </a:lvl4pPr>
            <a:lvl5pPr>
              <a:buClr>
                <a:srgbClr val="067A80"/>
              </a:buClr>
              <a:defRPr>
                <a:solidFill>
                  <a:schemeClr val="tx2"/>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6922269"/>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2825751" y="260349"/>
            <a:ext cx="4944533" cy="261939"/>
          </a:xfrm>
        </p:spPr>
        <p:txBody>
          <a:bodyPr/>
          <a:lstStyle>
            <a:lvl1pPr>
              <a:defRPr smtClean="0"/>
            </a:lvl1pPr>
          </a:lstStyle>
          <a:p>
            <a:pPr>
              <a:defRPr/>
            </a:pPr>
            <a:r>
              <a:rPr lang="en-GB" dirty="0">
                <a:solidFill>
                  <a:srgbClr val="3C1A40"/>
                </a:solidFill>
              </a:rPr>
              <a:t>Change Presentation title and date in Footer dd.mm.yyyy</a:t>
            </a:r>
          </a:p>
        </p:txBody>
      </p:sp>
      <p:sp>
        <p:nvSpPr>
          <p:cNvPr id="3" name="Slide Number Placeholder 2"/>
          <p:cNvSpPr>
            <a:spLocks noGrp="1"/>
          </p:cNvSpPr>
          <p:nvPr>
            <p:ph type="sldNum" sz="quarter" idx="11"/>
          </p:nvPr>
        </p:nvSpPr>
        <p:spPr>
          <a:xfrm>
            <a:off x="495311" y="260349"/>
            <a:ext cx="505884" cy="261939"/>
          </a:xfrm>
        </p:spPr>
        <p:txBody>
          <a:bodyPr/>
          <a:lstStyle>
            <a:lvl1pPr>
              <a:defRPr smtClean="0"/>
            </a:lvl1pPr>
          </a:lstStyle>
          <a:p>
            <a:pPr>
              <a:defRPr/>
            </a:pPr>
            <a:fld id="{1C940077-4B14-4EDC-9C72-6FF7EE07D3B0}" type="slidenum">
              <a:rPr lang="en-GB">
                <a:solidFill>
                  <a:srgbClr val="3C1A40"/>
                </a:solidFill>
              </a:rPr>
              <a:pPr>
                <a:defRPr/>
              </a:pPr>
              <a:t>‹#›</a:t>
            </a:fld>
            <a:endParaRPr lang="en-GB" dirty="0">
              <a:solidFill>
                <a:srgbClr val="3C1A40"/>
              </a:solidFill>
            </a:endParaRPr>
          </a:p>
        </p:txBody>
      </p:sp>
    </p:spTree>
    <p:extLst>
      <p:ext uri="{BB962C8B-B14F-4D97-AF65-F5344CB8AC3E}">
        <p14:creationId xmlns:p14="http://schemas.microsoft.com/office/powerpoint/2010/main" val="230628905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p:cNvSpPr>
            <a:spLocks noGrp="1"/>
          </p:cNvSpPr>
          <p:nvPr>
            <p:ph type="sldNum" sz="quarter" idx="10"/>
          </p:nvPr>
        </p:nvSpPr>
        <p:spPr/>
        <p:txBody>
          <a:bodyPr/>
          <a:lstStyle>
            <a:lvl1pPr>
              <a:defRPr smtClean="0">
                <a:latin typeface="Arial" charset="0"/>
              </a:defRPr>
            </a:lvl1pPr>
          </a:lstStyle>
          <a:p>
            <a:pPr>
              <a:defRPr/>
            </a:pPr>
            <a:fld id="{2C22442E-4E67-1548-9D25-C4A09A790BF9}" type="slidenum">
              <a:rPr lang="en-US" altLang="x-none"/>
              <a:pPr>
                <a:defRPr/>
              </a:pPr>
              <a:t>‹#›</a:t>
            </a:fld>
            <a:endParaRPr lang="en-US" altLang="x-none" dirty="0"/>
          </a:p>
        </p:txBody>
      </p:sp>
    </p:spTree>
    <p:extLst>
      <p:ext uri="{BB962C8B-B14F-4D97-AF65-F5344CB8AC3E}">
        <p14:creationId xmlns:p14="http://schemas.microsoft.com/office/powerpoint/2010/main" val="3663948384"/>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solidFill>
                  <a:schemeClr val="tx1"/>
                </a:solidFill>
              </a:defRPr>
            </a:lvl1pPr>
          </a:lstStyle>
          <a:p>
            <a:r>
              <a:rPr lang="en-US" dirty="0"/>
              <a:t>Click to edit Master title style</a:t>
            </a:r>
            <a:endParaRPr lang="en-GB" dirty="0"/>
          </a:p>
        </p:txBody>
      </p:sp>
      <p:sp>
        <p:nvSpPr>
          <p:cNvPr id="6" name="Text Placeholder 15"/>
          <p:cNvSpPr>
            <a:spLocks noGrp="1"/>
          </p:cNvSpPr>
          <p:nvPr>
            <p:ph type="body" sz="quarter" idx="15"/>
          </p:nvPr>
        </p:nvSpPr>
        <p:spPr>
          <a:xfrm>
            <a:off x="431799" y="6459940"/>
            <a:ext cx="5111164" cy="363928"/>
          </a:xfrm>
        </p:spPr>
        <p:txBody>
          <a:bodyPr rIns="0" bIns="0" anchor="b"/>
          <a:lstStyle>
            <a:lvl1pPr marL="0" indent="0">
              <a:spcAft>
                <a:spcPts val="0"/>
              </a:spcAft>
              <a:buNone/>
              <a:defRPr sz="800">
                <a:solidFill>
                  <a:schemeClr val="bg1"/>
                </a:solidFill>
              </a:defRPr>
            </a:lvl1pPr>
            <a:lvl2pPr marL="177796" indent="0">
              <a:buNone/>
              <a:defRPr sz="1200"/>
            </a:lvl2pPr>
            <a:lvl3pPr marL="360354" indent="0">
              <a:buNone/>
              <a:defRPr sz="1200"/>
            </a:lvl3pPr>
            <a:lvl4pPr marL="1371566" indent="0">
              <a:buNone/>
              <a:defRPr sz="1200"/>
            </a:lvl4pPr>
            <a:lvl5pPr marL="1828754" indent="0">
              <a:buNone/>
              <a:defRPr sz="1200"/>
            </a:lvl5pPr>
          </a:lstStyle>
          <a:p>
            <a:pPr lvl="0"/>
            <a:r>
              <a:rPr lang="en-US" dirty="0"/>
              <a:t>Click to edit Master text styles</a:t>
            </a:r>
          </a:p>
        </p:txBody>
      </p:sp>
      <p:sp>
        <p:nvSpPr>
          <p:cNvPr id="7" name="Text Placeholder 15"/>
          <p:cNvSpPr>
            <a:spLocks noGrp="1"/>
          </p:cNvSpPr>
          <p:nvPr>
            <p:ph type="body" sz="quarter" idx="16"/>
          </p:nvPr>
        </p:nvSpPr>
        <p:spPr>
          <a:xfrm>
            <a:off x="7000972" y="6459940"/>
            <a:ext cx="4759229" cy="363928"/>
          </a:xfrm>
        </p:spPr>
        <p:txBody>
          <a:bodyPr rIns="0" bIns="0" anchor="b"/>
          <a:lstStyle>
            <a:lvl1pPr marL="0" indent="0" algn="r">
              <a:spcAft>
                <a:spcPts val="0"/>
              </a:spcAft>
              <a:buNone/>
              <a:defRPr sz="800">
                <a:solidFill>
                  <a:schemeClr val="bg1"/>
                </a:solidFill>
              </a:defRPr>
            </a:lvl1pPr>
            <a:lvl2pPr marL="177796" indent="0">
              <a:buNone/>
              <a:defRPr sz="1200"/>
            </a:lvl2pPr>
            <a:lvl3pPr marL="360354" indent="0">
              <a:buNone/>
              <a:defRPr sz="1200"/>
            </a:lvl3pPr>
            <a:lvl4pPr marL="1371566" indent="0">
              <a:buNone/>
              <a:defRPr sz="1200"/>
            </a:lvl4pPr>
            <a:lvl5pPr marL="1828754" indent="0">
              <a:buNone/>
              <a:defRPr sz="1200"/>
            </a:lvl5pPr>
          </a:lstStyle>
          <a:p>
            <a:pPr lvl="0"/>
            <a:r>
              <a:rPr lang="en-US" dirty="0"/>
              <a:t>Click to edit Master text styles</a:t>
            </a:r>
          </a:p>
        </p:txBody>
      </p:sp>
    </p:spTree>
    <p:extLst>
      <p:ext uri="{BB962C8B-B14F-4D97-AF65-F5344CB8AC3E}">
        <p14:creationId xmlns:p14="http://schemas.microsoft.com/office/powerpoint/2010/main" val="3308765894"/>
      </p:ext>
    </p:extLst>
  </p:cSld>
  <p:clrMapOvr>
    <a:masterClrMapping/>
  </p:clrMapOvr>
  <p:transition spd="med">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09600" y="1535113"/>
            <a:ext cx="5386917" cy="639763"/>
          </a:xfrm>
        </p:spPr>
        <p:txBody>
          <a:bodyPr anchor="b">
            <a:noAutofit/>
          </a:bodyPr>
          <a:lstStyle>
            <a:lvl1pPr marL="0" indent="0">
              <a:buNone/>
              <a:defRPr sz="24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1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2400" b="0"/>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normAutofit/>
          </a:bodyPr>
          <a:lstStyle>
            <a:lvl1pPr>
              <a:defRPr sz="2400"/>
            </a:lvl1pPr>
            <a:lvl2pPr>
              <a:defRPr sz="21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8"/>
          <p:cNvSpPr>
            <a:spLocks noGrp="1"/>
          </p:cNvSpPr>
          <p:nvPr>
            <p:ph type="sldNum" sz="quarter" idx="10"/>
          </p:nvPr>
        </p:nvSpPr>
        <p:spPr/>
        <p:txBody>
          <a:bodyPr/>
          <a:lstStyle>
            <a:lvl1pPr>
              <a:defRPr smtClean="0">
                <a:latin typeface="Arial" charset="0"/>
              </a:defRPr>
            </a:lvl1pPr>
          </a:lstStyle>
          <a:p>
            <a:pPr>
              <a:defRPr/>
            </a:pPr>
            <a:fld id="{1D3BD398-0E75-7742-A9B1-66C7F745D769}" type="slidenum">
              <a:rPr lang="en-US" altLang="x-none"/>
              <a:pPr>
                <a:defRPr/>
              </a:pPr>
              <a:t>‹#›</a:t>
            </a:fld>
            <a:endParaRPr lang="en-US" altLang="x-none" dirty="0"/>
          </a:p>
        </p:txBody>
      </p:sp>
    </p:spTree>
    <p:extLst>
      <p:ext uri="{BB962C8B-B14F-4D97-AF65-F5344CB8AC3E}">
        <p14:creationId xmlns:p14="http://schemas.microsoft.com/office/powerpoint/2010/main" val="2664027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2_ME_Divider_HemOnc Global">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852928" y="2633472"/>
            <a:ext cx="6492240" cy="1600200"/>
          </a:xfrm>
        </p:spPr>
        <p:txBody>
          <a:bodyPr anchor="ctr">
            <a:noAutofit/>
          </a:bodyPr>
          <a:lstStyle>
            <a:lvl1pPr algn="ctr">
              <a:lnSpc>
                <a:spcPct val="90000"/>
              </a:lnSpc>
              <a:defRPr sz="4000" i="0">
                <a:solidFill>
                  <a:schemeClr val="accent6"/>
                </a:solidFill>
              </a:defRPr>
            </a:lvl1pPr>
          </a:lstStyle>
          <a:p>
            <a:r>
              <a:rPr lang="en-US" dirty="0"/>
              <a:t>Click To Edit Master Title Style</a:t>
            </a:r>
          </a:p>
        </p:txBody>
      </p:sp>
      <p:pic>
        <p:nvPicPr>
          <p:cNvPr id="5" name="Picture 4">
            <a:extLst>
              <a:ext uri="{FF2B5EF4-FFF2-40B4-BE49-F238E27FC236}">
                <a16:creationId xmlns:a16="http://schemas.microsoft.com/office/drawing/2014/main" id="{0E9C8FE7-CCE3-2748-BC1C-1BC1D01AD7F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3049" y="304803"/>
            <a:ext cx="2496991" cy="688975"/>
          </a:xfrm>
          <a:prstGeom prst="rect">
            <a:avLst/>
          </a:prstGeom>
        </p:spPr>
      </p:pic>
    </p:spTree>
    <p:extLst>
      <p:ext uri="{BB962C8B-B14F-4D97-AF65-F5344CB8AC3E}">
        <p14:creationId xmlns:p14="http://schemas.microsoft.com/office/powerpoint/2010/main" val="2699887617"/>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34963" y="1122363"/>
            <a:ext cx="11522075"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334963" y="3602037"/>
            <a:ext cx="11522075"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p>
        </p:txBody>
      </p:sp>
      <p:sp>
        <p:nvSpPr>
          <p:cNvPr id="4" name="Slide Number Placeholder 5"/>
          <p:cNvSpPr>
            <a:spLocks noGrp="1"/>
          </p:cNvSpPr>
          <p:nvPr>
            <p:ph type="sldNum" sz="quarter" idx="4"/>
          </p:nvPr>
        </p:nvSpPr>
        <p:spPr>
          <a:xfrm>
            <a:off x="11653519" y="6279122"/>
            <a:ext cx="383488" cy="365125"/>
          </a:xfrm>
          <a:prstGeom prst="rect">
            <a:avLst/>
          </a:prstGeom>
        </p:spPr>
        <p:txBody>
          <a:bodyPr vert="horz" lIns="91440" tIns="45720" rIns="91440" bIns="45720" rtlCol="0" anchor="ctr"/>
          <a:lstStyle>
            <a:lvl1pPr algn="r">
              <a:defRPr sz="1200" b="1">
                <a:solidFill>
                  <a:schemeClr val="tx1">
                    <a:tint val="75000"/>
                  </a:schemeClr>
                </a:solidFill>
              </a:defRPr>
            </a:lvl1pPr>
          </a:lstStyle>
          <a:p>
            <a:fld id="{2FFBAD49-1F68-914B-9DFB-5D552C1A2BEB}" type="slidenum">
              <a:rPr lang="en-US" smtClean="0"/>
              <a:pPr/>
              <a:t>‹#›</a:t>
            </a:fld>
            <a:endParaRPr lang="en-US" dirty="0"/>
          </a:p>
        </p:txBody>
      </p:sp>
    </p:spTree>
    <p:extLst>
      <p:ext uri="{BB962C8B-B14F-4D97-AF65-F5344CB8AC3E}">
        <p14:creationId xmlns:p14="http://schemas.microsoft.com/office/powerpoint/2010/main" val="1360853860"/>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34963" y="365125"/>
            <a:ext cx="11522075" cy="1325563"/>
          </a:xfrm>
        </p:spPr>
        <p:txBody>
          <a:bodyPr/>
          <a:lstStyle/>
          <a:p>
            <a:r>
              <a:rPr lang="en-US"/>
              <a:t>Click to edit Master title style</a:t>
            </a:r>
          </a:p>
        </p:txBody>
      </p:sp>
      <p:sp>
        <p:nvSpPr>
          <p:cNvPr id="3" name="Content Placeholder 2"/>
          <p:cNvSpPr>
            <a:spLocks noGrp="1"/>
          </p:cNvSpPr>
          <p:nvPr>
            <p:ph sz="half" idx="1"/>
          </p:nvPr>
        </p:nvSpPr>
        <p:spPr>
          <a:xfrm>
            <a:off x="334963" y="1825626"/>
            <a:ext cx="5508000" cy="396156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349037" y="1825626"/>
            <a:ext cx="5508000" cy="396156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p:cNvSpPr>
            <a:spLocks noGrp="1"/>
          </p:cNvSpPr>
          <p:nvPr>
            <p:ph type="sldNum" sz="quarter" idx="4"/>
          </p:nvPr>
        </p:nvSpPr>
        <p:spPr>
          <a:xfrm>
            <a:off x="11653519" y="6279122"/>
            <a:ext cx="383488" cy="365125"/>
          </a:xfrm>
          <a:prstGeom prst="rect">
            <a:avLst/>
          </a:prstGeom>
        </p:spPr>
        <p:txBody>
          <a:bodyPr vert="horz" lIns="91440" tIns="45720" rIns="91440" bIns="45720" rtlCol="0" anchor="ctr"/>
          <a:lstStyle>
            <a:lvl1pPr algn="r">
              <a:defRPr sz="1200" b="1">
                <a:solidFill>
                  <a:schemeClr val="tx1">
                    <a:tint val="75000"/>
                  </a:schemeClr>
                </a:solidFill>
              </a:defRPr>
            </a:lvl1pPr>
          </a:lstStyle>
          <a:p>
            <a:fld id="{2FFBAD49-1F68-914B-9DFB-5D552C1A2BEB}" type="slidenum">
              <a:rPr lang="en-US" smtClean="0"/>
              <a:pPr/>
              <a:t>‹#›</a:t>
            </a:fld>
            <a:endParaRPr lang="en-US" dirty="0"/>
          </a:p>
        </p:txBody>
      </p:sp>
    </p:spTree>
    <p:extLst>
      <p:ext uri="{BB962C8B-B14F-4D97-AF65-F5344CB8AC3E}">
        <p14:creationId xmlns:p14="http://schemas.microsoft.com/office/powerpoint/2010/main" val="21110220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solidFill>
                  <a:schemeClr val="tx1"/>
                </a:solidFill>
              </a:defRPr>
            </a:lvl1pPr>
          </a:lstStyle>
          <a:p>
            <a:r>
              <a:rPr lang="en-US" dirty="0"/>
              <a:t>Click to edit Master title style</a:t>
            </a:r>
            <a:endParaRPr lang="en-GB" dirty="0"/>
          </a:p>
        </p:txBody>
      </p:sp>
      <p:sp>
        <p:nvSpPr>
          <p:cNvPr id="6" name="Text Placeholder 15">
            <a:extLst>
              <a:ext uri="{FF2B5EF4-FFF2-40B4-BE49-F238E27FC236}">
                <a16:creationId xmlns:a16="http://schemas.microsoft.com/office/drawing/2014/main" id="{7FE3CD28-C2DE-441D-8387-9FD026550CBA}"/>
              </a:ext>
            </a:extLst>
          </p:cNvPr>
          <p:cNvSpPr>
            <a:spLocks noGrp="1"/>
          </p:cNvSpPr>
          <p:nvPr>
            <p:ph type="body" sz="quarter" idx="15"/>
          </p:nvPr>
        </p:nvSpPr>
        <p:spPr>
          <a:xfrm>
            <a:off x="431798" y="6459940"/>
            <a:ext cx="5111164" cy="363928"/>
          </a:xfrm>
        </p:spPr>
        <p:txBody>
          <a:bodyPr rIns="0" bIns="0" anchor="b"/>
          <a:lstStyle>
            <a:lvl1pPr marL="0" indent="0">
              <a:spcAft>
                <a:spcPts val="0"/>
              </a:spcAft>
              <a:buNone/>
              <a:defRPr sz="1067">
                <a:solidFill>
                  <a:schemeClr val="bg1"/>
                </a:solidFill>
              </a:defRPr>
            </a:lvl1pPr>
            <a:lvl2pPr marL="237061" indent="0">
              <a:buNone/>
              <a:defRPr sz="1600"/>
            </a:lvl2pPr>
            <a:lvl3pPr marL="480471" indent="0">
              <a:buNone/>
              <a:defRPr sz="1600"/>
            </a:lvl3pPr>
            <a:lvl4pPr marL="1828754" indent="0">
              <a:buNone/>
              <a:defRPr sz="1600"/>
            </a:lvl4pPr>
            <a:lvl5pPr marL="2438339" indent="0">
              <a:buNone/>
              <a:defRPr sz="1600"/>
            </a:lvl5pPr>
          </a:lstStyle>
          <a:p>
            <a:pPr lvl="0"/>
            <a:r>
              <a:rPr lang="en-US" dirty="0"/>
              <a:t>Click to edit Master text styles</a:t>
            </a:r>
          </a:p>
        </p:txBody>
      </p:sp>
      <p:sp>
        <p:nvSpPr>
          <p:cNvPr id="7" name="Text Placeholder 15">
            <a:extLst>
              <a:ext uri="{FF2B5EF4-FFF2-40B4-BE49-F238E27FC236}">
                <a16:creationId xmlns:a16="http://schemas.microsoft.com/office/drawing/2014/main" id="{A28A6688-2756-401F-AA3B-ABDFB83F9C12}"/>
              </a:ext>
            </a:extLst>
          </p:cNvPr>
          <p:cNvSpPr>
            <a:spLocks noGrp="1"/>
          </p:cNvSpPr>
          <p:nvPr>
            <p:ph type="body" sz="quarter" idx="16"/>
          </p:nvPr>
        </p:nvSpPr>
        <p:spPr>
          <a:xfrm>
            <a:off x="7000971" y="6459940"/>
            <a:ext cx="4759229" cy="363928"/>
          </a:xfrm>
        </p:spPr>
        <p:txBody>
          <a:bodyPr rIns="0" bIns="0" anchor="b"/>
          <a:lstStyle>
            <a:lvl1pPr marL="0" indent="0" algn="r">
              <a:spcAft>
                <a:spcPts val="0"/>
              </a:spcAft>
              <a:buNone/>
              <a:defRPr sz="1067">
                <a:solidFill>
                  <a:schemeClr val="bg1"/>
                </a:solidFill>
              </a:defRPr>
            </a:lvl1pPr>
            <a:lvl2pPr marL="237061" indent="0">
              <a:buNone/>
              <a:defRPr sz="1600"/>
            </a:lvl2pPr>
            <a:lvl3pPr marL="480471" indent="0">
              <a:buNone/>
              <a:defRPr sz="1600"/>
            </a:lvl3pPr>
            <a:lvl4pPr marL="1828754" indent="0">
              <a:buNone/>
              <a:defRPr sz="1600"/>
            </a:lvl4pPr>
            <a:lvl5pPr marL="2438339" indent="0">
              <a:buNone/>
              <a:defRPr sz="1600"/>
            </a:lvl5pPr>
          </a:lstStyle>
          <a:p>
            <a:pPr lvl="0"/>
            <a:r>
              <a:rPr lang="en-US" dirty="0"/>
              <a:t>Click to edit Master text styles</a:t>
            </a:r>
          </a:p>
        </p:txBody>
      </p:sp>
    </p:spTree>
    <p:extLst>
      <p:ext uri="{BB962C8B-B14F-4D97-AF65-F5344CB8AC3E}">
        <p14:creationId xmlns:p14="http://schemas.microsoft.com/office/powerpoint/2010/main" val="3193096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userDrawn="1">
  <p:cSld name="4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solidFill>
                  <a:schemeClr val="tx1"/>
                </a:solidFill>
              </a:defRPr>
            </a:lvl1pPr>
          </a:lstStyle>
          <a:p>
            <a:r>
              <a:rPr lang="en-US" dirty="0"/>
              <a:t>Click to edit Master title style</a:t>
            </a:r>
            <a:endParaRPr lang="en-GB" dirty="0"/>
          </a:p>
        </p:txBody>
      </p:sp>
      <p:sp>
        <p:nvSpPr>
          <p:cNvPr id="6" name="Text Placeholder 15">
            <a:extLst>
              <a:ext uri="{FF2B5EF4-FFF2-40B4-BE49-F238E27FC236}">
                <a16:creationId xmlns:a16="http://schemas.microsoft.com/office/drawing/2014/main" id="{7FE3CD28-C2DE-441D-8387-9FD026550CBA}"/>
              </a:ext>
            </a:extLst>
          </p:cNvPr>
          <p:cNvSpPr>
            <a:spLocks noGrp="1"/>
          </p:cNvSpPr>
          <p:nvPr>
            <p:ph type="body" sz="quarter" idx="15"/>
          </p:nvPr>
        </p:nvSpPr>
        <p:spPr>
          <a:xfrm>
            <a:off x="431798" y="6459940"/>
            <a:ext cx="5111164" cy="363928"/>
          </a:xfrm>
        </p:spPr>
        <p:txBody>
          <a:bodyPr rIns="0" bIns="0" anchor="b"/>
          <a:lstStyle>
            <a:lvl1pPr marL="0" indent="0">
              <a:spcAft>
                <a:spcPts val="0"/>
              </a:spcAft>
              <a:buNone/>
              <a:defRPr sz="1067">
                <a:solidFill>
                  <a:schemeClr val="bg1"/>
                </a:solidFill>
              </a:defRPr>
            </a:lvl1pPr>
            <a:lvl2pPr marL="237061" indent="0">
              <a:buNone/>
              <a:defRPr sz="1600"/>
            </a:lvl2pPr>
            <a:lvl3pPr marL="480471" indent="0">
              <a:buNone/>
              <a:defRPr sz="1600"/>
            </a:lvl3pPr>
            <a:lvl4pPr marL="1828754" indent="0">
              <a:buNone/>
              <a:defRPr sz="1600"/>
            </a:lvl4pPr>
            <a:lvl5pPr marL="2438339" indent="0">
              <a:buNone/>
              <a:defRPr sz="1600"/>
            </a:lvl5pPr>
          </a:lstStyle>
          <a:p>
            <a:pPr lvl="0"/>
            <a:r>
              <a:rPr lang="en-US" dirty="0"/>
              <a:t>Click to edit Master text styles</a:t>
            </a:r>
          </a:p>
        </p:txBody>
      </p:sp>
      <p:sp>
        <p:nvSpPr>
          <p:cNvPr id="7" name="Text Placeholder 15">
            <a:extLst>
              <a:ext uri="{FF2B5EF4-FFF2-40B4-BE49-F238E27FC236}">
                <a16:creationId xmlns:a16="http://schemas.microsoft.com/office/drawing/2014/main" id="{A28A6688-2756-401F-AA3B-ABDFB83F9C12}"/>
              </a:ext>
            </a:extLst>
          </p:cNvPr>
          <p:cNvSpPr>
            <a:spLocks noGrp="1"/>
          </p:cNvSpPr>
          <p:nvPr>
            <p:ph type="body" sz="quarter" idx="16"/>
          </p:nvPr>
        </p:nvSpPr>
        <p:spPr>
          <a:xfrm>
            <a:off x="7000971" y="6459940"/>
            <a:ext cx="4759229" cy="363928"/>
          </a:xfrm>
        </p:spPr>
        <p:txBody>
          <a:bodyPr rIns="0" bIns="0" anchor="b"/>
          <a:lstStyle>
            <a:lvl1pPr marL="0" indent="0" algn="r">
              <a:spcAft>
                <a:spcPts val="0"/>
              </a:spcAft>
              <a:buNone/>
              <a:defRPr sz="1067">
                <a:solidFill>
                  <a:schemeClr val="bg1"/>
                </a:solidFill>
              </a:defRPr>
            </a:lvl1pPr>
            <a:lvl2pPr marL="237061" indent="0">
              <a:buNone/>
              <a:defRPr sz="1600"/>
            </a:lvl2pPr>
            <a:lvl3pPr marL="480471" indent="0">
              <a:buNone/>
              <a:defRPr sz="1600"/>
            </a:lvl3pPr>
            <a:lvl4pPr marL="1828754" indent="0">
              <a:buNone/>
              <a:defRPr sz="1600"/>
            </a:lvl4pPr>
            <a:lvl5pPr marL="2438339" indent="0">
              <a:buNone/>
              <a:defRPr sz="1600"/>
            </a:lvl5pPr>
          </a:lstStyle>
          <a:p>
            <a:pPr lvl="0"/>
            <a:r>
              <a:rPr lang="en-US" dirty="0"/>
              <a:t>Click to edit Master text styles</a:t>
            </a:r>
          </a:p>
        </p:txBody>
      </p:sp>
    </p:spTree>
    <p:extLst>
      <p:ext uri="{BB962C8B-B14F-4D97-AF65-F5344CB8AC3E}">
        <p14:creationId xmlns:p14="http://schemas.microsoft.com/office/powerpoint/2010/main" val="1247038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userDrawn="1">
  <p:cSld name="5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solidFill>
                  <a:schemeClr val="tx1"/>
                </a:solidFill>
              </a:defRPr>
            </a:lvl1pPr>
          </a:lstStyle>
          <a:p>
            <a:r>
              <a:rPr lang="en-US" dirty="0"/>
              <a:t>Click to edit Master title style</a:t>
            </a:r>
            <a:endParaRPr lang="en-GB" dirty="0"/>
          </a:p>
        </p:txBody>
      </p:sp>
      <p:sp>
        <p:nvSpPr>
          <p:cNvPr id="6" name="Text Placeholder 15">
            <a:extLst>
              <a:ext uri="{FF2B5EF4-FFF2-40B4-BE49-F238E27FC236}">
                <a16:creationId xmlns:a16="http://schemas.microsoft.com/office/drawing/2014/main" id="{7FE3CD28-C2DE-441D-8387-9FD026550CBA}"/>
              </a:ext>
            </a:extLst>
          </p:cNvPr>
          <p:cNvSpPr>
            <a:spLocks noGrp="1"/>
          </p:cNvSpPr>
          <p:nvPr>
            <p:ph type="body" sz="quarter" idx="15"/>
          </p:nvPr>
        </p:nvSpPr>
        <p:spPr>
          <a:xfrm>
            <a:off x="431798" y="6459940"/>
            <a:ext cx="5111164" cy="363928"/>
          </a:xfrm>
        </p:spPr>
        <p:txBody>
          <a:bodyPr rIns="0" bIns="0" anchor="b"/>
          <a:lstStyle>
            <a:lvl1pPr marL="0" indent="0">
              <a:spcAft>
                <a:spcPts val="0"/>
              </a:spcAft>
              <a:buNone/>
              <a:defRPr sz="1067">
                <a:solidFill>
                  <a:schemeClr val="bg1"/>
                </a:solidFill>
              </a:defRPr>
            </a:lvl1pPr>
            <a:lvl2pPr marL="237061" indent="0">
              <a:buNone/>
              <a:defRPr sz="1600"/>
            </a:lvl2pPr>
            <a:lvl3pPr marL="480471" indent="0">
              <a:buNone/>
              <a:defRPr sz="1600"/>
            </a:lvl3pPr>
            <a:lvl4pPr marL="1828754" indent="0">
              <a:buNone/>
              <a:defRPr sz="1600"/>
            </a:lvl4pPr>
            <a:lvl5pPr marL="2438339" indent="0">
              <a:buNone/>
              <a:defRPr sz="1600"/>
            </a:lvl5pPr>
          </a:lstStyle>
          <a:p>
            <a:pPr lvl="0"/>
            <a:r>
              <a:rPr lang="en-US" dirty="0"/>
              <a:t>Click to edit Master text styles</a:t>
            </a:r>
          </a:p>
        </p:txBody>
      </p:sp>
      <p:sp>
        <p:nvSpPr>
          <p:cNvPr id="7" name="Text Placeholder 15">
            <a:extLst>
              <a:ext uri="{FF2B5EF4-FFF2-40B4-BE49-F238E27FC236}">
                <a16:creationId xmlns:a16="http://schemas.microsoft.com/office/drawing/2014/main" id="{A28A6688-2756-401F-AA3B-ABDFB83F9C12}"/>
              </a:ext>
            </a:extLst>
          </p:cNvPr>
          <p:cNvSpPr>
            <a:spLocks noGrp="1"/>
          </p:cNvSpPr>
          <p:nvPr>
            <p:ph type="body" sz="quarter" idx="16"/>
          </p:nvPr>
        </p:nvSpPr>
        <p:spPr>
          <a:xfrm>
            <a:off x="7000971" y="6459940"/>
            <a:ext cx="4759229" cy="363928"/>
          </a:xfrm>
        </p:spPr>
        <p:txBody>
          <a:bodyPr rIns="0" bIns="0" anchor="b"/>
          <a:lstStyle>
            <a:lvl1pPr marL="0" indent="0" algn="r">
              <a:spcAft>
                <a:spcPts val="0"/>
              </a:spcAft>
              <a:buNone/>
              <a:defRPr sz="1067">
                <a:solidFill>
                  <a:schemeClr val="bg1"/>
                </a:solidFill>
              </a:defRPr>
            </a:lvl1pPr>
            <a:lvl2pPr marL="237061" indent="0">
              <a:buNone/>
              <a:defRPr sz="1600"/>
            </a:lvl2pPr>
            <a:lvl3pPr marL="480471" indent="0">
              <a:buNone/>
              <a:defRPr sz="1600"/>
            </a:lvl3pPr>
            <a:lvl4pPr marL="1828754" indent="0">
              <a:buNone/>
              <a:defRPr sz="1600"/>
            </a:lvl4pPr>
            <a:lvl5pPr marL="2438339" indent="0">
              <a:buNone/>
              <a:defRPr sz="1600"/>
            </a:lvl5pPr>
          </a:lstStyle>
          <a:p>
            <a:pPr lvl="0"/>
            <a:r>
              <a:rPr lang="en-US" dirty="0"/>
              <a:t>Click to edit Master text styles</a:t>
            </a:r>
          </a:p>
        </p:txBody>
      </p:sp>
    </p:spTree>
    <p:extLst>
      <p:ext uri="{BB962C8B-B14F-4D97-AF65-F5344CB8AC3E}">
        <p14:creationId xmlns:p14="http://schemas.microsoft.com/office/powerpoint/2010/main" val="2185147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userDrawn="1">
  <p:cSld name="Slide Content and Title Only">
    <p:spTree>
      <p:nvGrpSpPr>
        <p:cNvPr id="1" name=""/>
        <p:cNvGrpSpPr/>
        <p:nvPr/>
      </p:nvGrpSpPr>
      <p:grpSpPr>
        <a:xfrm>
          <a:off x="0" y="0"/>
          <a:ext cx="0" cy="0"/>
          <a:chOff x="0" y="0"/>
          <a:chExt cx="0" cy="0"/>
        </a:xfrm>
      </p:grpSpPr>
      <p:sp>
        <p:nvSpPr>
          <p:cNvPr id="10" name="Title 8">
            <a:extLst>
              <a:ext uri="{FF2B5EF4-FFF2-40B4-BE49-F238E27FC236}">
                <a16:creationId xmlns:a16="http://schemas.microsoft.com/office/drawing/2014/main" id="{F1705897-58F5-4463-B995-8A72CCB97EEC}"/>
              </a:ext>
            </a:extLst>
          </p:cNvPr>
          <p:cNvSpPr>
            <a:spLocks noGrp="1"/>
          </p:cNvSpPr>
          <p:nvPr>
            <p:ph type="title" hasCustomPrompt="1"/>
          </p:nvPr>
        </p:nvSpPr>
        <p:spPr>
          <a:xfrm>
            <a:off x="316799" y="192000"/>
            <a:ext cx="11566167" cy="672000"/>
          </a:xfrm>
          <a:prstGeom prst="rect">
            <a:avLst/>
          </a:prstGeom>
        </p:spPr>
        <p:txBody>
          <a:bodyPr vert="horz"/>
          <a:lstStyle>
            <a:lvl1pPr algn="l">
              <a:defRPr sz="3200" b="1" baseline="0">
                <a:solidFill>
                  <a:schemeClr val="tx2"/>
                </a:solidFill>
                <a:latin typeface="Arial" pitchFamily="34" charset="0"/>
                <a:cs typeface="Arial" pitchFamily="34" charset="0"/>
              </a:defRPr>
            </a:lvl1pPr>
          </a:lstStyle>
          <a:p>
            <a:r>
              <a:rPr lang="en-GB" noProof="0" dirty="0"/>
              <a:t>Click to add divider title</a:t>
            </a:r>
          </a:p>
        </p:txBody>
      </p:sp>
      <p:pic>
        <p:nvPicPr>
          <p:cNvPr id="12" name="Picture 11" descr="AZ_SYMBOL_RGB.jpg">
            <a:extLst>
              <a:ext uri="{FF2B5EF4-FFF2-40B4-BE49-F238E27FC236}">
                <a16:creationId xmlns:a16="http://schemas.microsoft.com/office/drawing/2014/main" id="{F758C4BA-7BE0-42A3-9A3D-0ACD551E89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54128" y="5997126"/>
            <a:ext cx="604800" cy="696215"/>
          </a:xfrm>
          <a:prstGeom prst="rect">
            <a:avLst/>
          </a:prstGeom>
        </p:spPr>
      </p:pic>
      <p:sp>
        <p:nvSpPr>
          <p:cNvPr id="5" name="Content Placeholder 2">
            <a:extLst>
              <a:ext uri="{FF2B5EF4-FFF2-40B4-BE49-F238E27FC236}">
                <a16:creationId xmlns:a16="http://schemas.microsoft.com/office/drawing/2014/main" id="{8EBF1F15-D385-4523-BBEF-2DA7B0673F45}"/>
              </a:ext>
            </a:extLst>
          </p:cNvPr>
          <p:cNvSpPr>
            <a:spLocks noGrp="1"/>
          </p:cNvSpPr>
          <p:nvPr>
            <p:ph idx="16" hasCustomPrompt="1"/>
          </p:nvPr>
        </p:nvSpPr>
        <p:spPr>
          <a:xfrm>
            <a:off x="316799" y="1163699"/>
            <a:ext cx="11566167" cy="4722751"/>
          </a:xfrm>
          <a:prstGeom prst="rect">
            <a:avLst/>
          </a:prstGeom>
        </p:spPr>
        <p:txBody>
          <a:bodyPr/>
          <a:lstStyle>
            <a:lvl1pPr marL="239994" indent="-239994">
              <a:lnSpc>
                <a:spcPct val="100000"/>
              </a:lnSpc>
              <a:spcBef>
                <a:spcPts val="0"/>
              </a:spcBef>
              <a:buClr>
                <a:srgbClr val="830051"/>
              </a:buClr>
              <a:buFont typeface="Arial" pitchFamily="34" charset="0"/>
              <a:buChar char="•"/>
              <a:defRPr sz="2400">
                <a:solidFill>
                  <a:schemeClr val="tx1"/>
                </a:solidFill>
                <a:latin typeface="Arial" pitchFamily="34" charset="0"/>
                <a:cs typeface="Arial" pitchFamily="34" charset="0"/>
              </a:defRPr>
            </a:lvl1pPr>
            <a:lvl2pPr marL="719982" indent="-239994">
              <a:lnSpc>
                <a:spcPct val="100000"/>
              </a:lnSpc>
              <a:spcBef>
                <a:spcPts val="0"/>
              </a:spcBef>
              <a:defRPr sz="2400" baseline="0">
                <a:solidFill>
                  <a:schemeClr val="tx1"/>
                </a:solidFill>
                <a:latin typeface="Arial" pitchFamily="34" charset="0"/>
                <a:cs typeface="Arial" pitchFamily="34" charset="0"/>
              </a:defRPr>
            </a:lvl2pPr>
            <a:lvl3pPr>
              <a:defRPr sz="1867" baseline="0">
                <a:latin typeface="Arial" pitchFamily="34" charset="0"/>
                <a:cs typeface="Arial" pitchFamily="34" charset="0"/>
              </a:defRPr>
            </a:lvl3pPr>
            <a:lvl4pPr marL="830379" indent="-239994">
              <a:defRPr sz="1867">
                <a:latin typeface="Arial" pitchFamily="34" charset="0"/>
                <a:cs typeface="Arial" pitchFamily="34" charset="0"/>
              </a:defRPr>
            </a:lvl4pPr>
            <a:lvl5pPr marL="830379">
              <a:defRPr sz="1867">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2" name="TextBox 1">
            <a:extLst>
              <a:ext uri="{FF2B5EF4-FFF2-40B4-BE49-F238E27FC236}">
                <a16:creationId xmlns:a16="http://schemas.microsoft.com/office/drawing/2014/main" id="{890FD348-7AC9-4BAC-B41E-0EB71B8646C3}"/>
              </a:ext>
            </a:extLst>
          </p:cNvPr>
          <p:cNvSpPr txBox="1"/>
          <p:nvPr userDrawn="1"/>
        </p:nvSpPr>
        <p:spPr>
          <a:xfrm>
            <a:off x="0" y="6595847"/>
            <a:ext cx="12192000" cy="235898"/>
          </a:xfrm>
          <a:prstGeom prst="rect">
            <a:avLst/>
          </a:prstGeom>
          <a:noFill/>
        </p:spPr>
        <p:txBody>
          <a:bodyPr wrap="square" rtlCol="0">
            <a:spAutoFit/>
          </a:bodyPr>
          <a:lstStyle/>
          <a:p>
            <a:pPr algn="ctr"/>
            <a:r>
              <a:rPr lang="en-US" sz="933" dirty="0"/>
              <a:t>Proprietary and Confidential AstraZeneca 2020. For Advisory Board use only. This information is not to be shared, distributed or discussed outside of the Advisory Board.</a:t>
            </a:r>
          </a:p>
        </p:txBody>
      </p:sp>
      <p:sp>
        <p:nvSpPr>
          <p:cNvPr id="3" name="TextBox 2">
            <a:extLst>
              <a:ext uri="{FF2B5EF4-FFF2-40B4-BE49-F238E27FC236}">
                <a16:creationId xmlns:a16="http://schemas.microsoft.com/office/drawing/2014/main" id="{8B29A1DC-769B-4296-92B9-BB66CB938978}"/>
              </a:ext>
            </a:extLst>
          </p:cNvPr>
          <p:cNvSpPr txBox="1"/>
          <p:nvPr userDrawn="1"/>
        </p:nvSpPr>
        <p:spPr>
          <a:xfrm>
            <a:off x="96417" y="6638377"/>
            <a:ext cx="1867289" cy="235898"/>
          </a:xfrm>
          <a:prstGeom prst="rect">
            <a:avLst/>
          </a:prstGeom>
          <a:noFill/>
        </p:spPr>
        <p:txBody>
          <a:bodyPr wrap="square" lIns="0" rtlCol="0" anchor="b" anchorCtr="0">
            <a:spAutoFit/>
          </a:bodyPr>
          <a:lstStyle/>
          <a:p>
            <a:pPr algn="l"/>
            <a:fld id="{A924764E-9051-47B8-AD64-407BA7C89294}" type="slidenum">
              <a:rPr lang="en-US" sz="933" kern="1200" smtClean="0">
                <a:solidFill>
                  <a:srgbClr val="000000"/>
                </a:solidFill>
                <a:latin typeface="+mn-lt"/>
                <a:ea typeface="+mn-ea"/>
                <a:cs typeface="Arial" pitchFamily="34" charset="0"/>
              </a:rPr>
              <a:pPr algn="l"/>
              <a:t>‹#›</a:t>
            </a:fld>
            <a:endParaRPr lang="en-US" sz="933" kern="1200" dirty="0">
              <a:solidFill>
                <a:srgbClr val="000000"/>
              </a:solidFill>
              <a:latin typeface="+mn-lt"/>
              <a:ea typeface="+mn-ea"/>
              <a:cs typeface="Arial" pitchFamily="34" charset="0"/>
            </a:endParaRPr>
          </a:p>
        </p:txBody>
      </p:sp>
    </p:spTree>
    <p:extLst>
      <p:ext uri="{BB962C8B-B14F-4D97-AF65-F5344CB8AC3E}">
        <p14:creationId xmlns:p14="http://schemas.microsoft.com/office/powerpoint/2010/main" val="3197406266"/>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matchingName="4_Title, Content and Text" userDrawn="1">
  <p:cSld name="4_Title, Content and Text">
    <p:spTree>
      <p:nvGrpSpPr>
        <p:cNvPr id="1" name="Shape 27"/>
        <p:cNvGrpSpPr/>
        <p:nvPr/>
      </p:nvGrpSpPr>
      <p:grpSpPr>
        <a:xfrm>
          <a:off x="0" y="0"/>
          <a:ext cx="0" cy="0"/>
          <a:chOff x="0" y="0"/>
          <a:chExt cx="0" cy="0"/>
        </a:xfrm>
      </p:grpSpPr>
      <p:sp>
        <p:nvSpPr>
          <p:cNvPr id="28" name="Google Shape;28;p16"/>
          <p:cNvSpPr txBox="1">
            <a:spLocks noGrp="1"/>
          </p:cNvSpPr>
          <p:nvPr>
            <p:ph type="body" idx="1"/>
          </p:nvPr>
        </p:nvSpPr>
        <p:spPr>
          <a:xfrm>
            <a:off x="489500" y="2151400"/>
            <a:ext cx="5606400" cy="3601200"/>
          </a:xfrm>
          <a:prstGeom prst="rect">
            <a:avLst/>
          </a:prstGeom>
          <a:solidFill>
            <a:srgbClr val="D8D8D8"/>
          </a:solidFill>
          <a:ln>
            <a:noFill/>
          </a:ln>
        </p:spPr>
        <p:txBody>
          <a:bodyPr spcFirstLastPara="1" wrap="square" lIns="91425" tIns="45700" rIns="91425" bIns="45700" anchor="t" anchorCtr="0">
            <a:noAutofit/>
          </a:bodyPr>
          <a:lstStyle>
            <a:lvl1pPr marL="609585" marR="0" lvl="0" indent="-304792" algn="l" rtl="0">
              <a:lnSpc>
                <a:spcPct val="100000"/>
              </a:lnSpc>
              <a:spcBef>
                <a:spcPts val="427"/>
              </a:spcBef>
              <a:spcAft>
                <a:spcPts val="0"/>
              </a:spcAft>
              <a:buClr>
                <a:srgbClr val="05416B"/>
              </a:buClr>
              <a:buSzPts val="1600"/>
              <a:buFont typeface="Noto Sans Symbols"/>
              <a:buNone/>
              <a:defRPr sz="2133" b="0" i="0" u="none" strike="noStrike" cap="none">
                <a:solidFill>
                  <a:srgbClr val="05416B"/>
                </a:solidFill>
                <a:latin typeface="Arial Narrow"/>
                <a:ea typeface="Arial Narrow"/>
                <a:cs typeface="Arial Narrow"/>
                <a:sym typeface="Arial Narrow"/>
              </a:defRPr>
            </a:lvl1pPr>
            <a:lvl2pPr marL="1219170" marR="0" lvl="1" indent="-440256" algn="l" rtl="0">
              <a:lnSpc>
                <a:spcPct val="100000"/>
              </a:lnSpc>
              <a:spcBef>
                <a:spcPts val="427"/>
              </a:spcBef>
              <a:spcAft>
                <a:spcPts val="0"/>
              </a:spcAft>
              <a:buClr>
                <a:srgbClr val="05416B"/>
              </a:buClr>
              <a:buSzPts val="1600"/>
              <a:buFont typeface="Noto Sans Symbols"/>
              <a:buChar char="◆"/>
              <a:defRPr sz="2133" b="0" i="0" u="none" strike="noStrike" cap="none">
                <a:solidFill>
                  <a:srgbClr val="05416B"/>
                </a:solidFill>
                <a:latin typeface="Arial Narrow"/>
                <a:ea typeface="Arial Narrow"/>
                <a:cs typeface="Arial Narrow"/>
                <a:sym typeface="Arial Narrow"/>
              </a:defRPr>
            </a:lvl2pPr>
            <a:lvl3pPr marL="1828754" marR="0" lvl="2" indent="-440256" algn="l" rtl="0">
              <a:lnSpc>
                <a:spcPct val="100000"/>
              </a:lnSpc>
              <a:spcBef>
                <a:spcPts val="427"/>
              </a:spcBef>
              <a:spcAft>
                <a:spcPts val="0"/>
              </a:spcAft>
              <a:buClr>
                <a:srgbClr val="05416B"/>
              </a:buClr>
              <a:buSzPts val="1600"/>
              <a:buFont typeface="Noto Sans Symbols"/>
              <a:buChar char="◆"/>
              <a:defRPr sz="2133" b="0" i="0" u="none" strike="noStrike" cap="none">
                <a:solidFill>
                  <a:srgbClr val="05416B"/>
                </a:solidFill>
                <a:latin typeface="Arial Narrow"/>
                <a:ea typeface="Arial Narrow"/>
                <a:cs typeface="Arial Narrow"/>
                <a:sym typeface="Arial Narrow"/>
              </a:defRPr>
            </a:lvl3pPr>
            <a:lvl4pPr marL="2438339" marR="0" lvl="3"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4pPr>
            <a:lvl5pPr marL="3047924" marR="0" lvl="4"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5pPr>
            <a:lvl6pPr marL="3657509" marR="0" lvl="5"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6pPr>
            <a:lvl7pPr marL="4267093" marR="0" lvl="6"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7pPr>
            <a:lvl8pPr marL="4876678" marR="0" lvl="7"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8pPr>
            <a:lvl9pPr marL="5486263" marR="0" lvl="8"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9pPr>
          </a:lstStyle>
          <a:p>
            <a:endParaRPr/>
          </a:p>
        </p:txBody>
      </p:sp>
      <p:sp>
        <p:nvSpPr>
          <p:cNvPr id="29" name="Google Shape;29;p16"/>
          <p:cNvSpPr txBox="1">
            <a:spLocks noGrp="1"/>
          </p:cNvSpPr>
          <p:nvPr>
            <p:ph type="body" idx="2"/>
          </p:nvPr>
        </p:nvSpPr>
        <p:spPr>
          <a:xfrm>
            <a:off x="6096000" y="2151833"/>
            <a:ext cx="5606400" cy="3601200"/>
          </a:xfrm>
          <a:prstGeom prst="rect">
            <a:avLst/>
          </a:prstGeom>
          <a:noFill/>
          <a:ln>
            <a:noFill/>
          </a:ln>
        </p:spPr>
        <p:txBody>
          <a:bodyPr spcFirstLastPara="1" wrap="square" lIns="91425" tIns="45700" rIns="91425" bIns="45700" anchor="t" anchorCtr="0">
            <a:noAutofit/>
          </a:bodyPr>
          <a:lstStyle>
            <a:lvl1pPr marL="609585" marR="0" lvl="0" indent="-304792" algn="l" rtl="0">
              <a:lnSpc>
                <a:spcPct val="100000"/>
              </a:lnSpc>
              <a:spcBef>
                <a:spcPts val="427"/>
              </a:spcBef>
              <a:spcAft>
                <a:spcPts val="0"/>
              </a:spcAft>
              <a:buClr>
                <a:srgbClr val="05416B"/>
              </a:buClr>
              <a:buSzPts val="1600"/>
              <a:buFont typeface="Noto Sans Symbols"/>
              <a:buNone/>
              <a:defRPr sz="2133" b="0" i="0" u="none" strike="noStrike" cap="none">
                <a:solidFill>
                  <a:srgbClr val="05416B"/>
                </a:solidFill>
                <a:latin typeface="Arial Narrow"/>
                <a:ea typeface="Arial Narrow"/>
                <a:cs typeface="Arial Narrow"/>
                <a:sym typeface="Arial Narrow"/>
              </a:defRPr>
            </a:lvl1pPr>
            <a:lvl2pPr marL="1219170" marR="0" lvl="1" indent="-440256" algn="l" rtl="0">
              <a:lnSpc>
                <a:spcPct val="100000"/>
              </a:lnSpc>
              <a:spcBef>
                <a:spcPts val="427"/>
              </a:spcBef>
              <a:spcAft>
                <a:spcPts val="0"/>
              </a:spcAft>
              <a:buClr>
                <a:srgbClr val="05416B"/>
              </a:buClr>
              <a:buSzPts val="1600"/>
              <a:buFont typeface="Noto Sans Symbols"/>
              <a:buChar char="◆"/>
              <a:defRPr sz="2133" b="0" i="0" u="none" strike="noStrike" cap="none">
                <a:solidFill>
                  <a:srgbClr val="05416B"/>
                </a:solidFill>
                <a:latin typeface="Arial Narrow"/>
                <a:ea typeface="Arial Narrow"/>
                <a:cs typeface="Arial Narrow"/>
                <a:sym typeface="Arial Narrow"/>
              </a:defRPr>
            </a:lvl2pPr>
            <a:lvl3pPr marL="1828754" marR="0" lvl="2" indent="-440256" algn="l" rtl="0">
              <a:lnSpc>
                <a:spcPct val="100000"/>
              </a:lnSpc>
              <a:spcBef>
                <a:spcPts val="427"/>
              </a:spcBef>
              <a:spcAft>
                <a:spcPts val="0"/>
              </a:spcAft>
              <a:buClr>
                <a:srgbClr val="05416B"/>
              </a:buClr>
              <a:buSzPts val="1600"/>
              <a:buFont typeface="Noto Sans Symbols"/>
              <a:buChar char="◆"/>
              <a:defRPr sz="2133" b="0" i="0" u="none" strike="noStrike" cap="none">
                <a:solidFill>
                  <a:srgbClr val="05416B"/>
                </a:solidFill>
                <a:latin typeface="Arial Narrow"/>
                <a:ea typeface="Arial Narrow"/>
                <a:cs typeface="Arial Narrow"/>
                <a:sym typeface="Arial Narrow"/>
              </a:defRPr>
            </a:lvl3pPr>
            <a:lvl4pPr marL="2438339" marR="0" lvl="3"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4pPr>
            <a:lvl5pPr marL="3047924" marR="0" lvl="4"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5pPr>
            <a:lvl6pPr marL="3657509" marR="0" lvl="5"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6pPr>
            <a:lvl7pPr marL="4267093" marR="0" lvl="6"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7pPr>
            <a:lvl8pPr marL="4876678" marR="0" lvl="7"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8pPr>
            <a:lvl9pPr marL="5486263" marR="0" lvl="8" indent="-440256" algn="l" rtl="0">
              <a:lnSpc>
                <a:spcPct val="100000"/>
              </a:lnSpc>
              <a:spcBef>
                <a:spcPts val="533"/>
              </a:spcBef>
              <a:spcAft>
                <a:spcPts val="0"/>
              </a:spcAft>
              <a:buClr>
                <a:srgbClr val="05416B"/>
              </a:buClr>
              <a:buSzPts val="1600"/>
              <a:buFont typeface="Arial"/>
              <a:buChar char="•"/>
              <a:defRPr sz="2133" b="0" i="0" u="none" strike="noStrike" cap="none">
                <a:solidFill>
                  <a:srgbClr val="05416B"/>
                </a:solidFill>
                <a:latin typeface="Arial Narrow"/>
                <a:ea typeface="Arial Narrow"/>
                <a:cs typeface="Arial Narrow"/>
                <a:sym typeface="Arial Narrow"/>
              </a:defRPr>
            </a:lvl9pPr>
          </a:lstStyle>
          <a:p>
            <a:endParaRPr/>
          </a:p>
        </p:txBody>
      </p:sp>
      <p:sp>
        <p:nvSpPr>
          <p:cNvPr id="30" name="Google Shape;30;p16"/>
          <p:cNvSpPr txBox="1">
            <a:spLocks noGrp="1"/>
          </p:cNvSpPr>
          <p:nvPr>
            <p:ph type="ctrTitle"/>
          </p:nvPr>
        </p:nvSpPr>
        <p:spPr>
          <a:xfrm>
            <a:off x="479999" y="646992"/>
            <a:ext cx="11213200" cy="576000"/>
          </a:xfrm>
          <a:prstGeom prst="rect">
            <a:avLst/>
          </a:prstGeom>
          <a:noFill/>
          <a:ln>
            <a:noFill/>
          </a:ln>
        </p:spPr>
        <p:txBody>
          <a:bodyPr spcFirstLastPara="1" wrap="square" lIns="91425" tIns="45700" rIns="91425" bIns="45700" anchor="t" anchorCtr="0">
            <a:noAutofit/>
          </a:bodyPr>
          <a:lstStyle>
            <a:lvl1pPr marR="0" lvl="0" algn="l" rtl="0">
              <a:lnSpc>
                <a:spcPct val="80000"/>
              </a:lnSpc>
              <a:spcBef>
                <a:spcPts val="0"/>
              </a:spcBef>
              <a:spcAft>
                <a:spcPts val="0"/>
              </a:spcAft>
              <a:buClr>
                <a:srgbClr val="05416B"/>
              </a:buClr>
              <a:buSzPts val="1400"/>
              <a:buFont typeface="Arial"/>
              <a:buNone/>
              <a:defRPr sz="3733" b="1" i="0" u="none" strike="noStrike" cap="none">
                <a:solidFill>
                  <a:srgbClr val="05416B"/>
                </a:solidFill>
                <a:latin typeface="Arial Narrow"/>
                <a:ea typeface="Arial Narrow"/>
                <a:cs typeface="Arial Narrow"/>
                <a:sym typeface="Arial Narrow"/>
              </a:defRPr>
            </a:lvl1pPr>
            <a:lvl2pPr marR="0" lvl="1"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2pPr>
            <a:lvl3pPr marR="0" lvl="2"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3pPr>
            <a:lvl4pPr marR="0" lvl="3"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4pPr>
            <a:lvl5pPr marR="0" lvl="4"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5pPr>
            <a:lvl6pPr marR="0" lvl="5"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6pPr>
            <a:lvl7pPr marR="0" lvl="6"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7pPr>
            <a:lvl8pPr marR="0" lvl="7"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8pPr>
            <a:lvl9pPr marR="0" lvl="8" algn="l" rtl="0">
              <a:lnSpc>
                <a:spcPct val="100000"/>
              </a:lnSpc>
              <a:spcBef>
                <a:spcPts val="0"/>
              </a:spcBef>
              <a:spcAft>
                <a:spcPts val="0"/>
              </a:spcAft>
              <a:buClr>
                <a:srgbClr val="000000"/>
              </a:buClr>
              <a:buSzPts val="1400"/>
              <a:buFont typeface="Arial"/>
              <a:buNone/>
              <a:defRPr sz="5333" b="1" i="0" u="none" strike="noStrike" cap="none">
                <a:solidFill>
                  <a:srgbClr val="81104F"/>
                </a:solidFill>
                <a:latin typeface="Arial Narrow"/>
                <a:ea typeface="Arial Narrow"/>
                <a:cs typeface="Arial Narrow"/>
                <a:sym typeface="Arial Narrow"/>
              </a:defRPr>
            </a:lvl9pPr>
          </a:lstStyle>
          <a:p>
            <a:endParaRPr/>
          </a:p>
        </p:txBody>
      </p:sp>
      <p:sp>
        <p:nvSpPr>
          <p:cNvPr id="31" name="Google Shape;31;p16"/>
          <p:cNvSpPr txBox="1">
            <a:spLocks noGrp="1"/>
          </p:cNvSpPr>
          <p:nvPr>
            <p:ph type="subTitle" idx="3"/>
          </p:nvPr>
        </p:nvSpPr>
        <p:spPr>
          <a:xfrm>
            <a:off x="479999" y="1222992"/>
            <a:ext cx="11213200" cy="6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533"/>
              </a:spcBef>
              <a:spcAft>
                <a:spcPts val="0"/>
              </a:spcAft>
              <a:buClr>
                <a:srgbClr val="05416B"/>
              </a:buClr>
              <a:buSzPts val="700"/>
              <a:buFont typeface="Noto Sans Symbols"/>
              <a:buNone/>
              <a:defRPr sz="2667" b="0" i="0" u="none" strike="noStrike" cap="none">
                <a:solidFill>
                  <a:srgbClr val="05416B"/>
                </a:solidFill>
                <a:latin typeface="Arial Narrow"/>
                <a:ea typeface="Arial Narrow"/>
                <a:cs typeface="Arial Narrow"/>
                <a:sym typeface="Arial Narrow"/>
              </a:defRPr>
            </a:lvl1pPr>
            <a:lvl2pPr marR="0" lvl="1" algn="l" rtl="0">
              <a:lnSpc>
                <a:spcPct val="100000"/>
              </a:lnSpc>
              <a:spcBef>
                <a:spcPts val="427"/>
              </a:spcBef>
              <a:spcAft>
                <a:spcPts val="0"/>
              </a:spcAft>
              <a:buClr>
                <a:schemeClr val="dk1"/>
              </a:buClr>
              <a:buSzPts val="560"/>
              <a:buFont typeface="Noto Sans Symbols"/>
              <a:buNone/>
              <a:defRPr sz="2133" b="0" i="0" u="none" strike="noStrike" cap="none">
                <a:solidFill>
                  <a:srgbClr val="888888"/>
                </a:solidFill>
                <a:latin typeface="Arial Narrow"/>
                <a:ea typeface="Arial Narrow"/>
                <a:cs typeface="Arial Narrow"/>
                <a:sym typeface="Arial Narrow"/>
              </a:defRPr>
            </a:lvl2pPr>
            <a:lvl3pPr marR="0" lvl="2" algn="l" rtl="0">
              <a:lnSpc>
                <a:spcPct val="100000"/>
              </a:lnSpc>
              <a:spcBef>
                <a:spcPts val="427"/>
              </a:spcBef>
              <a:spcAft>
                <a:spcPts val="0"/>
              </a:spcAft>
              <a:buClr>
                <a:schemeClr val="dk1"/>
              </a:buClr>
              <a:buSzPts val="560"/>
              <a:buFont typeface="Noto Sans Symbols"/>
              <a:buNone/>
              <a:defRPr sz="2133" b="0" i="0" u="none" strike="noStrike" cap="none">
                <a:solidFill>
                  <a:srgbClr val="888888"/>
                </a:solidFill>
                <a:latin typeface="Arial Narrow"/>
                <a:ea typeface="Arial Narrow"/>
                <a:cs typeface="Arial Narrow"/>
                <a:sym typeface="Arial Narrow"/>
              </a:defRPr>
            </a:lvl3pPr>
            <a:lvl4pPr marR="0" lvl="3" algn="l" rtl="0">
              <a:lnSpc>
                <a:spcPct val="100000"/>
              </a:lnSpc>
              <a:spcBef>
                <a:spcPts val="533"/>
              </a:spcBef>
              <a:spcAft>
                <a:spcPts val="0"/>
              </a:spcAft>
              <a:buClr>
                <a:srgbClr val="888888"/>
              </a:buClr>
              <a:buSzPts val="2000"/>
              <a:buFont typeface="Arial"/>
              <a:buNone/>
              <a:defRPr sz="2667" b="0" i="0" u="none" strike="noStrike" cap="none">
                <a:solidFill>
                  <a:srgbClr val="888888"/>
                </a:solidFill>
                <a:latin typeface="Arial Narrow"/>
                <a:ea typeface="Arial Narrow"/>
                <a:cs typeface="Arial Narrow"/>
                <a:sym typeface="Arial Narrow"/>
              </a:defRPr>
            </a:lvl4pPr>
            <a:lvl5pPr marR="0" lvl="4" algn="l" rtl="0">
              <a:lnSpc>
                <a:spcPct val="100000"/>
              </a:lnSpc>
              <a:spcBef>
                <a:spcPts val="533"/>
              </a:spcBef>
              <a:spcAft>
                <a:spcPts val="0"/>
              </a:spcAft>
              <a:buClr>
                <a:srgbClr val="888888"/>
              </a:buClr>
              <a:buSzPts val="2000"/>
              <a:buFont typeface="Arial"/>
              <a:buNone/>
              <a:defRPr sz="2667" b="0" i="0" u="none" strike="noStrike" cap="none">
                <a:solidFill>
                  <a:srgbClr val="888888"/>
                </a:solidFill>
                <a:latin typeface="Arial Narrow"/>
                <a:ea typeface="Arial Narrow"/>
                <a:cs typeface="Arial Narrow"/>
                <a:sym typeface="Arial Narrow"/>
              </a:defRPr>
            </a:lvl5pPr>
            <a:lvl6pPr marR="0" lvl="5" algn="l" rtl="0">
              <a:lnSpc>
                <a:spcPct val="100000"/>
              </a:lnSpc>
              <a:spcBef>
                <a:spcPts val="533"/>
              </a:spcBef>
              <a:spcAft>
                <a:spcPts val="0"/>
              </a:spcAft>
              <a:buClr>
                <a:srgbClr val="888888"/>
              </a:buClr>
              <a:buSzPts val="2000"/>
              <a:buFont typeface="Arial"/>
              <a:buNone/>
              <a:defRPr sz="2667" b="0" i="0" u="none" strike="noStrike" cap="none">
                <a:solidFill>
                  <a:srgbClr val="888888"/>
                </a:solidFill>
                <a:latin typeface="Arial Narrow"/>
                <a:ea typeface="Arial Narrow"/>
                <a:cs typeface="Arial Narrow"/>
                <a:sym typeface="Arial Narrow"/>
              </a:defRPr>
            </a:lvl6pPr>
            <a:lvl7pPr marR="0" lvl="6" algn="l" rtl="0">
              <a:lnSpc>
                <a:spcPct val="100000"/>
              </a:lnSpc>
              <a:spcBef>
                <a:spcPts val="533"/>
              </a:spcBef>
              <a:spcAft>
                <a:spcPts val="0"/>
              </a:spcAft>
              <a:buClr>
                <a:srgbClr val="888888"/>
              </a:buClr>
              <a:buSzPts val="2000"/>
              <a:buFont typeface="Arial"/>
              <a:buNone/>
              <a:defRPr sz="2667" b="0" i="0" u="none" strike="noStrike" cap="none">
                <a:solidFill>
                  <a:srgbClr val="888888"/>
                </a:solidFill>
                <a:latin typeface="Arial Narrow"/>
                <a:ea typeface="Arial Narrow"/>
                <a:cs typeface="Arial Narrow"/>
                <a:sym typeface="Arial Narrow"/>
              </a:defRPr>
            </a:lvl7pPr>
            <a:lvl8pPr marR="0" lvl="7" algn="l" rtl="0">
              <a:lnSpc>
                <a:spcPct val="100000"/>
              </a:lnSpc>
              <a:spcBef>
                <a:spcPts val="533"/>
              </a:spcBef>
              <a:spcAft>
                <a:spcPts val="0"/>
              </a:spcAft>
              <a:buClr>
                <a:srgbClr val="888888"/>
              </a:buClr>
              <a:buSzPts val="2000"/>
              <a:buFont typeface="Arial"/>
              <a:buNone/>
              <a:defRPr sz="2667" b="0" i="0" u="none" strike="noStrike" cap="none">
                <a:solidFill>
                  <a:srgbClr val="888888"/>
                </a:solidFill>
                <a:latin typeface="Arial Narrow"/>
                <a:ea typeface="Arial Narrow"/>
                <a:cs typeface="Arial Narrow"/>
                <a:sym typeface="Arial Narrow"/>
              </a:defRPr>
            </a:lvl8pPr>
            <a:lvl9pPr marR="0" lvl="8" algn="l" rtl="0">
              <a:lnSpc>
                <a:spcPct val="100000"/>
              </a:lnSpc>
              <a:spcBef>
                <a:spcPts val="533"/>
              </a:spcBef>
              <a:spcAft>
                <a:spcPts val="0"/>
              </a:spcAft>
              <a:buClr>
                <a:srgbClr val="888888"/>
              </a:buClr>
              <a:buSzPts val="2000"/>
              <a:buFont typeface="Arial"/>
              <a:buNone/>
              <a:defRPr sz="2667" b="0" i="0" u="none" strike="noStrike" cap="none">
                <a:solidFill>
                  <a:srgbClr val="888888"/>
                </a:solidFill>
                <a:latin typeface="Arial Narrow"/>
                <a:ea typeface="Arial Narrow"/>
                <a:cs typeface="Arial Narrow"/>
                <a:sym typeface="Arial Narrow"/>
              </a:defRPr>
            </a:lvl9pPr>
          </a:lstStyle>
          <a:p>
            <a:endParaRPr/>
          </a:p>
        </p:txBody>
      </p:sp>
      <p:pic>
        <p:nvPicPr>
          <p:cNvPr id="6" name="Google Shape;20;p14">
            <a:extLst>
              <a:ext uri="{FF2B5EF4-FFF2-40B4-BE49-F238E27FC236}">
                <a16:creationId xmlns:a16="http://schemas.microsoft.com/office/drawing/2014/main" id="{EF0C9110-38B9-4F12-9111-EE5C46F42A83}"/>
              </a:ext>
            </a:extLst>
          </p:cNvPr>
          <p:cNvPicPr preferRelativeResize="0"/>
          <p:nvPr userDrawn="1"/>
        </p:nvPicPr>
        <p:blipFill rotWithShape="1">
          <a:blip r:embed="rId2">
            <a:alphaModFix/>
          </a:blip>
          <a:srcRect t="-2312"/>
          <a:stretch/>
        </p:blipFill>
        <p:spPr>
          <a:xfrm>
            <a:off x="10241336" y="112100"/>
            <a:ext cx="1544264" cy="340867"/>
          </a:xfrm>
          <a:prstGeom prst="rect">
            <a:avLst/>
          </a:prstGeom>
          <a:noFill/>
          <a:ln>
            <a:noFill/>
          </a:ln>
        </p:spPr>
      </p:pic>
    </p:spTree>
    <p:extLst>
      <p:ext uri="{BB962C8B-B14F-4D97-AF65-F5344CB8AC3E}">
        <p14:creationId xmlns:p14="http://schemas.microsoft.com/office/powerpoint/2010/main" val="2581734009"/>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635B2-3D27-4FA3-B863-05E4C9624AB6}"/>
              </a:ext>
            </a:extLst>
          </p:cNvPr>
          <p:cNvSpPr>
            <a:spLocks noGrp="1"/>
          </p:cNvSpPr>
          <p:nvPr>
            <p:ph type="title" hasCustomPrompt="1"/>
          </p:nvPr>
        </p:nvSpPr>
        <p:spPr>
          <a:xfrm>
            <a:off x="407989" y="438065"/>
            <a:ext cx="11376025" cy="553999"/>
          </a:xfrm>
        </p:spPr>
        <p:txBody>
          <a:bodyPr>
            <a:noAutofit/>
          </a:bodyPr>
          <a:lstStyle>
            <a:lvl1pPr>
              <a:defRPr sz="3600"/>
            </a:lvl1pPr>
          </a:lstStyle>
          <a:p>
            <a:r>
              <a:rPr lang="en-US"/>
              <a:t>Click to enter title here</a:t>
            </a:r>
          </a:p>
        </p:txBody>
      </p:sp>
      <p:sp>
        <p:nvSpPr>
          <p:cNvPr id="7" name="Text Placeholder 96">
            <a:extLst>
              <a:ext uri="{FF2B5EF4-FFF2-40B4-BE49-F238E27FC236}">
                <a16:creationId xmlns:a16="http://schemas.microsoft.com/office/drawing/2014/main" id="{337B5978-EA05-452E-840F-8E8A00CFC918}"/>
              </a:ext>
            </a:extLst>
          </p:cNvPr>
          <p:cNvSpPr>
            <a:spLocks noGrp="1"/>
          </p:cNvSpPr>
          <p:nvPr>
            <p:ph type="body" sz="quarter" idx="111" hasCustomPrompt="1"/>
          </p:nvPr>
        </p:nvSpPr>
        <p:spPr>
          <a:xfrm>
            <a:off x="407988" y="6108181"/>
            <a:ext cx="9729787" cy="657225"/>
          </a:xfrm>
        </p:spPr>
        <p:txBody>
          <a:bodyPr anchor="b" anchorCtr="0">
            <a:noAutofit/>
          </a:bodyPr>
          <a:lstStyle>
            <a:lvl1pPr marL="0" indent="0">
              <a:spcAft>
                <a:spcPts val="0"/>
              </a:spcAft>
              <a:buNone/>
              <a:defRPr sz="800"/>
            </a:lvl1pPr>
          </a:lstStyle>
          <a:p>
            <a:pPr lvl="0"/>
            <a:r>
              <a:rPr lang="en-US"/>
              <a:t>Footnotes</a:t>
            </a:r>
          </a:p>
        </p:txBody>
      </p:sp>
      <p:sp>
        <p:nvSpPr>
          <p:cNvPr id="4" name="TextBox 3">
            <a:extLst>
              <a:ext uri="{FF2B5EF4-FFF2-40B4-BE49-F238E27FC236}">
                <a16:creationId xmlns:a16="http://schemas.microsoft.com/office/drawing/2014/main" id="{D511C5BA-2D96-4819-824C-0F087DC572B5}"/>
              </a:ext>
            </a:extLst>
          </p:cNvPr>
          <p:cNvSpPr txBox="1"/>
          <p:nvPr userDrawn="1"/>
        </p:nvSpPr>
        <p:spPr>
          <a:xfrm>
            <a:off x="6852623" y="6235538"/>
            <a:ext cx="4744528" cy="599805"/>
          </a:xfrm>
          <a:prstGeom prst="rect">
            <a:avLst/>
          </a:prstGeom>
          <a:noFill/>
        </p:spPr>
        <p:txBody>
          <a:bodyPr wrap="square" rtlCol="0">
            <a:noAutofit/>
          </a:bodyPr>
          <a:lstStyle/>
          <a:p>
            <a:pPr marL="0" marR="0" lvl="0" indent="0" algn="r" defTabSz="914377"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3F4444"/>
                </a:solidFill>
                <a:effectLst/>
                <a:uLnTx/>
                <a:uFillTx/>
                <a:latin typeface="+mn-lt"/>
                <a:ea typeface="+mn-ea"/>
                <a:cs typeface="+mn-cs"/>
              </a:rPr>
              <a:t>Veeva ID: Z4-35863 </a:t>
            </a:r>
            <a:br>
              <a:rPr kumimoji="0" lang="en-GB" sz="1000" b="0" i="0" u="none" strike="noStrike" kern="1200" cap="none" spc="0" normalizeH="0" baseline="0" noProof="0" dirty="0">
                <a:ln>
                  <a:noFill/>
                </a:ln>
                <a:solidFill>
                  <a:srgbClr val="3F4444"/>
                </a:solidFill>
                <a:effectLst/>
                <a:uLnTx/>
                <a:uFillTx/>
                <a:latin typeface="+mn-lt"/>
                <a:ea typeface="+mn-ea"/>
                <a:cs typeface="+mn-cs"/>
              </a:rPr>
            </a:br>
            <a:r>
              <a:rPr kumimoji="0" lang="en-GB" sz="1000" b="0" i="0" u="none" strike="noStrike" kern="1200" cap="none" spc="0" normalizeH="0" baseline="0" noProof="0" dirty="0">
                <a:ln>
                  <a:noFill/>
                </a:ln>
                <a:solidFill>
                  <a:srgbClr val="3F4444"/>
                </a:solidFill>
                <a:effectLst/>
                <a:uLnTx/>
                <a:uFillTx/>
                <a:latin typeface="+mn-lt"/>
                <a:ea typeface="+mn-ea"/>
                <a:cs typeface="+mn-cs"/>
              </a:rPr>
              <a:t>Date of preparation: September 2021</a:t>
            </a:r>
            <a:br>
              <a:rPr kumimoji="0" lang="en-GB" sz="1000" b="0" i="0" u="none" strike="noStrike" kern="1200" cap="none" spc="0" normalizeH="0" baseline="0" noProof="0" dirty="0">
                <a:ln>
                  <a:noFill/>
                </a:ln>
                <a:solidFill>
                  <a:srgbClr val="3F4444"/>
                </a:solidFill>
                <a:effectLst/>
                <a:uLnTx/>
                <a:uFillTx/>
                <a:latin typeface="+mn-lt"/>
                <a:ea typeface="+mn-ea"/>
                <a:cs typeface="+mn-cs"/>
              </a:rPr>
            </a:br>
            <a:r>
              <a:rPr kumimoji="0" lang="en-GB" sz="1000" b="0" i="0" u="none" strike="noStrike" kern="1200" cap="none" spc="0" normalizeH="0" baseline="0" noProof="0" dirty="0">
                <a:ln>
                  <a:noFill/>
                </a:ln>
                <a:solidFill>
                  <a:srgbClr val="3F4444"/>
                </a:solidFill>
                <a:effectLst/>
                <a:uLnTx/>
                <a:uFillTx/>
                <a:latin typeface="+mn-lt"/>
                <a:ea typeface="+mn-ea"/>
                <a:cs typeface="+mn-cs"/>
              </a:rPr>
              <a:t>Proprietary and confidential © AstraZeneca 2021. Not for further distribution</a:t>
            </a:r>
          </a:p>
        </p:txBody>
      </p:sp>
    </p:spTree>
    <p:custDataLst>
      <p:tags r:id="rId1"/>
    </p:custDataLst>
    <p:extLst>
      <p:ext uri="{BB962C8B-B14F-4D97-AF65-F5344CB8AC3E}">
        <p14:creationId xmlns:p14="http://schemas.microsoft.com/office/powerpoint/2010/main" val="2345691001"/>
      </p:ext>
    </p:extLst>
  </p:cSld>
  <p:clrMapOvr>
    <a:masterClrMapping/>
  </p:clrMapOvr>
  <p:extLst>
    <p:ext uri="{DCECCB84-F9BA-43D5-87BE-67443E8EF086}">
      <p15:sldGuideLst xmlns:p15="http://schemas.microsoft.com/office/powerpoint/2012/main">
        <p15:guide id="5" pos="5120" userDrawn="1">
          <p15:clr>
            <a:srgbClr val="A4A3A4"/>
          </p15:clr>
        </p15:guide>
        <p15:guide id="11" orient="horz" pos="703" userDrawn="1">
          <p15:clr>
            <a:srgbClr val="C35EA4"/>
          </p15:clr>
        </p15:guide>
        <p15:guide id="12" orient="horz" pos="1036" userDrawn="1">
          <p15:clr>
            <a:srgbClr val="C35EA4"/>
          </p15:clr>
        </p15:guide>
        <p15:guide id="13" orient="horz" pos="1277" userDrawn="1">
          <p15:clr>
            <a:srgbClr val="C35EA4"/>
          </p15:clr>
        </p15:guide>
      </p15:sldGuideLst>
    </p:ext>
  </p:extLst>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620719" y="1863759"/>
            <a:ext cx="5916688" cy="2220264"/>
          </a:xfrm>
        </p:spPr>
        <p:txBody>
          <a:bodyPr anchor="ctr">
            <a:noAutofit/>
          </a:bodyPr>
          <a:lstStyle>
            <a:lvl1pPr algn="r">
              <a:defRPr sz="5333" b="0">
                <a:solidFill>
                  <a:srgbClr val="093765"/>
                </a:solidFill>
                <a:latin typeface="Lexia" panose="02060604030504030204" pitchFamily="18" charset="77"/>
              </a:defRPr>
            </a:lvl1pPr>
          </a:lstStyle>
          <a:p>
            <a:r>
              <a:rPr lang="en-US" dirty="0"/>
              <a:t>Advances in the management of </a:t>
            </a:r>
            <a:br>
              <a:rPr lang="en-US" dirty="0"/>
            </a:br>
            <a:r>
              <a:rPr lang="en-US" dirty="0"/>
              <a:t>ES-SCLC with IO</a:t>
            </a:r>
          </a:p>
        </p:txBody>
      </p:sp>
      <p:sp>
        <p:nvSpPr>
          <p:cNvPr id="3" name="Subtitle 2"/>
          <p:cNvSpPr>
            <a:spLocks noGrp="1"/>
          </p:cNvSpPr>
          <p:nvPr>
            <p:ph type="subTitle" idx="1" hasCustomPrompt="1"/>
          </p:nvPr>
        </p:nvSpPr>
        <p:spPr>
          <a:xfrm>
            <a:off x="5828443" y="4593719"/>
            <a:ext cx="5708964" cy="644559"/>
          </a:xfrm>
        </p:spPr>
        <p:txBody>
          <a:bodyPr>
            <a:normAutofit/>
          </a:bodyPr>
          <a:lstStyle>
            <a:lvl1pPr marL="0" indent="0" algn="r">
              <a:buNone/>
              <a:defRPr sz="2400" b="1">
                <a:solidFill>
                  <a:srgbClr val="8E1862"/>
                </a:solidFill>
                <a:latin typeface="Helvetica" pitchFamily="2"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1 March 2021, 14:00</a:t>
            </a:r>
          </a:p>
        </p:txBody>
      </p:sp>
      <p:sp>
        <p:nvSpPr>
          <p:cNvPr id="6" name="Slide Number Placeholder 5"/>
          <p:cNvSpPr>
            <a:spLocks noGrp="1"/>
          </p:cNvSpPr>
          <p:nvPr>
            <p:ph type="sldNum" sz="quarter" idx="12"/>
          </p:nvPr>
        </p:nvSpPr>
        <p:spPr/>
        <p:txBody>
          <a:bodyPr/>
          <a:lstStyle/>
          <a:p>
            <a:fld id="{94A139EE-BF29-4B50-8654-6EE113835483}" type="slidenum">
              <a:rPr lang="en-GB" smtClean="0"/>
              <a:t>‹#›</a:t>
            </a:fld>
            <a:endParaRPr lang="en-GB"/>
          </a:p>
        </p:txBody>
      </p:sp>
      <p:pic>
        <p:nvPicPr>
          <p:cNvPr id="5" name="Picture 4">
            <a:extLst>
              <a:ext uri="{FF2B5EF4-FFF2-40B4-BE49-F238E27FC236}">
                <a16:creationId xmlns:a16="http://schemas.microsoft.com/office/drawing/2014/main" id="{DDAC9865-4DB2-664F-BBAE-74D5D738367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9512"/>
          <a:stretch/>
        </p:blipFill>
        <p:spPr>
          <a:xfrm>
            <a:off x="1" y="680932"/>
            <a:ext cx="5404312" cy="5496137"/>
          </a:xfrm>
          <a:prstGeom prst="rect">
            <a:avLst/>
          </a:prstGeom>
        </p:spPr>
      </p:pic>
      <p:pic>
        <p:nvPicPr>
          <p:cNvPr id="13" name="Picture 12">
            <a:extLst>
              <a:ext uri="{FF2B5EF4-FFF2-40B4-BE49-F238E27FC236}">
                <a16:creationId xmlns:a16="http://schemas.microsoft.com/office/drawing/2014/main" id="{4DD829B8-5FBA-A34D-8F6C-BEBF82E9305A}"/>
              </a:ext>
            </a:extLst>
          </p:cNvPr>
          <p:cNvPicPr>
            <a:picLocks noChangeAspect="1"/>
          </p:cNvPicPr>
          <p:nvPr userDrawn="1"/>
        </p:nvPicPr>
        <p:blipFill>
          <a:blip r:embed="rId3"/>
          <a:stretch>
            <a:fillRect/>
          </a:stretch>
        </p:blipFill>
        <p:spPr>
          <a:xfrm>
            <a:off x="8256661" y="126535"/>
            <a:ext cx="3466248" cy="1316395"/>
          </a:xfrm>
          <a:prstGeom prst="rect">
            <a:avLst/>
          </a:prstGeom>
        </p:spPr>
      </p:pic>
      <p:sp>
        <p:nvSpPr>
          <p:cNvPr id="11" name="Footer Placeholder 4">
            <a:extLst>
              <a:ext uri="{FF2B5EF4-FFF2-40B4-BE49-F238E27FC236}">
                <a16:creationId xmlns:a16="http://schemas.microsoft.com/office/drawing/2014/main" id="{AF2E5F64-A316-4F96-9851-B0F4D231B9C5}"/>
              </a:ext>
            </a:extLst>
          </p:cNvPr>
          <p:cNvSpPr>
            <a:spLocks noGrp="1"/>
          </p:cNvSpPr>
          <p:nvPr>
            <p:ph type="ftr" sz="quarter" idx="3"/>
          </p:nvPr>
        </p:nvSpPr>
        <p:spPr>
          <a:xfrm>
            <a:off x="373034" y="6438240"/>
            <a:ext cx="10622604" cy="365125"/>
          </a:xfrm>
          <a:prstGeom prst="rect">
            <a:avLst/>
          </a:prstGeom>
        </p:spPr>
        <p:txBody>
          <a:bodyPr vert="horz" lIns="91440" tIns="45720" rIns="91440" bIns="45720" rtlCol="0" anchor="b"/>
          <a:lstStyle>
            <a:lvl1pPr algn="l">
              <a:defRPr sz="933">
                <a:solidFill>
                  <a:srgbClr val="737373"/>
                </a:solidFill>
              </a:defRPr>
            </a:lvl1pPr>
          </a:lstStyle>
          <a:p>
            <a:endParaRPr lang="en-GB" dirty="0"/>
          </a:p>
        </p:txBody>
      </p:sp>
    </p:spTree>
    <p:extLst>
      <p:ext uri="{BB962C8B-B14F-4D97-AF65-F5344CB8AC3E}">
        <p14:creationId xmlns:p14="http://schemas.microsoft.com/office/powerpoint/2010/main" val="2424462430"/>
      </p:ext>
    </p:extLst>
  </p:cSld>
  <p:clrMapOvr>
    <a:masterClrMapping/>
  </p:clrMapOvr>
  <p:transition>
    <p:wip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4"/>
                </a:solidFill>
              </a:defRPr>
            </a:lvl1pPr>
          </a:lstStyle>
          <a:p>
            <a:r>
              <a:rPr lang="en-US" dirty="0"/>
              <a:t>Click to edit Master title style</a:t>
            </a:r>
            <a:endParaRPr lang="en-GB" dirty="0"/>
          </a:p>
        </p:txBody>
      </p:sp>
      <p:sp>
        <p:nvSpPr>
          <p:cNvPr id="3" name="Content Placeholder 2"/>
          <p:cNvSpPr>
            <a:spLocks noGrp="1"/>
          </p:cNvSpPr>
          <p:nvPr>
            <p:ph idx="1"/>
          </p:nvPr>
        </p:nvSpPr>
        <p:spPr/>
        <p:txBody>
          <a:bodyPr>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p:cNvSpPr>
            <a:spLocks noGrp="1"/>
          </p:cNvSpPr>
          <p:nvPr>
            <p:ph type="ftr" sz="quarter" idx="11"/>
          </p:nvPr>
        </p:nvSpPr>
        <p:spPr/>
        <p:txBody>
          <a:bodyPr/>
          <a:lstStyle>
            <a:lvl1pPr>
              <a:defRPr sz="933"/>
            </a:lvl1pPr>
          </a:lstStyle>
          <a:p>
            <a:endParaRPr lang="en-GB" dirty="0"/>
          </a:p>
        </p:txBody>
      </p:sp>
      <p:sp>
        <p:nvSpPr>
          <p:cNvPr id="6" name="Slide Number Placeholder 5"/>
          <p:cNvSpPr>
            <a:spLocks noGrp="1"/>
          </p:cNvSpPr>
          <p:nvPr>
            <p:ph type="sldNum" sz="quarter" idx="12"/>
          </p:nvPr>
        </p:nvSpPr>
        <p:spPr/>
        <p:txBody>
          <a:bodyPr/>
          <a:lstStyle/>
          <a:p>
            <a:fld id="{E5D46D4E-4729-4A5A-970B-E6C2E86D9A60}" type="slidenum">
              <a:rPr lang="en-GB" smtClean="0"/>
              <a:t>‹#›</a:t>
            </a:fld>
            <a:endParaRPr lang="en-GB"/>
          </a:p>
        </p:txBody>
      </p:sp>
      <p:pic>
        <p:nvPicPr>
          <p:cNvPr id="9" name="Picture 8">
            <a:extLst>
              <a:ext uri="{FF2B5EF4-FFF2-40B4-BE49-F238E27FC236}">
                <a16:creationId xmlns:a16="http://schemas.microsoft.com/office/drawing/2014/main" id="{A566A58F-61F6-B14F-A1D1-5686FF43EFA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00" r="1"/>
          <a:stretch/>
        </p:blipFill>
        <p:spPr>
          <a:xfrm>
            <a:off x="10487025" y="136524"/>
            <a:ext cx="1543520" cy="1248483"/>
          </a:xfrm>
          <a:prstGeom prst="rect">
            <a:avLst/>
          </a:prstGeom>
        </p:spPr>
      </p:pic>
    </p:spTree>
    <p:extLst>
      <p:ext uri="{BB962C8B-B14F-4D97-AF65-F5344CB8AC3E}">
        <p14:creationId xmlns:p14="http://schemas.microsoft.com/office/powerpoint/2010/main" val="2737295481"/>
      </p:ext>
    </p:extLst>
  </p:cSld>
  <p:clrMapOvr>
    <a:masterClrMapping/>
  </p:clrMapOvr>
  <p:transition>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ME_Divider TH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852928" y="2633472"/>
            <a:ext cx="6492240" cy="1600200"/>
          </a:xfrm>
        </p:spPr>
        <p:txBody>
          <a:bodyPr anchor="ctr">
            <a:noAutofit/>
          </a:bodyPr>
          <a:lstStyle>
            <a:lvl1pPr algn="ctr">
              <a:lnSpc>
                <a:spcPct val="90000"/>
              </a:lnSpc>
              <a:defRPr sz="4000" i="0">
                <a:solidFill>
                  <a:schemeClr val="accent6"/>
                </a:solidFill>
              </a:defRPr>
            </a:lvl1pPr>
          </a:lstStyle>
          <a:p>
            <a:r>
              <a:rPr lang="en-US" dirty="0"/>
              <a:t>Click To Edit Master Title Style</a:t>
            </a:r>
          </a:p>
        </p:txBody>
      </p:sp>
      <p:pic>
        <p:nvPicPr>
          <p:cNvPr id="5" name="Picture 4">
            <a:extLst>
              <a:ext uri="{FF2B5EF4-FFF2-40B4-BE49-F238E27FC236}">
                <a16:creationId xmlns:a16="http://schemas.microsoft.com/office/drawing/2014/main" id="{4AC43F7D-DCEF-6F43-9F2B-AB9F2CE80AE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8913" y="304800"/>
            <a:ext cx="1613931" cy="424435"/>
          </a:xfrm>
          <a:prstGeom prst="rect">
            <a:avLst/>
          </a:prstGeom>
        </p:spPr>
      </p:pic>
      <p:pic>
        <p:nvPicPr>
          <p:cNvPr id="7" name="Picture 6">
            <a:extLst>
              <a:ext uri="{FF2B5EF4-FFF2-40B4-BE49-F238E27FC236}">
                <a16:creationId xmlns:a16="http://schemas.microsoft.com/office/drawing/2014/main" id="{B3A8279E-1EDD-F044-A1F0-CF1B6566280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81193" y="323852"/>
            <a:ext cx="1398451" cy="405933"/>
          </a:xfrm>
          <a:prstGeom prst="rect">
            <a:avLst/>
          </a:prstGeom>
        </p:spPr>
      </p:pic>
    </p:spTree>
    <p:extLst>
      <p:ext uri="{BB962C8B-B14F-4D97-AF65-F5344CB8AC3E}">
        <p14:creationId xmlns:p14="http://schemas.microsoft.com/office/powerpoint/2010/main" val="2129967156"/>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67451" y="3767771"/>
            <a:ext cx="7455936" cy="1362075"/>
          </a:xfrm>
        </p:spPr>
        <p:txBody>
          <a:bodyPr anchor="t">
            <a:noAutofit/>
          </a:bodyPr>
          <a:lstStyle>
            <a:lvl1pPr algn="r">
              <a:defRPr sz="3200" b="1" cap="none">
                <a:solidFill>
                  <a:schemeClr val="accent4"/>
                </a:solidFill>
              </a:defRPr>
            </a:lvl1pPr>
          </a:lstStyle>
          <a:p>
            <a:r>
              <a:rPr lang="en-US" dirty="0"/>
              <a:t>Click to edit master title style</a:t>
            </a:r>
            <a:endParaRPr lang="en-GB" dirty="0"/>
          </a:p>
        </p:txBody>
      </p:sp>
      <p:sp>
        <p:nvSpPr>
          <p:cNvPr id="3" name="Text Placeholder 2"/>
          <p:cNvSpPr>
            <a:spLocks noGrp="1"/>
          </p:cNvSpPr>
          <p:nvPr>
            <p:ph type="body" idx="1"/>
          </p:nvPr>
        </p:nvSpPr>
        <p:spPr>
          <a:xfrm>
            <a:off x="4567449" y="5214423"/>
            <a:ext cx="7455937" cy="657285"/>
          </a:xfrm>
        </p:spPr>
        <p:txBody>
          <a:bodyPr anchor="b">
            <a:noAutofit/>
          </a:bodyPr>
          <a:lstStyle>
            <a:lvl1pPr marL="0" indent="0" algn="r">
              <a:buNone/>
              <a:defRPr sz="2400" b="1">
                <a:solidFill>
                  <a:schemeClr val="tx2"/>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dirty="0"/>
              <a:t>Click to edit Master text styles</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94A139EE-BF29-4B50-8654-6EE113835483}" type="slidenum">
              <a:rPr lang="en-GB" smtClean="0"/>
              <a:pPr/>
              <a:t>‹#›</a:t>
            </a:fld>
            <a:endParaRPr lang="en-GB"/>
          </a:p>
        </p:txBody>
      </p:sp>
      <p:pic>
        <p:nvPicPr>
          <p:cNvPr id="8" name="Picture 7">
            <a:extLst>
              <a:ext uri="{FF2B5EF4-FFF2-40B4-BE49-F238E27FC236}">
                <a16:creationId xmlns:a16="http://schemas.microsoft.com/office/drawing/2014/main" id="{09555259-A3AF-F14B-AE63-61218DD07AC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00" r="1"/>
          <a:stretch/>
        </p:blipFill>
        <p:spPr>
          <a:xfrm>
            <a:off x="10487025" y="136524"/>
            <a:ext cx="1543520" cy="1248483"/>
          </a:xfrm>
          <a:prstGeom prst="rect">
            <a:avLst/>
          </a:prstGeom>
        </p:spPr>
      </p:pic>
      <p:pic>
        <p:nvPicPr>
          <p:cNvPr id="9" name="Picture 8">
            <a:extLst>
              <a:ext uri="{FF2B5EF4-FFF2-40B4-BE49-F238E27FC236}">
                <a16:creationId xmlns:a16="http://schemas.microsoft.com/office/drawing/2014/main" id="{76C29496-8351-1E46-8ECC-17F958C24F35}"/>
              </a:ext>
            </a:extLst>
          </p:cNvPr>
          <p:cNvPicPr>
            <a:picLocks noChangeAspect="1"/>
          </p:cNvPicPr>
          <p:nvPr userDrawn="1"/>
        </p:nvPicPr>
        <p:blipFill rotWithShape="1">
          <a:blip r:embed="rId3" cstate="print">
            <a:alphaModFix/>
            <a:extLst>
              <a:ext uri="{28A0092B-C50C-407E-A947-70E740481C1C}">
                <a14:useLocalDpi xmlns:a14="http://schemas.microsoft.com/office/drawing/2010/main" val="0"/>
              </a:ext>
            </a:extLst>
          </a:blip>
          <a:srcRect l="39422"/>
          <a:stretch/>
        </p:blipFill>
        <p:spPr>
          <a:xfrm>
            <a:off x="0" y="809301"/>
            <a:ext cx="4476464" cy="6048700"/>
          </a:xfrm>
          <a:prstGeom prst="rect">
            <a:avLst/>
          </a:prstGeom>
        </p:spPr>
      </p:pic>
    </p:spTree>
    <p:extLst>
      <p:ext uri="{BB962C8B-B14F-4D97-AF65-F5344CB8AC3E}">
        <p14:creationId xmlns:p14="http://schemas.microsoft.com/office/powerpoint/2010/main" val="744583481"/>
      </p:ext>
    </p:extLst>
  </p:cSld>
  <p:clrMapOvr>
    <a:masterClrMapping/>
  </p:clrMapOvr>
  <p:transition>
    <p:wip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endParaRPr lang="en-GB" dirty="0"/>
          </a:p>
        </p:txBody>
      </p:sp>
      <p:sp>
        <p:nvSpPr>
          <p:cNvPr id="3" name="Content Placeholder 2"/>
          <p:cNvSpPr>
            <a:spLocks noGrp="1"/>
          </p:cNvSpPr>
          <p:nvPr>
            <p:ph sz="half" idx="1"/>
          </p:nvPr>
        </p:nvSpPr>
        <p:spPr>
          <a:xfrm>
            <a:off x="373034" y="1615192"/>
            <a:ext cx="5513700" cy="3394075"/>
          </a:xfrm>
        </p:spPr>
        <p:txBody>
          <a:bodyPr>
            <a:normAutofit/>
          </a:bodyPr>
          <a:lstStyle>
            <a:lvl1pPr>
              <a:defRPr sz="2667">
                <a:solidFill>
                  <a:schemeClr val="tx1"/>
                </a:solidFill>
              </a:defRPr>
            </a:lvl1pPr>
            <a:lvl2pPr>
              <a:defRPr sz="2400">
                <a:solidFill>
                  <a:schemeClr val="tx1"/>
                </a:solidFill>
              </a:defRPr>
            </a:lvl2pPr>
            <a:lvl3pPr>
              <a:defRPr sz="2133">
                <a:solidFill>
                  <a:schemeClr val="tx1"/>
                </a:solidFill>
              </a:defRPr>
            </a:lvl3pPr>
            <a:lvl4pPr>
              <a:defRPr sz="1867">
                <a:solidFill>
                  <a:schemeClr val="tx1"/>
                </a:solidFill>
              </a:defRPr>
            </a:lvl4pPr>
            <a:lvl5pPr>
              <a:defRPr sz="1867">
                <a:solidFill>
                  <a:schemeClr val="tx1"/>
                </a:solidFill>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068701" y="1615192"/>
            <a:ext cx="5513700" cy="3394075"/>
          </a:xfrm>
        </p:spPr>
        <p:txBody>
          <a:bodyPr>
            <a:normAutofit/>
          </a:bodyPr>
          <a:lstStyle>
            <a:lvl1pPr>
              <a:defRPr sz="2667">
                <a:solidFill>
                  <a:schemeClr val="tx1"/>
                </a:solidFill>
              </a:defRPr>
            </a:lvl1pPr>
            <a:lvl2pPr>
              <a:defRPr sz="2400">
                <a:solidFill>
                  <a:schemeClr val="tx1"/>
                </a:solidFill>
              </a:defRPr>
            </a:lvl2pPr>
            <a:lvl3pPr>
              <a:defRPr sz="2133">
                <a:solidFill>
                  <a:schemeClr val="tx1"/>
                </a:solidFill>
              </a:defRPr>
            </a:lvl3pPr>
            <a:lvl4pPr>
              <a:defRPr sz="1867">
                <a:solidFill>
                  <a:schemeClr val="tx1"/>
                </a:solidFill>
              </a:defRPr>
            </a:lvl4pPr>
            <a:lvl5pPr>
              <a:defRPr sz="1867">
                <a:solidFill>
                  <a:schemeClr val="tx1"/>
                </a:solidFill>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6"/>
          <p:cNvSpPr>
            <a:spLocks noGrp="1"/>
          </p:cNvSpPr>
          <p:nvPr>
            <p:ph type="sldNum" sz="quarter" idx="12"/>
          </p:nvPr>
        </p:nvSpPr>
        <p:spPr/>
        <p:txBody>
          <a:bodyPr/>
          <a:lstStyle/>
          <a:p>
            <a:fld id="{E5D46D4E-4729-4A5A-970B-E6C2E86D9A60}" type="slidenum">
              <a:rPr lang="en-GB" smtClean="0"/>
              <a:t>‹#›</a:t>
            </a:fld>
            <a:endParaRPr lang="en-GB"/>
          </a:p>
        </p:txBody>
      </p:sp>
      <p:pic>
        <p:nvPicPr>
          <p:cNvPr id="11" name="Picture 10">
            <a:extLst>
              <a:ext uri="{FF2B5EF4-FFF2-40B4-BE49-F238E27FC236}">
                <a16:creationId xmlns:a16="http://schemas.microsoft.com/office/drawing/2014/main" id="{2B132D76-ECAD-8542-96F3-5139FBE4F3B2}"/>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00" r="1"/>
          <a:stretch/>
        </p:blipFill>
        <p:spPr>
          <a:xfrm>
            <a:off x="10487025" y="136524"/>
            <a:ext cx="1543520" cy="1248483"/>
          </a:xfrm>
          <a:prstGeom prst="rect">
            <a:avLst/>
          </a:prstGeom>
        </p:spPr>
      </p:pic>
      <p:sp>
        <p:nvSpPr>
          <p:cNvPr id="9" name="Title Placeholder 1">
            <a:extLst>
              <a:ext uri="{FF2B5EF4-FFF2-40B4-BE49-F238E27FC236}">
                <a16:creationId xmlns:a16="http://schemas.microsoft.com/office/drawing/2014/main" id="{504B3C2B-3E75-4630-8240-956FAA63CB79}"/>
              </a:ext>
            </a:extLst>
          </p:cNvPr>
          <p:cNvSpPr>
            <a:spLocks noGrp="1"/>
          </p:cNvSpPr>
          <p:nvPr>
            <p:ph type="title"/>
          </p:nvPr>
        </p:nvSpPr>
        <p:spPr>
          <a:xfrm>
            <a:off x="373034" y="152191"/>
            <a:ext cx="9084473" cy="1143000"/>
          </a:xfrm>
          <a:prstGeom prst="rect">
            <a:avLst/>
          </a:prstGeom>
        </p:spPr>
        <p:txBody>
          <a:bodyPr vert="horz" lIns="91440" tIns="45720" rIns="91440" bIns="45720" rtlCol="0" anchor="b">
            <a:normAutofit/>
          </a:bodyPr>
          <a:lstStyle/>
          <a:p>
            <a:r>
              <a:rPr lang="en-US" dirty="0"/>
              <a:t>Click to edit Master title style</a:t>
            </a:r>
            <a:endParaRPr lang="en-GB" dirty="0"/>
          </a:p>
        </p:txBody>
      </p:sp>
    </p:spTree>
    <p:extLst>
      <p:ext uri="{BB962C8B-B14F-4D97-AF65-F5344CB8AC3E}">
        <p14:creationId xmlns:p14="http://schemas.microsoft.com/office/powerpoint/2010/main" val="3239981715"/>
      </p:ext>
    </p:extLst>
  </p:cSld>
  <p:clrMapOvr>
    <a:masterClrMapping/>
  </p:clrMapOvr>
  <p:transition>
    <p:wip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preserve="1" userDrawn="1">
  <p:cSld name="Comparison">
    <p:spTree>
      <p:nvGrpSpPr>
        <p:cNvPr id="1" name=""/>
        <p:cNvGrpSpPr/>
        <p:nvPr/>
      </p:nvGrpSpPr>
      <p:grpSpPr>
        <a:xfrm>
          <a:off x="0" y="0"/>
          <a:ext cx="0" cy="0"/>
          <a:chOff x="0" y="0"/>
          <a:chExt cx="0" cy="0"/>
        </a:xfrm>
      </p:grpSpPr>
      <p:sp>
        <p:nvSpPr>
          <p:cNvPr id="8" name="Footer Placeholder 7"/>
          <p:cNvSpPr>
            <a:spLocks noGrp="1"/>
          </p:cNvSpPr>
          <p:nvPr>
            <p:ph type="ftr" sz="quarter" idx="11"/>
          </p:nvPr>
        </p:nvSpPr>
        <p:spPr/>
        <p:txBody>
          <a:bodyPr/>
          <a:lstStyle/>
          <a:p>
            <a:endParaRPr lang="en-GB" dirty="0"/>
          </a:p>
        </p:txBody>
      </p:sp>
      <p:sp>
        <p:nvSpPr>
          <p:cNvPr id="3" name="Text Placeholder 2"/>
          <p:cNvSpPr>
            <a:spLocks noGrp="1"/>
          </p:cNvSpPr>
          <p:nvPr>
            <p:ph type="body" idx="1"/>
          </p:nvPr>
        </p:nvSpPr>
        <p:spPr>
          <a:xfrm>
            <a:off x="373035" y="1485208"/>
            <a:ext cx="5486404" cy="639763"/>
          </a:xfrm>
        </p:spPr>
        <p:txBody>
          <a:bodyPr anchor="b">
            <a:noAutofit/>
          </a:bodyPr>
          <a:lstStyle>
            <a:lvl1pPr marL="0" indent="0">
              <a:buNone/>
              <a:defRPr sz="24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4" name="Content Placeholder 3"/>
          <p:cNvSpPr>
            <a:spLocks noGrp="1"/>
          </p:cNvSpPr>
          <p:nvPr>
            <p:ph sz="half" idx="2"/>
          </p:nvPr>
        </p:nvSpPr>
        <p:spPr>
          <a:xfrm>
            <a:off x="373035" y="2124969"/>
            <a:ext cx="5486404" cy="3951288"/>
          </a:xfrm>
        </p:spPr>
        <p:txBody>
          <a:bodyPr>
            <a:normAutofit/>
          </a:bodyPr>
          <a:lstStyle>
            <a:lvl1pPr>
              <a:defRPr sz="2400">
                <a:solidFill>
                  <a:schemeClr val="tx1"/>
                </a:solidFill>
              </a:defRPr>
            </a:lvl1pPr>
            <a:lvl2pPr>
              <a:defRPr sz="2133">
                <a:solidFill>
                  <a:schemeClr val="tx1"/>
                </a:solidFill>
              </a:defRPr>
            </a:lvl2pPr>
            <a:lvl3pPr>
              <a:defRPr sz="1867">
                <a:solidFill>
                  <a:schemeClr val="tx1"/>
                </a:solidFill>
              </a:defRPr>
            </a:lvl3pPr>
            <a:lvl4pPr>
              <a:defRPr sz="1600">
                <a:solidFill>
                  <a:schemeClr val="tx1"/>
                </a:solidFill>
              </a:defRPr>
            </a:lvl4pPr>
            <a:lvl5pPr>
              <a:defRPr sz="1600">
                <a:solidFill>
                  <a:schemeClr val="tx1"/>
                </a:solidFill>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6096001" y="1485208"/>
            <a:ext cx="5486404" cy="639763"/>
          </a:xfrm>
        </p:spPr>
        <p:txBody>
          <a:bodyPr anchor="b">
            <a:noAutofit/>
          </a:bodyPr>
          <a:lstStyle>
            <a:lvl1pPr marL="0" indent="0">
              <a:buNone/>
              <a:defRPr sz="24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096001" y="2124969"/>
            <a:ext cx="5486404" cy="3951288"/>
          </a:xfrm>
        </p:spPr>
        <p:txBody>
          <a:bodyPr>
            <a:normAutofit/>
          </a:bodyPr>
          <a:lstStyle>
            <a:lvl1pPr>
              <a:defRPr sz="2400">
                <a:solidFill>
                  <a:schemeClr val="tx1"/>
                </a:solidFill>
              </a:defRPr>
            </a:lvl1pPr>
            <a:lvl2pPr>
              <a:defRPr sz="2133">
                <a:solidFill>
                  <a:schemeClr val="tx1"/>
                </a:solidFill>
              </a:defRPr>
            </a:lvl2pPr>
            <a:lvl3pPr>
              <a:defRPr sz="1867">
                <a:solidFill>
                  <a:schemeClr val="tx1"/>
                </a:solidFill>
              </a:defRPr>
            </a:lvl3pPr>
            <a:lvl4pPr>
              <a:defRPr sz="1600">
                <a:solidFill>
                  <a:schemeClr val="tx1"/>
                </a:solidFill>
              </a:defRPr>
            </a:lvl4pPr>
            <a:lvl5pPr>
              <a:defRPr sz="1600">
                <a:solidFill>
                  <a:schemeClr val="tx1"/>
                </a:solidFill>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Slide Number Placeholder 8"/>
          <p:cNvSpPr>
            <a:spLocks noGrp="1"/>
          </p:cNvSpPr>
          <p:nvPr>
            <p:ph type="sldNum" sz="quarter" idx="12"/>
          </p:nvPr>
        </p:nvSpPr>
        <p:spPr/>
        <p:txBody>
          <a:bodyPr/>
          <a:lstStyle/>
          <a:p>
            <a:fld id="{E5D46D4E-4729-4A5A-970B-E6C2E86D9A60}" type="slidenum">
              <a:rPr lang="en-GB" smtClean="0"/>
              <a:t>‹#›</a:t>
            </a:fld>
            <a:endParaRPr lang="en-GB"/>
          </a:p>
        </p:txBody>
      </p:sp>
      <p:pic>
        <p:nvPicPr>
          <p:cNvPr id="13" name="Picture 12">
            <a:extLst>
              <a:ext uri="{FF2B5EF4-FFF2-40B4-BE49-F238E27FC236}">
                <a16:creationId xmlns:a16="http://schemas.microsoft.com/office/drawing/2014/main" id="{E8F1E379-F29E-404D-BBB1-AAF56A7387C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00" r="1"/>
          <a:stretch/>
        </p:blipFill>
        <p:spPr>
          <a:xfrm>
            <a:off x="10487025" y="136524"/>
            <a:ext cx="1543520" cy="1248483"/>
          </a:xfrm>
          <a:prstGeom prst="rect">
            <a:avLst/>
          </a:prstGeom>
        </p:spPr>
      </p:pic>
      <p:sp>
        <p:nvSpPr>
          <p:cNvPr id="11" name="Title Placeholder 1">
            <a:extLst>
              <a:ext uri="{FF2B5EF4-FFF2-40B4-BE49-F238E27FC236}">
                <a16:creationId xmlns:a16="http://schemas.microsoft.com/office/drawing/2014/main" id="{FBD61F27-4457-43A5-A72A-7E3525EC1553}"/>
              </a:ext>
            </a:extLst>
          </p:cNvPr>
          <p:cNvSpPr>
            <a:spLocks noGrp="1"/>
          </p:cNvSpPr>
          <p:nvPr>
            <p:ph type="title"/>
          </p:nvPr>
        </p:nvSpPr>
        <p:spPr>
          <a:xfrm>
            <a:off x="373034" y="152191"/>
            <a:ext cx="9093183" cy="1143000"/>
          </a:xfrm>
          <a:prstGeom prst="rect">
            <a:avLst/>
          </a:prstGeom>
        </p:spPr>
        <p:txBody>
          <a:bodyPr vert="horz" lIns="91440" tIns="45720" rIns="91440" bIns="45720" rtlCol="0" anchor="b">
            <a:normAutofit/>
          </a:bodyPr>
          <a:lstStyle/>
          <a:p>
            <a:r>
              <a:rPr lang="en-US" dirty="0"/>
              <a:t>Click to edit Master title style</a:t>
            </a:r>
            <a:endParaRPr lang="en-GB" dirty="0"/>
          </a:p>
        </p:txBody>
      </p:sp>
    </p:spTree>
    <p:extLst>
      <p:ext uri="{BB962C8B-B14F-4D97-AF65-F5344CB8AC3E}">
        <p14:creationId xmlns:p14="http://schemas.microsoft.com/office/powerpoint/2010/main" val="2588862686"/>
      </p:ext>
    </p:extLst>
  </p:cSld>
  <p:clrMapOvr>
    <a:masterClrMapping/>
  </p:clrMapOvr>
  <p:transition>
    <p:wip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E5D46D4E-4729-4A5A-970B-E6C2E86D9A60}" type="slidenum">
              <a:rPr lang="en-GB" smtClean="0"/>
              <a:t>‹#›</a:t>
            </a:fld>
            <a:endParaRPr lang="en-GB"/>
          </a:p>
        </p:txBody>
      </p:sp>
      <p:pic>
        <p:nvPicPr>
          <p:cNvPr id="9" name="Picture 8">
            <a:extLst>
              <a:ext uri="{FF2B5EF4-FFF2-40B4-BE49-F238E27FC236}">
                <a16:creationId xmlns:a16="http://schemas.microsoft.com/office/drawing/2014/main" id="{73A6B461-9325-A744-B497-DB70A3D2F51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00" r="1"/>
          <a:stretch/>
        </p:blipFill>
        <p:spPr>
          <a:xfrm>
            <a:off x="10487025" y="136524"/>
            <a:ext cx="1543520" cy="1248483"/>
          </a:xfrm>
          <a:prstGeom prst="rect">
            <a:avLst/>
          </a:prstGeom>
        </p:spPr>
      </p:pic>
      <p:sp>
        <p:nvSpPr>
          <p:cNvPr id="6" name="Title Placeholder 1">
            <a:extLst>
              <a:ext uri="{FF2B5EF4-FFF2-40B4-BE49-F238E27FC236}">
                <a16:creationId xmlns:a16="http://schemas.microsoft.com/office/drawing/2014/main" id="{BC883723-7403-400E-986F-23B3562DC823}"/>
              </a:ext>
            </a:extLst>
          </p:cNvPr>
          <p:cNvSpPr>
            <a:spLocks noGrp="1"/>
          </p:cNvSpPr>
          <p:nvPr>
            <p:ph type="title"/>
          </p:nvPr>
        </p:nvSpPr>
        <p:spPr>
          <a:xfrm>
            <a:off x="373034" y="152191"/>
            <a:ext cx="9093183" cy="1143000"/>
          </a:xfrm>
          <a:prstGeom prst="rect">
            <a:avLst/>
          </a:prstGeom>
        </p:spPr>
        <p:txBody>
          <a:bodyPr vert="horz" lIns="91440" tIns="45720" rIns="91440" bIns="45720" rtlCol="0" anchor="b">
            <a:normAutofit/>
          </a:bodyPr>
          <a:lstStyle/>
          <a:p>
            <a:r>
              <a:rPr lang="en-US" dirty="0"/>
              <a:t>Click to edit Master title style</a:t>
            </a:r>
            <a:endParaRPr lang="en-GB" dirty="0"/>
          </a:p>
        </p:txBody>
      </p:sp>
    </p:spTree>
    <p:extLst>
      <p:ext uri="{BB962C8B-B14F-4D97-AF65-F5344CB8AC3E}">
        <p14:creationId xmlns:p14="http://schemas.microsoft.com/office/powerpoint/2010/main" val="2827443537"/>
      </p:ext>
    </p:extLst>
  </p:cSld>
  <p:clrMapOvr>
    <a:masterClrMapping/>
  </p:clrMapOvr>
  <p:transition>
    <p:wip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E5D46D4E-4729-4A5A-970B-E6C2E86D9A60}" type="slidenum">
              <a:rPr lang="en-GB" smtClean="0"/>
              <a:t>‹#›</a:t>
            </a:fld>
            <a:endParaRPr lang="en-GB"/>
          </a:p>
        </p:txBody>
      </p:sp>
      <p:pic>
        <p:nvPicPr>
          <p:cNvPr id="5" name="Picture 4">
            <a:extLst>
              <a:ext uri="{FF2B5EF4-FFF2-40B4-BE49-F238E27FC236}">
                <a16:creationId xmlns:a16="http://schemas.microsoft.com/office/drawing/2014/main" id="{20CD3118-9295-40A2-B050-9A7BFCDFF3B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00" r="1"/>
          <a:stretch/>
        </p:blipFill>
        <p:spPr>
          <a:xfrm>
            <a:off x="10487025" y="136524"/>
            <a:ext cx="1543520" cy="1248483"/>
          </a:xfrm>
          <a:prstGeom prst="rect">
            <a:avLst/>
          </a:prstGeom>
        </p:spPr>
      </p:pic>
    </p:spTree>
    <p:extLst>
      <p:ext uri="{BB962C8B-B14F-4D97-AF65-F5344CB8AC3E}">
        <p14:creationId xmlns:p14="http://schemas.microsoft.com/office/powerpoint/2010/main" val="2421219620"/>
      </p:ext>
    </p:extLst>
  </p:cSld>
  <p:clrMapOvr>
    <a:masterClrMapping/>
  </p:clrMapOvr>
  <p:transition>
    <p:wip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userDrawn="1">
  <p:cSld name="4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7" name="Text Placeholder 6"/>
          <p:cNvSpPr>
            <a:spLocks noGrp="1"/>
          </p:cNvSpPr>
          <p:nvPr>
            <p:ph type="body" sz="quarter" idx="13" hasCustomPrompt="1"/>
          </p:nvPr>
        </p:nvSpPr>
        <p:spPr>
          <a:xfrm>
            <a:off x="457200" y="5851603"/>
            <a:ext cx="9855200" cy="1005840"/>
          </a:xfrm>
        </p:spPr>
        <p:txBody>
          <a:bodyPr anchor="b">
            <a:noAutofit/>
          </a:bodyPr>
          <a:lstStyle>
            <a:lvl1pPr marL="0" indent="0">
              <a:spcBef>
                <a:spcPts val="0"/>
              </a:spcBef>
              <a:buNone/>
              <a:defRPr sz="900"/>
            </a:lvl1pPr>
            <a:lvl2pPr marL="228589" indent="0">
              <a:buNone/>
              <a:defRPr sz="1000"/>
            </a:lvl2pPr>
            <a:lvl3pPr marL="457178" indent="0">
              <a:buNone/>
              <a:defRPr sz="1000"/>
            </a:lvl3pPr>
            <a:lvl4pPr marL="685766" indent="0">
              <a:buNone/>
              <a:defRPr sz="1000"/>
            </a:lvl4pPr>
            <a:lvl5pPr marL="914354" indent="0">
              <a:buNone/>
              <a:defRPr sz="1000"/>
            </a:lvl5pPr>
          </a:lstStyle>
          <a:p>
            <a:pPr lvl="0"/>
            <a:r>
              <a:rPr lang="en-US" dirty="0"/>
              <a:t>Reference(s)</a:t>
            </a:r>
          </a:p>
        </p:txBody>
      </p:sp>
      <p:pic>
        <p:nvPicPr>
          <p:cNvPr id="4" name="Picture 3">
            <a:extLst>
              <a:ext uri="{FF2B5EF4-FFF2-40B4-BE49-F238E27FC236}">
                <a16:creationId xmlns:a16="http://schemas.microsoft.com/office/drawing/2014/main" id="{E3BBD0B1-8A2C-41C2-BD6F-70F11A807F4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00" r="1"/>
          <a:stretch/>
        </p:blipFill>
        <p:spPr>
          <a:xfrm>
            <a:off x="10487025" y="136524"/>
            <a:ext cx="1543520" cy="1248483"/>
          </a:xfrm>
          <a:prstGeom prst="rect">
            <a:avLst/>
          </a:prstGeom>
        </p:spPr>
      </p:pic>
    </p:spTree>
    <p:extLst>
      <p:ext uri="{BB962C8B-B14F-4D97-AF65-F5344CB8AC3E}">
        <p14:creationId xmlns:p14="http://schemas.microsoft.com/office/powerpoint/2010/main" val="4236127866"/>
      </p:ext>
    </p:extLst>
  </p:cSld>
  <p:clrMapOvr>
    <a:masterClrMapping/>
  </p:clrMapOvr>
  <p:extLst>
    <p:ext uri="{DCECCB84-F9BA-43D5-87BE-67443E8EF086}">
      <p15:sldGuideLst xmlns:p15="http://schemas.microsoft.com/office/powerpoint/2012/main">
        <p15:guide id="1" orient="horz" pos="763" userDrawn="1">
          <p15:clr>
            <a:srgbClr val="FBAE40"/>
          </p15:clr>
        </p15:guide>
        <p15:guide id="2" pos="5120" userDrawn="1">
          <p15:clr>
            <a:srgbClr val="FBAE40"/>
          </p15:clr>
        </p15:guide>
        <p15:guide id="3" pos="463" userDrawn="1">
          <p15:clr>
            <a:srgbClr val="FBAE40"/>
          </p15:clr>
        </p15:guide>
      </p15:sldGuideLst>
    </p:ext>
  </p:extLst>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userDrawn="1">
  <p:cSld name="5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endParaRPr lang="en-US" dirty="0"/>
          </a:p>
        </p:txBody>
      </p:sp>
      <p:sp>
        <p:nvSpPr>
          <p:cNvPr id="7" name="Text Placeholder 6"/>
          <p:cNvSpPr>
            <a:spLocks noGrp="1"/>
          </p:cNvSpPr>
          <p:nvPr>
            <p:ph type="body" sz="quarter" idx="13" hasCustomPrompt="1"/>
          </p:nvPr>
        </p:nvSpPr>
        <p:spPr>
          <a:xfrm>
            <a:off x="457200" y="5851603"/>
            <a:ext cx="9855200" cy="1005840"/>
          </a:xfrm>
        </p:spPr>
        <p:txBody>
          <a:bodyPr anchor="b">
            <a:noAutofit/>
          </a:bodyPr>
          <a:lstStyle>
            <a:lvl1pPr marL="0" indent="0">
              <a:spcBef>
                <a:spcPts val="0"/>
              </a:spcBef>
              <a:buNone/>
              <a:defRPr sz="900"/>
            </a:lvl1pPr>
            <a:lvl2pPr marL="228589" indent="0">
              <a:buNone/>
              <a:defRPr sz="1000"/>
            </a:lvl2pPr>
            <a:lvl3pPr marL="457178" indent="0">
              <a:buNone/>
              <a:defRPr sz="1000"/>
            </a:lvl3pPr>
            <a:lvl4pPr marL="685766" indent="0">
              <a:buNone/>
              <a:defRPr sz="1000"/>
            </a:lvl4pPr>
            <a:lvl5pPr marL="914354" indent="0">
              <a:buNone/>
              <a:defRPr sz="1000"/>
            </a:lvl5pPr>
          </a:lstStyle>
          <a:p>
            <a:pPr lvl="0"/>
            <a:r>
              <a:rPr lang="en-US" dirty="0"/>
              <a:t>Reference(s)</a:t>
            </a:r>
          </a:p>
        </p:txBody>
      </p:sp>
      <p:pic>
        <p:nvPicPr>
          <p:cNvPr id="4" name="Picture 3">
            <a:extLst>
              <a:ext uri="{FF2B5EF4-FFF2-40B4-BE49-F238E27FC236}">
                <a16:creationId xmlns:a16="http://schemas.microsoft.com/office/drawing/2014/main" id="{A3521487-88D0-4BC5-B68F-5F1AD847B95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00" r="1"/>
          <a:stretch/>
        </p:blipFill>
        <p:spPr>
          <a:xfrm>
            <a:off x="10487025" y="136524"/>
            <a:ext cx="1543520" cy="1248483"/>
          </a:xfrm>
          <a:prstGeom prst="rect">
            <a:avLst/>
          </a:prstGeom>
        </p:spPr>
      </p:pic>
    </p:spTree>
    <p:extLst>
      <p:ext uri="{BB962C8B-B14F-4D97-AF65-F5344CB8AC3E}">
        <p14:creationId xmlns:p14="http://schemas.microsoft.com/office/powerpoint/2010/main" val="1016343929"/>
      </p:ext>
    </p:extLst>
  </p:cSld>
  <p:clrMapOvr>
    <a:masterClrMapping/>
  </p:clrMapOvr>
  <p:extLst>
    <p:ext uri="{DCECCB84-F9BA-43D5-87BE-67443E8EF086}">
      <p15:sldGuideLst xmlns:p15="http://schemas.microsoft.com/office/powerpoint/2012/main">
        <p15:guide id="1" orient="horz" pos="763" userDrawn="1">
          <p15:clr>
            <a:srgbClr val="FBAE40"/>
          </p15:clr>
        </p15:guide>
        <p15:guide id="2" pos="5120" userDrawn="1">
          <p15:clr>
            <a:srgbClr val="FBAE40"/>
          </p15:clr>
        </p15:guide>
        <p15:guide id="3" pos="463" userDrawn="1">
          <p15:clr>
            <a:srgbClr val="FBAE40"/>
          </p15:clr>
        </p15:guide>
      </p15:sldGuideLst>
    </p:ext>
  </p:extLst>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8" name="Text Placeholder 7"/>
          <p:cNvSpPr>
            <a:spLocks noGrp="1"/>
          </p:cNvSpPr>
          <p:nvPr>
            <p:ph type="body" sz="quarter" idx="13" hasCustomPrompt="1"/>
          </p:nvPr>
        </p:nvSpPr>
        <p:spPr>
          <a:xfrm>
            <a:off x="457200" y="6152225"/>
            <a:ext cx="9855200" cy="705219"/>
          </a:xfrm>
        </p:spPr>
        <p:txBody>
          <a:bodyPr anchor="b">
            <a:normAutofit/>
          </a:bodyPr>
          <a:lstStyle>
            <a:lvl1pPr marL="0" indent="0">
              <a:spcBef>
                <a:spcPts val="0"/>
              </a:spcBef>
              <a:buNone/>
              <a:defRPr sz="900"/>
            </a:lvl1pPr>
            <a:lvl2pPr marL="228589" indent="0">
              <a:buNone/>
              <a:defRPr/>
            </a:lvl2pPr>
            <a:lvl3pPr marL="457178" indent="0">
              <a:buNone/>
              <a:defRPr/>
            </a:lvl3pPr>
            <a:lvl4pPr marL="685766" indent="0">
              <a:buNone/>
              <a:defRPr/>
            </a:lvl4pPr>
            <a:lvl5pPr marL="914354" indent="0">
              <a:buNone/>
              <a:defRPr/>
            </a:lvl5pPr>
          </a:lstStyle>
          <a:p>
            <a:pPr lvl="0"/>
            <a:r>
              <a:rPr lang="en-US" dirty="0"/>
              <a:t>Reference(s)</a:t>
            </a:r>
          </a:p>
        </p:txBody>
      </p:sp>
      <p:sp>
        <p:nvSpPr>
          <p:cNvPr id="3" name="Content Placeholder 2"/>
          <p:cNvSpPr>
            <a:spLocks noGrp="1"/>
          </p:cNvSpPr>
          <p:nvPr>
            <p:ph idx="1"/>
          </p:nvPr>
        </p:nvSpPr>
        <p:spPr>
          <a:xfrm>
            <a:off x="457200" y="1377283"/>
            <a:ext cx="112776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a:extLst>
              <a:ext uri="{FF2B5EF4-FFF2-40B4-BE49-F238E27FC236}">
                <a16:creationId xmlns:a16="http://schemas.microsoft.com/office/drawing/2014/main" id="{D1ADC204-9127-41AE-BFC3-FBF215A8A66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00" r="1"/>
          <a:stretch/>
        </p:blipFill>
        <p:spPr>
          <a:xfrm>
            <a:off x="10487025" y="136524"/>
            <a:ext cx="1543520" cy="1248483"/>
          </a:xfrm>
          <a:prstGeom prst="rect">
            <a:avLst/>
          </a:prstGeom>
        </p:spPr>
      </p:pic>
    </p:spTree>
    <p:extLst>
      <p:ext uri="{BB962C8B-B14F-4D97-AF65-F5344CB8AC3E}">
        <p14:creationId xmlns:p14="http://schemas.microsoft.com/office/powerpoint/2010/main" val="3620573249"/>
      </p:ext>
    </p:extLst>
  </p:cSld>
  <p:clrMapOvr>
    <a:masterClrMapping/>
  </p:clrMapOvr>
  <p:extLst>
    <p:ext uri="{DCECCB84-F9BA-43D5-87BE-67443E8EF086}">
      <p15:sldGuideLst xmlns:p15="http://schemas.microsoft.com/office/powerpoint/2012/main">
        <p15:guide id="1" orient="horz" pos="2880" userDrawn="1">
          <p15:clr>
            <a:srgbClr val="FBAE40"/>
          </p15:clr>
        </p15:guide>
        <p15:guide id="2" pos="5120" userDrawn="1">
          <p15:clr>
            <a:srgbClr val="FBAE40"/>
          </p15:clr>
        </p15:guide>
        <p15:guide id="3" orient="horz" pos="763" userDrawn="1">
          <p15:clr>
            <a:srgbClr val="FBAE40"/>
          </p15:clr>
        </p15:guide>
        <p15:guide id="4" pos="463" userDrawn="1">
          <p15:clr>
            <a:srgbClr val="FBAE40"/>
          </p15:clr>
        </p15:guide>
      </p15:sldGuideLst>
    </p:ext>
  </p:extLst>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userDrawn="1">
  <p:cSld name="ME_Content">
    <p:spTree>
      <p:nvGrpSpPr>
        <p:cNvPr id="1" name=""/>
        <p:cNvGrpSpPr/>
        <p:nvPr/>
      </p:nvGrpSpPr>
      <p:grpSpPr>
        <a:xfrm>
          <a:off x="0" y="0"/>
          <a:ext cx="0" cy="0"/>
          <a:chOff x="0" y="0"/>
          <a:chExt cx="0" cy="0"/>
        </a:xfrm>
      </p:grpSpPr>
      <p:sp>
        <p:nvSpPr>
          <p:cNvPr id="2" name="Title 1"/>
          <p:cNvSpPr>
            <a:spLocks noGrp="1"/>
          </p:cNvSpPr>
          <p:nvPr>
            <p:ph type="title"/>
          </p:nvPr>
        </p:nvSpPr>
        <p:spPr>
          <a:xfrm>
            <a:off x="453774" y="384048"/>
            <a:ext cx="11362945" cy="868680"/>
          </a:xfrm>
        </p:spPr>
        <p:txBody>
          <a:bodyPr/>
          <a:lstStyle/>
          <a:p>
            <a:r>
              <a:rPr lang="en-US" dirty="0"/>
              <a:t>Click to edit Master title style</a:t>
            </a:r>
          </a:p>
        </p:txBody>
      </p:sp>
      <p:sp>
        <p:nvSpPr>
          <p:cNvPr id="3" name="Content Placeholder 2"/>
          <p:cNvSpPr>
            <a:spLocks noGrp="1"/>
          </p:cNvSpPr>
          <p:nvPr>
            <p:ph idx="1"/>
          </p:nvPr>
        </p:nvSpPr>
        <p:spPr>
          <a:xfrm>
            <a:off x="453773" y="1609344"/>
            <a:ext cx="11362944" cy="4498848"/>
          </a:xfrm>
        </p:spPr>
        <p:txBody>
          <a:bodyPr>
            <a:noAutofit/>
          </a:bodyPr>
          <a:lstStyle>
            <a:lvl3pPr marL="795468">
              <a:defRPr/>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p:cNvCxnSpPr/>
          <p:nvPr userDrawn="1"/>
        </p:nvCxnSpPr>
        <p:spPr>
          <a:xfrm>
            <a:off x="453776" y="1295400"/>
            <a:ext cx="11362945" cy="0"/>
          </a:xfrm>
          <a:prstGeom prst="line">
            <a:avLst/>
          </a:prstGeom>
          <a:ln w="222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453773" y="6163056"/>
            <a:ext cx="11362944" cy="694944"/>
          </a:xfrm>
        </p:spPr>
        <p:txBody>
          <a:bodyPr anchor="b">
            <a:noAutofit/>
          </a:bodyPr>
          <a:lstStyle>
            <a:lvl1pPr>
              <a:spcBef>
                <a:spcPts val="0"/>
              </a:spcBef>
              <a:defRPr sz="1400" b="0"/>
            </a:lvl1pPr>
          </a:lstStyle>
          <a:p>
            <a:pPr lvl="0"/>
            <a:r>
              <a:rPr lang="en-US" dirty="0"/>
              <a:t>Edit Master text styles</a:t>
            </a:r>
          </a:p>
        </p:txBody>
      </p:sp>
    </p:spTree>
    <p:extLst>
      <p:ext uri="{BB962C8B-B14F-4D97-AF65-F5344CB8AC3E}">
        <p14:creationId xmlns:p14="http://schemas.microsoft.com/office/powerpoint/2010/main" val="268433126"/>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userDrawn="1">
  <p:cSld name="Content">
    <p:spTree>
      <p:nvGrpSpPr>
        <p:cNvPr id="1" name=""/>
        <p:cNvGrpSpPr/>
        <p:nvPr/>
      </p:nvGrpSpPr>
      <p:grpSpPr>
        <a:xfrm>
          <a:off x="0" y="0"/>
          <a:ext cx="0" cy="0"/>
          <a:chOff x="0" y="0"/>
          <a:chExt cx="0" cy="0"/>
        </a:xfrm>
      </p:grpSpPr>
      <p:sp>
        <p:nvSpPr>
          <p:cNvPr id="4" name="Content Placeholder 3"/>
          <p:cNvSpPr>
            <a:spLocks noGrp="1"/>
          </p:cNvSpPr>
          <p:nvPr>
            <p:ph sz="quarter" idx="14"/>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484717" y="576802"/>
            <a:ext cx="11222376" cy="666786"/>
          </a:xfrm>
        </p:spPr>
        <p:txBody>
          <a:bodyPr wrap="square" anchor="b">
            <a:spAutoFit/>
          </a:bodyPr>
          <a:lstStyle>
            <a:lvl1pPr>
              <a:defRPr spc="0" baseline="0"/>
            </a:lvl1pPr>
          </a:lstStyle>
          <a:p>
            <a:r>
              <a:rPr lang="en-US" dirty="0"/>
              <a:t>CLICK TO EDIT MASTER TITLE STYLE</a:t>
            </a:r>
          </a:p>
        </p:txBody>
      </p:sp>
    </p:spTree>
    <p:extLst>
      <p:ext uri="{BB962C8B-B14F-4D97-AF65-F5344CB8AC3E}">
        <p14:creationId xmlns:p14="http://schemas.microsoft.com/office/powerpoint/2010/main" val="4023334851"/>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ME_Content">
    <p:spTree>
      <p:nvGrpSpPr>
        <p:cNvPr id="1" name=""/>
        <p:cNvGrpSpPr/>
        <p:nvPr/>
      </p:nvGrpSpPr>
      <p:grpSpPr>
        <a:xfrm>
          <a:off x="0" y="0"/>
          <a:ext cx="0" cy="0"/>
          <a:chOff x="0" y="0"/>
          <a:chExt cx="0" cy="0"/>
        </a:xfrm>
      </p:grpSpPr>
      <p:sp>
        <p:nvSpPr>
          <p:cNvPr id="2" name="Title 1"/>
          <p:cNvSpPr>
            <a:spLocks noGrp="1"/>
          </p:cNvSpPr>
          <p:nvPr>
            <p:ph type="title"/>
          </p:nvPr>
        </p:nvSpPr>
        <p:spPr>
          <a:xfrm>
            <a:off x="453773" y="384048"/>
            <a:ext cx="11362945" cy="868680"/>
          </a:xfrm>
        </p:spPr>
        <p:txBody>
          <a:bodyPr/>
          <a:lstStyle/>
          <a:p>
            <a:r>
              <a:rPr lang="en-US" dirty="0"/>
              <a:t>Click to edit Master title style</a:t>
            </a:r>
          </a:p>
        </p:txBody>
      </p:sp>
      <p:sp>
        <p:nvSpPr>
          <p:cNvPr id="3" name="Content Placeholder 2"/>
          <p:cNvSpPr>
            <a:spLocks noGrp="1"/>
          </p:cNvSpPr>
          <p:nvPr>
            <p:ph idx="1"/>
          </p:nvPr>
        </p:nvSpPr>
        <p:spPr>
          <a:xfrm>
            <a:off x="453773" y="1609344"/>
            <a:ext cx="11362944" cy="4498848"/>
          </a:xfrm>
        </p:spPr>
        <p:txBody>
          <a:bodyPr>
            <a:noAutofit/>
          </a:bodyPr>
          <a:lstStyle>
            <a:lvl3pPr marL="795488">
              <a:defRPr/>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p:cNvCxnSpPr/>
          <p:nvPr userDrawn="1"/>
        </p:nvCxnSpPr>
        <p:spPr>
          <a:xfrm>
            <a:off x="453774" y="1295400"/>
            <a:ext cx="11362945" cy="0"/>
          </a:xfrm>
          <a:prstGeom prst="line">
            <a:avLst/>
          </a:prstGeom>
          <a:ln w="222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453773" y="6163056"/>
            <a:ext cx="11362944" cy="694944"/>
          </a:xfrm>
        </p:spPr>
        <p:txBody>
          <a:bodyPr anchor="b">
            <a:noAutofit/>
          </a:bodyPr>
          <a:lstStyle>
            <a:lvl1pPr>
              <a:spcBef>
                <a:spcPts val="0"/>
              </a:spcBef>
              <a:defRPr sz="1400" b="0"/>
            </a:lvl1pPr>
          </a:lstStyle>
          <a:p>
            <a:pPr lvl="0"/>
            <a:r>
              <a:rPr lang="en-US" dirty="0"/>
              <a:t>Edit Master text styles</a:t>
            </a:r>
          </a:p>
        </p:txBody>
      </p:sp>
    </p:spTree>
    <p:extLst>
      <p:ext uri="{BB962C8B-B14F-4D97-AF65-F5344CB8AC3E}">
        <p14:creationId xmlns:p14="http://schemas.microsoft.com/office/powerpoint/2010/main" val="1644101994"/>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userDrawn="1">
  <p:cSld name="3_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7637348"/>
      </p:ext>
    </p:extLst>
  </p:cSld>
  <p:clrMapOvr>
    <a:masterClrMapping/>
  </p:clrMapOvr>
  <p:transition>
    <p:fad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userDrawn="1">
  <p:cSld name="Diapositiva de título">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675"/>
            <a:ext cx="12192000" cy="6854653"/>
          </a:xfrm>
          <a:prstGeom prst="rect">
            <a:avLst/>
          </a:prstGeom>
        </p:spPr>
      </p:pic>
      <p:grpSp>
        <p:nvGrpSpPr>
          <p:cNvPr id="14" name="13 Grupo"/>
          <p:cNvGrpSpPr/>
          <p:nvPr userDrawn="1"/>
        </p:nvGrpSpPr>
        <p:grpSpPr>
          <a:xfrm>
            <a:off x="10608503" y="6431987"/>
            <a:ext cx="1570885" cy="344522"/>
            <a:chOff x="344856" y="4866501"/>
            <a:chExt cx="1178164" cy="258392"/>
          </a:xfrm>
        </p:grpSpPr>
        <p:sp>
          <p:nvSpPr>
            <p:cNvPr id="15" name="14 CuadroTexto"/>
            <p:cNvSpPr txBox="1"/>
            <p:nvPr userDrawn="1"/>
          </p:nvSpPr>
          <p:spPr>
            <a:xfrm>
              <a:off x="344856" y="4866501"/>
              <a:ext cx="1178164" cy="238575"/>
            </a:xfrm>
            <a:prstGeom prst="rect">
              <a:avLst/>
            </a:prstGeom>
            <a:noFill/>
          </p:spPr>
          <p:txBody>
            <a:bodyPr wrap="square" rtlCol="0">
              <a:spAutoFit/>
            </a:bodyPr>
            <a:lstStyle/>
            <a:p>
              <a:pPr algn="ctr"/>
              <a:r>
                <a:rPr lang="es-ES" sz="1467" b="1" i="0" dirty="0">
                  <a:solidFill>
                    <a:srgbClr val="008080"/>
                  </a:solidFill>
                </a:rPr>
                <a:t>#SEOM21</a:t>
              </a:r>
            </a:p>
          </p:txBody>
        </p:sp>
        <p:pic>
          <p:nvPicPr>
            <p:cNvPr id="16" name="Picture 5" descr="C:\Users\Ventura\Desktop\Titulos y modulos hechos con Photoshop\Congreso 2017\Powerpoint para ponentes\logo_twitter.png"/>
            <p:cNvPicPr>
              <a:picLocks noChangeAspect="1" noChangeArrowheads="1"/>
            </p:cNvPicPr>
            <p:nvPr userDrawn="1"/>
          </p:nvPicPr>
          <p:blipFill>
            <a:blip r:embed="rId3" cstate="print"/>
            <a:srcRect/>
            <a:stretch>
              <a:fillRect/>
            </a:stretch>
          </p:blipFill>
          <p:spPr bwMode="auto">
            <a:xfrm>
              <a:off x="351350" y="4866501"/>
              <a:ext cx="332218" cy="258392"/>
            </a:xfrm>
            <a:prstGeom prst="rect">
              <a:avLst/>
            </a:prstGeom>
            <a:noFill/>
          </p:spPr>
        </p:pic>
      </p:grpSp>
      <p:pic>
        <p:nvPicPr>
          <p:cNvPr id="3" name="Imagen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40155" y="6490510"/>
            <a:ext cx="1819408" cy="298865"/>
          </a:xfrm>
          <a:prstGeom prst="rect">
            <a:avLst/>
          </a:prstGeom>
        </p:spPr>
      </p:pic>
      <p:pic>
        <p:nvPicPr>
          <p:cNvPr id="4" name="Imagen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1458" y="6419050"/>
            <a:ext cx="317500" cy="361951"/>
          </a:xfrm>
          <a:prstGeom prst="rect">
            <a:avLst/>
          </a:prstGeom>
        </p:spPr>
      </p:pic>
      <p:pic>
        <p:nvPicPr>
          <p:cNvPr id="5" name="Imagen 4"/>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712002" y="6384000"/>
            <a:ext cx="397079" cy="452669"/>
          </a:xfrm>
          <a:prstGeom prst="rect">
            <a:avLst/>
          </a:prstGeom>
        </p:spPr>
      </p:pic>
      <p:pic>
        <p:nvPicPr>
          <p:cNvPr id="6" name="Imagen 5"/>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704514" y="-38282"/>
            <a:ext cx="1456489" cy="1739092"/>
          </a:xfrm>
          <a:prstGeom prst="rect">
            <a:avLst/>
          </a:prstGeom>
        </p:spPr>
      </p:pic>
      <p:pic>
        <p:nvPicPr>
          <p:cNvPr id="20" name="Imagen 19"/>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996802" y="6484801"/>
            <a:ext cx="2203948" cy="261131"/>
          </a:xfrm>
          <a:prstGeom prst="rect">
            <a:avLst/>
          </a:prstGeom>
        </p:spPr>
      </p:pic>
      <p:pic>
        <p:nvPicPr>
          <p:cNvPr id="21" name="Imagen 20"/>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48683" y="3"/>
            <a:ext cx="576064" cy="618421"/>
          </a:xfrm>
          <a:prstGeom prst="rect">
            <a:avLst/>
          </a:prstGeom>
        </p:spPr>
      </p:pic>
      <p:pic>
        <p:nvPicPr>
          <p:cNvPr id="12" name="Imagen 11"/>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rot="229394">
            <a:off x="10816575" y="1660725"/>
            <a:ext cx="1347516" cy="508344"/>
          </a:xfrm>
          <a:prstGeom prst="rect">
            <a:avLst/>
          </a:prstGeom>
        </p:spPr>
      </p:pic>
    </p:spTree>
    <p:extLst>
      <p:ext uri="{BB962C8B-B14F-4D97-AF65-F5344CB8AC3E}">
        <p14:creationId xmlns:p14="http://schemas.microsoft.com/office/powerpoint/2010/main" val="1521300327"/>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userDrawn="1">
  <p:cSld name="Slide Content and Title Only">
    <p:spTree>
      <p:nvGrpSpPr>
        <p:cNvPr id="1" name=""/>
        <p:cNvGrpSpPr/>
        <p:nvPr/>
      </p:nvGrpSpPr>
      <p:grpSpPr>
        <a:xfrm>
          <a:off x="0" y="0"/>
          <a:ext cx="0" cy="0"/>
          <a:chOff x="0" y="0"/>
          <a:chExt cx="0" cy="0"/>
        </a:xfrm>
      </p:grpSpPr>
      <p:sp>
        <p:nvSpPr>
          <p:cNvPr id="10" name="Title 8">
            <a:extLst>
              <a:ext uri="{FF2B5EF4-FFF2-40B4-BE49-F238E27FC236}">
                <a16:creationId xmlns:a16="http://schemas.microsoft.com/office/drawing/2014/main" id="{F1705897-58F5-4463-B995-8A72CCB97EEC}"/>
              </a:ext>
            </a:extLst>
          </p:cNvPr>
          <p:cNvSpPr>
            <a:spLocks noGrp="1"/>
          </p:cNvSpPr>
          <p:nvPr>
            <p:ph type="title" hasCustomPrompt="1"/>
          </p:nvPr>
        </p:nvSpPr>
        <p:spPr>
          <a:xfrm>
            <a:off x="316801" y="192000"/>
            <a:ext cx="11566167" cy="672000"/>
          </a:xfrm>
          <a:prstGeom prst="rect">
            <a:avLst/>
          </a:prstGeom>
        </p:spPr>
        <p:txBody>
          <a:bodyPr vert="horz"/>
          <a:lstStyle>
            <a:lvl1pPr algn="l">
              <a:defRPr sz="3200" b="1" baseline="0">
                <a:solidFill>
                  <a:schemeClr val="tx2"/>
                </a:solidFill>
                <a:latin typeface="Arial" pitchFamily="34" charset="0"/>
                <a:cs typeface="Arial" pitchFamily="34" charset="0"/>
              </a:defRPr>
            </a:lvl1pPr>
          </a:lstStyle>
          <a:p>
            <a:r>
              <a:rPr lang="en-GB" noProof="0" dirty="0"/>
              <a:t>Click to add divider title</a:t>
            </a:r>
          </a:p>
        </p:txBody>
      </p:sp>
      <p:pic>
        <p:nvPicPr>
          <p:cNvPr id="12" name="Picture 11" descr="AZ_SYMBOL_RGB.jpg">
            <a:extLst>
              <a:ext uri="{FF2B5EF4-FFF2-40B4-BE49-F238E27FC236}">
                <a16:creationId xmlns:a16="http://schemas.microsoft.com/office/drawing/2014/main" id="{F758C4BA-7BE0-42A3-9A3D-0ACD551E89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54128" y="5997127"/>
            <a:ext cx="604800" cy="696215"/>
          </a:xfrm>
          <a:prstGeom prst="rect">
            <a:avLst/>
          </a:prstGeom>
        </p:spPr>
      </p:pic>
      <p:sp>
        <p:nvSpPr>
          <p:cNvPr id="5" name="Content Placeholder 2">
            <a:extLst>
              <a:ext uri="{FF2B5EF4-FFF2-40B4-BE49-F238E27FC236}">
                <a16:creationId xmlns:a16="http://schemas.microsoft.com/office/drawing/2014/main" id="{8EBF1F15-D385-4523-BBEF-2DA7B0673F45}"/>
              </a:ext>
            </a:extLst>
          </p:cNvPr>
          <p:cNvSpPr>
            <a:spLocks noGrp="1"/>
          </p:cNvSpPr>
          <p:nvPr>
            <p:ph idx="16" hasCustomPrompt="1"/>
          </p:nvPr>
        </p:nvSpPr>
        <p:spPr>
          <a:xfrm>
            <a:off x="316801" y="1163700"/>
            <a:ext cx="11566167" cy="4722751"/>
          </a:xfrm>
          <a:prstGeom prst="rect">
            <a:avLst/>
          </a:prstGeom>
        </p:spPr>
        <p:txBody>
          <a:bodyPr/>
          <a:lstStyle>
            <a:lvl1pPr marL="239989" indent="-239989">
              <a:lnSpc>
                <a:spcPct val="100000"/>
              </a:lnSpc>
              <a:spcBef>
                <a:spcPts val="0"/>
              </a:spcBef>
              <a:buClr>
                <a:srgbClr val="830051"/>
              </a:buClr>
              <a:buFont typeface="Arial" pitchFamily="34" charset="0"/>
              <a:buChar char="•"/>
              <a:defRPr sz="2400">
                <a:solidFill>
                  <a:schemeClr val="tx1"/>
                </a:solidFill>
                <a:latin typeface="Arial" pitchFamily="34" charset="0"/>
                <a:cs typeface="Arial" pitchFamily="34" charset="0"/>
              </a:defRPr>
            </a:lvl1pPr>
            <a:lvl2pPr marL="719965" indent="-239989">
              <a:lnSpc>
                <a:spcPct val="100000"/>
              </a:lnSpc>
              <a:spcBef>
                <a:spcPts val="0"/>
              </a:spcBef>
              <a:defRPr sz="2400" baseline="0">
                <a:solidFill>
                  <a:schemeClr val="tx1"/>
                </a:solidFill>
                <a:latin typeface="Arial" pitchFamily="34" charset="0"/>
                <a:cs typeface="Arial" pitchFamily="34" charset="0"/>
              </a:defRPr>
            </a:lvl2pPr>
            <a:lvl3pPr>
              <a:defRPr sz="1867" baseline="0">
                <a:latin typeface="Arial" pitchFamily="34" charset="0"/>
                <a:cs typeface="Arial" pitchFamily="34" charset="0"/>
              </a:defRPr>
            </a:lvl3pPr>
            <a:lvl4pPr marL="830358" indent="-239989">
              <a:defRPr sz="1867">
                <a:latin typeface="Arial" pitchFamily="34" charset="0"/>
                <a:cs typeface="Arial" pitchFamily="34" charset="0"/>
              </a:defRPr>
            </a:lvl4pPr>
            <a:lvl5pPr marL="830358">
              <a:defRPr sz="1867">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2" name="TextBox 1">
            <a:extLst>
              <a:ext uri="{FF2B5EF4-FFF2-40B4-BE49-F238E27FC236}">
                <a16:creationId xmlns:a16="http://schemas.microsoft.com/office/drawing/2014/main" id="{890FD348-7AC9-4BAC-B41E-0EB71B8646C3}"/>
              </a:ext>
            </a:extLst>
          </p:cNvPr>
          <p:cNvSpPr txBox="1"/>
          <p:nvPr userDrawn="1"/>
        </p:nvSpPr>
        <p:spPr>
          <a:xfrm>
            <a:off x="0" y="6595848"/>
            <a:ext cx="12192000" cy="235898"/>
          </a:xfrm>
          <a:prstGeom prst="rect">
            <a:avLst/>
          </a:prstGeom>
          <a:noFill/>
        </p:spPr>
        <p:txBody>
          <a:bodyPr wrap="square" rtlCol="0">
            <a:spAutoFit/>
          </a:bodyPr>
          <a:lstStyle/>
          <a:p>
            <a:pPr algn="ctr"/>
            <a:r>
              <a:rPr lang="en-US" sz="933" dirty="0"/>
              <a:t>Proprietary and Confidential AstraZeneca 2020. For Advisory Board use only. This information is not to be shared, distributed or discussed outside of the Advisory Board.</a:t>
            </a:r>
          </a:p>
        </p:txBody>
      </p:sp>
      <p:sp>
        <p:nvSpPr>
          <p:cNvPr id="3" name="TextBox 2">
            <a:extLst>
              <a:ext uri="{FF2B5EF4-FFF2-40B4-BE49-F238E27FC236}">
                <a16:creationId xmlns:a16="http://schemas.microsoft.com/office/drawing/2014/main" id="{8B29A1DC-769B-4296-92B9-BB66CB938978}"/>
              </a:ext>
            </a:extLst>
          </p:cNvPr>
          <p:cNvSpPr txBox="1"/>
          <p:nvPr userDrawn="1"/>
        </p:nvSpPr>
        <p:spPr>
          <a:xfrm>
            <a:off x="96418" y="6638378"/>
            <a:ext cx="1867289" cy="235898"/>
          </a:xfrm>
          <a:prstGeom prst="rect">
            <a:avLst/>
          </a:prstGeom>
          <a:noFill/>
        </p:spPr>
        <p:txBody>
          <a:bodyPr wrap="square" lIns="0" rtlCol="0" anchor="b" anchorCtr="0">
            <a:spAutoFit/>
          </a:bodyPr>
          <a:lstStyle/>
          <a:p>
            <a:pPr algn="l"/>
            <a:fld id="{A924764E-9051-47B8-AD64-407BA7C89294}" type="slidenum">
              <a:rPr lang="en-US" sz="933" kern="1200" smtClean="0">
                <a:solidFill>
                  <a:srgbClr val="000000"/>
                </a:solidFill>
                <a:latin typeface="+mn-lt"/>
                <a:ea typeface="+mn-ea"/>
                <a:cs typeface="Arial" pitchFamily="34" charset="0"/>
              </a:rPr>
              <a:pPr algn="l"/>
              <a:t>‹#›</a:t>
            </a:fld>
            <a:endParaRPr lang="en-US" sz="933" kern="1200" dirty="0">
              <a:solidFill>
                <a:srgbClr val="000000"/>
              </a:solidFill>
              <a:latin typeface="+mn-lt"/>
              <a:ea typeface="+mn-ea"/>
              <a:cs typeface="Arial" pitchFamily="34" charset="0"/>
            </a:endParaRPr>
          </a:p>
        </p:txBody>
      </p:sp>
    </p:spTree>
    <p:extLst>
      <p:ext uri="{BB962C8B-B14F-4D97-AF65-F5344CB8AC3E}">
        <p14:creationId xmlns:p14="http://schemas.microsoft.com/office/powerpoint/2010/main" val="1258471026"/>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type="titleOnly">
  <p:cSld name="2. Title Only">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DC81722-4D3B-4C53-B9C1-6467AA13A241}"/>
              </a:ext>
            </a:extLst>
          </p:cNvPr>
          <p:cNvSpPr txBox="1"/>
          <p:nvPr userDrawn="1"/>
        </p:nvSpPr>
        <p:spPr>
          <a:xfrm>
            <a:off x="11502672" y="6381329"/>
            <a:ext cx="141064" cy="131574"/>
          </a:xfrm>
          <a:prstGeom prst="rect">
            <a:avLst/>
          </a:prstGeom>
          <a:noFill/>
          <a:ln w="9525">
            <a:noFill/>
          </a:ln>
        </p:spPr>
        <p:txBody>
          <a:bodyPr wrap="none" lIns="0" tIns="0" rIns="0" bIns="0" rtlCol="0" anchor="ctr" anchorCtr="0">
            <a:spAutoFit/>
          </a:bodyPr>
          <a:lstStyle>
            <a:defPPr>
              <a:defRPr lang="en-US"/>
            </a:defPPr>
            <a:lvl1pPr lvl="0" algn="ctr">
              <a:lnSpc>
                <a:spcPct val="95000"/>
              </a:lnSpc>
              <a:defRPr sz="800" b="1" i="0">
                <a:solidFill>
                  <a:schemeClr val="accent5">
                    <a:lumMod val="40000"/>
                    <a:lumOff val="60000"/>
                  </a:schemeClr>
                </a:solidFill>
              </a:defRPr>
            </a:lvl1pPr>
          </a:lstStyle>
          <a:p>
            <a:pPr algn="r"/>
            <a:fld id="{9A272410-2BC3-4793-BF34-82881A512A37}" type="slidenum">
              <a:rPr lang="en-GB" sz="900" b="0" smtClean="0">
                <a:solidFill>
                  <a:schemeClr val="bg2">
                    <a:lumMod val="50000"/>
                  </a:schemeClr>
                </a:solidFill>
              </a:rPr>
              <a:pPr algn="r"/>
              <a:t>‹#›</a:t>
            </a:fld>
            <a:endParaRPr lang="en-GB" sz="900" b="0" dirty="0">
              <a:solidFill>
                <a:schemeClr val="bg2">
                  <a:lumMod val="50000"/>
                </a:schemeClr>
              </a:solidFill>
            </a:endParaRPr>
          </a:p>
        </p:txBody>
      </p:sp>
      <p:sp>
        <p:nvSpPr>
          <p:cNvPr id="5" name="Rectangle 4">
            <a:extLst>
              <a:ext uri="{FF2B5EF4-FFF2-40B4-BE49-F238E27FC236}">
                <a16:creationId xmlns:a16="http://schemas.microsoft.com/office/drawing/2014/main" id="{A3F2263E-6EA2-4429-AB1C-6733D3A675AD}"/>
              </a:ext>
            </a:extLst>
          </p:cNvPr>
          <p:cNvSpPr/>
          <p:nvPr userDrawn="1"/>
        </p:nvSpPr>
        <p:spPr>
          <a:xfrm>
            <a:off x="0" y="1196752"/>
            <a:ext cx="12192000" cy="144016"/>
          </a:xfrm>
          <a:prstGeom prst="rect">
            <a:avLst/>
          </a:prstGeom>
          <a:gradFill flip="none" rotWithShape="1">
            <a:gsLst>
              <a:gs pos="0">
                <a:schemeClr val="tx2">
                  <a:alpha val="0"/>
                </a:schemeClr>
              </a:gs>
              <a:gs pos="100000">
                <a:schemeClr val="tx2">
                  <a:alpha val="5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GB" sz="1351"/>
          </a:p>
        </p:txBody>
      </p:sp>
      <p:sp>
        <p:nvSpPr>
          <p:cNvPr id="6" name="Rectangle 5">
            <a:extLst>
              <a:ext uri="{FF2B5EF4-FFF2-40B4-BE49-F238E27FC236}">
                <a16:creationId xmlns:a16="http://schemas.microsoft.com/office/drawing/2014/main" id="{A503FE8D-AF10-4E94-B000-76E029824602}"/>
              </a:ext>
            </a:extLst>
          </p:cNvPr>
          <p:cNvSpPr/>
          <p:nvPr userDrawn="1"/>
        </p:nvSpPr>
        <p:spPr>
          <a:xfrm>
            <a:off x="0" y="6642000"/>
            <a:ext cx="12192000" cy="216000"/>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pic>
        <p:nvPicPr>
          <p:cNvPr id="7" name="Graphic 6">
            <a:extLst>
              <a:ext uri="{FF2B5EF4-FFF2-40B4-BE49-F238E27FC236}">
                <a16:creationId xmlns:a16="http://schemas.microsoft.com/office/drawing/2014/main" id="{FA1CE8C1-7AEC-4921-9D03-45EB171CB1D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272464" y="370849"/>
            <a:ext cx="1368000" cy="515012"/>
          </a:xfrm>
          <a:prstGeom prst="rect">
            <a:avLst/>
          </a:prstGeom>
        </p:spPr>
      </p:pic>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496493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type="obj">
  <p:cSld name="3_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i="0">
                <a:solidFill>
                  <a:srgbClr val="610E3B"/>
                </a:solidFill>
                <a:latin typeface="Arial Narrow"/>
                <a:cs typeface="Arial Narrow"/>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2/10/22</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420095946"/>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E290419-0F6A-440C-A28D-516357E2C612}" type="datetimeFigureOut">
              <a:rPr lang="es-ES" smtClean="0"/>
              <a:t>10/2/22</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BCB50CBB-F61D-4E4B-9D3C-A75F4B492689}" type="slidenum">
              <a:rPr lang="es-ES" smtClean="0"/>
              <a:t>‹#›</a:t>
            </a:fld>
            <a:endParaRPr lang="es-ES"/>
          </a:p>
        </p:txBody>
      </p:sp>
    </p:spTree>
    <p:extLst>
      <p:ext uri="{BB962C8B-B14F-4D97-AF65-F5344CB8AC3E}">
        <p14:creationId xmlns:p14="http://schemas.microsoft.com/office/powerpoint/2010/main" val="2274496982"/>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E290419-0F6A-440C-A28D-516357E2C612}" type="datetimeFigureOut">
              <a:rPr lang="es-ES" smtClean="0"/>
              <a:t>10/2/22</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BCB50CBB-F61D-4E4B-9D3C-A75F4B492689}" type="slidenum">
              <a:rPr lang="es-ES" smtClean="0"/>
              <a:t>‹#›</a:t>
            </a:fld>
            <a:endParaRPr lang="es-ES"/>
          </a:p>
        </p:txBody>
      </p:sp>
    </p:spTree>
    <p:extLst>
      <p:ext uri="{BB962C8B-B14F-4D97-AF65-F5344CB8AC3E}">
        <p14:creationId xmlns:p14="http://schemas.microsoft.com/office/powerpoint/2010/main" val="1842541581"/>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E290419-0F6A-440C-A28D-516357E2C612}" type="datetimeFigureOut">
              <a:rPr lang="es-ES" smtClean="0"/>
              <a:t>10/2/22</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BCB50CBB-F61D-4E4B-9D3C-A75F4B492689}" type="slidenum">
              <a:rPr lang="es-ES" smtClean="0"/>
              <a:t>‹#›</a:t>
            </a:fld>
            <a:endParaRPr lang="es-ES"/>
          </a:p>
        </p:txBody>
      </p:sp>
    </p:spTree>
    <p:extLst>
      <p:ext uri="{BB962C8B-B14F-4D97-AF65-F5344CB8AC3E}">
        <p14:creationId xmlns:p14="http://schemas.microsoft.com/office/powerpoint/2010/main" val="2660107198"/>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E290419-0F6A-440C-A28D-516357E2C612}" type="datetimeFigureOut">
              <a:rPr lang="es-ES" smtClean="0"/>
              <a:t>10/2/22</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BCB50CBB-F61D-4E4B-9D3C-A75F4B492689}" type="slidenum">
              <a:rPr lang="es-ES" smtClean="0"/>
              <a:t>‹#›</a:t>
            </a:fld>
            <a:endParaRPr lang="es-ES"/>
          </a:p>
        </p:txBody>
      </p:sp>
    </p:spTree>
    <p:extLst>
      <p:ext uri="{BB962C8B-B14F-4D97-AF65-F5344CB8AC3E}">
        <p14:creationId xmlns:p14="http://schemas.microsoft.com/office/powerpoint/2010/main" val="3487839743"/>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E290419-0F6A-440C-A28D-516357E2C612}" type="datetimeFigureOut">
              <a:rPr lang="es-ES" smtClean="0"/>
              <a:t>10/2/22</a:t>
            </a:fld>
            <a:endParaRPr lang="es-ES"/>
          </a:p>
        </p:txBody>
      </p:sp>
      <p:sp>
        <p:nvSpPr>
          <p:cNvPr id="8" name="Footer Placeholder 7"/>
          <p:cNvSpPr>
            <a:spLocks noGrp="1"/>
          </p:cNvSpPr>
          <p:nvPr>
            <p:ph type="ftr" sz="quarter" idx="11"/>
          </p:nvPr>
        </p:nvSpPr>
        <p:spPr/>
        <p:txBody>
          <a:bodyPr/>
          <a:lstStyle/>
          <a:p>
            <a:endParaRPr lang="es-ES"/>
          </a:p>
        </p:txBody>
      </p:sp>
      <p:sp>
        <p:nvSpPr>
          <p:cNvPr id="9" name="Slide Number Placeholder 8"/>
          <p:cNvSpPr>
            <a:spLocks noGrp="1"/>
          </p:cNvSpPr>
          <p:nvPr>
            <p:ph type="sldNum" sz="quarter" idx="12"/>
          </p:nvPr>
        </p:nvSpPr>
        <p:spPr/>
        <p:txBody>
          <a:bodyPr/>
          <a:lstStyle/>
          <a:p>
            <a:fld id="{BCB50CBB-F61D-4E4B-9D3C-A75F4B492689}" type="slidenum">
              <a:rPr lang="es-ES" smtClean="0"/>
              <a:t>‹#›</a:t>
            </a:fld>
            <a:endParaRPr lang="es-ES"/>
          </a:p>
        </p:txBody>
      </p:sp>
    </p:spTree>
    <p:extLst>
      <p:ext uri="{BB962C8B-B14F-4D97-AF65-F5344CB8AC3E}">
        <p14:creationId xmlns:p14="http://schemas.microsoft.com/office/powerpoint/2010/main" val="39605024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Live prgm ME_Content">
    <p:spTree>
      <p:nvGrpSpPr>
        <p:cNvPr id="1" name=""/>
        <p:cNvGrpSpPr/>
        <p:nvPr/>
      </p:nvGrpSpPr>
      <p:grpSpPr>
        <a:xfrm>
          <a:off x="0" y="0"/>
          <a:ext cx="0" cy="0"/>
          <a:chOff x="0" y="0"/>
          <a:chExt cx="0" cy="0"/>
        </a:xfrm>
      </p:grpSpPr>
      <p:sp>
        <p:nvSpPr>
          <p:cNvPr id="2" name="Title 1"/>
          <p:cNvSpPr>
            <a:spLocks noGrp="1"/>
          </p:cNvSpPr>
          <p:nvPr>
            <p:ph type="title"/>
          </p:nvPr>
        </p:nvSpPr>
        <p:spPr>
          <a:xfrm>
            <a:off x="451104" y="384048"/>
            <a:ext cx="11365992" cy="868680"/>
          </a:xfrm>
        </p:spPr>
        <p:txBody>
          <a:bodyPr/>
          <a:lstStyle/>
          <a:p>
            <a:r>
              <a:rPr lang="en-US" dirty="0"/>
              <a:t>Click to edit Master title style</a:t>
            </a:r>
          </a:p>
        </p:txBody>
      </p:sp>
      <p:sp>
        <p:nvSpPr>
          <p:cNvPr id="3" name="Content Placeholder 2"/>
          <p:cNvSpPr>
            <a:spLocks noGrp="1"/>
          </p:cNvSpPr>
          <p:nvPr>
            <p:ph idx="1"/>
          </p:nvPr>
        </p:nvSpPr>
        <p:spPr/>
        <p:txBody>
          <a:bodyPr>
            <a:noAutofit/>
          </a:bodyPr>
          <a:lstStyle>
            <a:lvl3pPr marL="795488">
              <a:defRPr/>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p:cNvCxnSpPr/>
          <p:nvPr userDrawn="1"/>
        </p:nvCxnSpPr>
        <p:spPr>
          <a:xfrm>
            <a:off x="453774" y="1295400"/>
            <a:ext cx="11362945" cy="0"/>
          </a:xfrm>
          <a:prstGeom prst="line">
            <a:avLst/>
          </a:prstGeom>
          <a:ln w="222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451104" y="6163056"/>
            <a:ext cx="11365992" cy="475488"/>
          </a:xfrm>
        </p:spPr>
        <p:txBody>
          <a:bodyPr anchor="b">
            <a:noAutofit/>
          </a:bodyPr>
          <a:lstStyle>
            <a:lvl1pPr>
              <a:spcBef>
                <a:spcPts val="0"/>
              </a:spcBef>
              <a:defRPr sz="1400" b="0"/>
            </a:lvl1pPr>
          </a:lstStyle>
          <a:p>
            <a:pPr lvl="0"/>
            <a:r>
              <a:rPr lang="en-US" dirty="0"/>
              <a:t>Edit Master text styles</a:t>
            </a:r>
          </a:p>
        </p:txBody>
      </p:sp>
      <p:sp>
        <p:nvSpPr>
          <p:cNvPr id="352" name="TextBox 351">
            <a:extLst>
              <a:ext uri="{FF2B5EF4-FFF2-40B4-BE49-F238E27FC236}">
                <a16:creationId xmlns:a16="http://schemas.microsoft.com/office/drawing/2014/main" id="{27698EF8-FDFB-486B-A2FC-C7F45B678881}"/>
              </a:ext>
            </a:extLst>
          </p:cNvPr>
          <p:cNvSpPr txBox="1"/>
          <p:nvPr userDrawn="1"/>
        </p:nvSpPr>
        <p:spPr>
          <a:xfrm>
            <a:off x="664363" y="6642556"/>
            <a:ext cx="10863276" cy="230832"/>
          </a:xfrm>
          <a:prstGeom prst="rect">
            <a:avLst/>
          </a:prstGeom>
          <a:noFill/>
        </p:spPr>
        <p:txBody>
          <a:bodyPr wrap="square" rtlCol="0">
            <a:spAutoFit/>
          </a:bodyPr>
          <a:lstStyle>
            <a:defPPr>
              <a:defRPr lang="de-DE"/>
            </a:defPPr>
            <a:lvl1pPr marL="0" marR="0" lvl="0" indent="0" algn="ctr" defTabSz="914400" latinLnBrk="0">
              <a:lnSpc>
                <a:spcPct val="100000"/>
              </a:lnSpc>
              <a:buClrTx/>
              <a:buSzTx/>
              <a:buFontTx/>
              <a:buNone/>
              <a:tabLst/>
              <a:defRPr kumimoji="0" sz="900" b="0" i="0" u="none" strike="noStrike" cap="none" normalizeH="0" baseline="0">
                <a:ln>
                  <a:noFill/>
                </a:ln>
                <a:solidFill>
                  <a:schemeClr val="accent6"/>
                </a:solidFill>
                <a:effectLst/>
                <a:latin typeface="+mj-lt"/>
                <a:cs typeface="Segoe UI" panose="020B0502040204020203" pitchFamily="34" charset="0"/>
              </a:defRPr>
            </a:lvl1pPr>
          </a:lstStyle>
          <a:p>
            <a:pPr lvl="0"/>
            <a:r>
              <a:rPr lang="en-US" altLang="en-US" sz="900" dirty="0">
                <a:solidFill>
                  <a:srgbClr val="7F7F7F"/>
                </a:solidFill>
                <a:latin typeface="Calibri" panose="020F0502020204030204" pitchFamily="34" charset="0"/>
              </a:rPr>
              <a:t>These materials are provided to you solely as an educational resource for your personal use. Any commercial use or distribution of these materials or any portion thereof is strictly prohibited.</a:t>
            </a:r>
          </a:p>
        </p:txBody>
      </p:sp>
    </p:spTree>
    <p:extLst>
      <p:ext uri="{BB962C8B-B14F-4D97-AF65-F5344CB8AC3E}">
        <p14:creationId xmlns:p14="http://schemas.microsoft.com/office/powerpoint/2010/main" val="556494139"/>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t>2/10/22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t>‹#›</a:t>
            </a:fld>
            <a:endParaRPr lang="en-US"/>
          </a:p>
        </p:txBody>
      </p:sp>
    </p:spTree>
    <p:extLst>
      <p:ext uri="{BB962C8B-B14F-4D97-AF65-F5344CB8AC3E}">
        <p14:creationId xmlns:p14="http://schemas.microsoft.com/office/powerpoint/2010/main" val="3973849640"/>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1D8BD707-D9CF-40AE-B4C6-C98DA3205C09}" type="datetimeFigureOut">
              <a:rPr lang="en-US" sz="1800" smtClean="0">
                <a:solidFill>
                  <a:srgbClr val="000000">
                    <a:tint val="75000"/>
                  </a:srgbClr>
                </a:solidFill>
                <a:latin typeface="Helvetica Neue"/>
                <a:ea typeface="Helvetica Neue"/>
                <a:cs typeface="Helvetica Neue"/>
              </a:rPr>
              <a:pPr>
                <a:defRPr/>
              </a:pPr>
              <a:t>2/10/22</a:t>
            </a:fld>
            <a:endParaRPr lang="en-US" sz="1800">
              <a:solidFill>
                <a:srgbClr val="000000">
                  <a:tint val="75000"/>
                </a:srgbClr>
              </a:solidFill>
              <a:latin typeface="Helvetica Neue"/>
              <a:ea typeface="Helvetica Neue"/>
              <a:cs typeface="Helvetica Neue"/>
            </a:endParaRPr>
          </a:p>
        </p:txBody>
      </p:sp>
      <p:sp>
        <p:nvSpPr>
          <p:cNvPr id="3" name="Footer Placeholder 2"/>
          <p:cNvSpPr>
            <a:spLocks noGrp="1"/>
          </p:cNvSpPr>
          <p:nvPr>
            <p:ph type="ftr" sz="quarter" idx="11"/>
          </p:nvPr>
        </p:nvSpPr>
        <p:spPr/>
        <p:txBody>
          <a:bodyPr/>
          <a:lstStyle/>
          <a:p>
            <a:pPr>
              <a:defRPr/>
            </a:pPr>
            <a:endParaRPr lang="en-US">
              <a:solidFill>
                <a:srgbClr val="000000">
                  <a:tint val="75000"/>
                </a:srgbClr>
              </a:solidFill>
              <a:latin typeface="Arial" panose="020B0604020202020204" pitchFamily="34" charset="0"/>
              <a:ea typeface="Helvetica Neue"/>
              <a:cs typeface="Arial" panose="020B0604020202020204" pitchFamily="34" charset="0"/>
            </a:endParaRPr>
          </a:p>
        </p:txBody>
      </p:sp>
      <p:sp>
        <p:nvSpPr>
          <p:cNvPr id="4" name="Slide Number Placeholder 3"/>
          <p:cNvSpPr>
            <a:spLocks noGrp="1"/>
          </p:cNvSpPr>
          <p:nvPr>
            <p:ph type="sldNum" sz="quarter" idx="12"/>
          </p:nvPr>
        </p:nvSpPr>
        <p:spPr/>
        <p:txBody>
          <a:bodyPr/>
          <a:lstStyle/>
          <a:p>
            <a:pPr>
              <a:defRPr/>
            </a:pPr>
            <a:fld id="{B6F15528-21DE-4FAA-801E-634DDDAF4B2B}" type="slidenum">
              <a:rPr lang="en-US" sz="1800" smtClean="0">
                <a:solidFill>
                  <a:srgbClr val="000000">
                    <a:tint val="75000"/>
                  </a:srgbClr>
                </a:solidFill>
                <a:latin typeface="Helvetica Neue"/>
                <a:ea typeface="Helvetica Neue"/>
                <a:cs typeface="Helvetica Neue"/>
              </a:rPr>
              <a:pPr>
                <a:defRPr/>
              </a:pPr>
              <a:t>‹#›</a:t>
            </a:fld>
            <a:endParaRPr lang="en-US" sz="1800">
              <a:solidFill>
                <a:srgbClr val="000000">
                  <a:tint val="75000"/>
                </a:srgbClr>
              </a:solidFill>
              <a:latin typeface="Helvetica Neue"/>
              <a:ea typeface="Helvetica Neue"/>
              <a:cs typeface="Helvetica Neue"/>
            </a:endParaRPr>
          </a:p>
        </p:txBody>
      </p:sp>
    </p:spTree>
    <p:extLst>
      <p:ext uri="{BB962C8B-B14F-4D97-AF65-F5344CB8AC3E}">
        <p14:creationId xmlns:p14="http://schemas.microsoft.com/office/powerpoint/2010/main" val="595955522"/>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E290419-0F6A-440C-A28D-516357E2C612}" type="datetimeFigureOut">
              <a:rPr lang="es-ES" smtClean="0"/>
              <a:t>10/2/22</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BCB50CBB-F61D-4E4B-9D3C-A75F4B492689}" type="slidenum">
              <a:rPr lang="es-ES" smtClean="0"/>
              <a:t>‹#›</a:t>
            </a:fld>
            <a:endParaRPr lang="es-ES"/>
          </a:p>
        </p:txBody>
      </p:sp>
    </p:spTree>
    <p:extLst>
      <p:ext uri="{BB962C8B-B14F-4D97-AF65-F5344CB8AC3E}">
        <p14:creationId xmlns:p14="http://schemas.microsoft.com/office/powerpoint/2010/main" val="115251454"/>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E290419-0F6A-440C-A28D-516357E2C612}" type="datetimeFigureOut">
              <a:rPr lang="es-ES" smtClean="0"/>
              <a:t>10/2/22</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BCB50CBB-F61D-4E4B-9D3C-A75F4B492689}" type="slidenum">
              <a:rPr lang="es-ES" smtClean="0"/>
              <a:t>‹#›</a:t>
            </a:fld>
            <a:endParaRPr lang="es-ES"/>
          </a:p>
        </p:txBody>
      </p:sp>
    </p:spTree>
    <p:extLst>
      <p:ext uri="{BB962C8B-B14F-4D97-AF65-F5344CB8AC3E}">
        <p14:creationId xmlns:p14="http://schemas.microsoft.com/office/powerpoint/2010/main" val="939900458"/>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E290419-0F6A-440C-A28D-516357E2C612}" type="datetimeFigureOut">
              <a:rPr lang="es-ES" smtClean="0"/>
              <a:t>10/2/22</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BCB50CBB-F61D-4E4B-9D3C-A75F4B492689}" type="slidenum">
              <a:rPr lang="es-ES" smtClean="0"/>
              <a:t>‹#›</a:t>
            </a:fld>
            <a:endParaRPr lang="es-ES"/>
          </a:p>
        </p:txBody>
      </p:sp>
    </p:spTree>
    <p:extLst>
      <p:ext uri="{BB962C8B-B14F-4D97-AF65-F5344CB8AC3E}">
        <p14:creationId xmlns:p14="http://schemas.microsoft.com/office/powerpoint/2010/main" val="3794956664"/>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E290419-0F6A-440C-A28D-516357E2C612}" type="datetimeFigureOut">
              <a:rPr lang="es-ES" smtClean="0"/>
              <a:t>10/2/22</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BCB50CBB-F61D-4E4B-9D3C-A75F4B492689}" type="slidenum">
              <a:rPr lang="es-ES" smtClean="0"/>
              <a:t>‹#›</a:t>
            </a:fld>
            <a:endParaRPr lang="es-ES"/>
          </a:p>
        </p:txBody>
      </p:sp>
    </p:spTree>
    <p:extLst>
      <p:ext uri="{BB962C8B-B14F-4D97-AF65-F5344CB8AC3E}">
        <p14:creationId xmlns:p14="http://schemas.microsoft.com/office/powerpoint/2010/main" val="531227383"/>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userDrawn="1">
  <p:cSld name="1_Daipositiva titulo y texto">
    <p:spTree>
      <p:nvGrpSpPr>
        <p:cNvPr id="1" name=""/>
        <p:cNvGrpSpPr/>
        <p:nvPr/>
      </p:nvGrpSpPr>
      <p:grpSpPr>
        <a:xfrm>
          <a:off x="0" y="0"/>
          <a:ext cx="0" cy="0"/>
          <a:chOff x="0" y="0"/>
          <a:chExt cx="0" cy="0"/>
        </a:xfrm>
      </p:grpSpPr>
      <p:pic>
        <p:nvPicPr>
          <p:cNvPr id="9" name="Imagen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4763"/>
            <a:ext cx="12200467" cy="6862763"/>
          </a:xfrm>
          <a:prstGeom prst="rect">
            <a:avLst/>
          </a:prstGeom>
        </p:spPr>
      </p:pic>
      <p:sp>
        <p:nvSpPr>
          <p:cNvPr id="5" name="Marcador de número de diapositiva 4"/>
          <p:cNvSpPr>
            <a:spLocks noGrp="1"/>
          </p:cNvSpPr>
          <p:nvPr>
            <p:ph type="sldNum" sz="quarter" idx="12"/>
          </p:nvPr>
        </p:nvSpPr>
        <p:spPr>
          <a:xfrm>
            <a:off x="11425330" y="5863679"/>
            <a:ext cx="680545" cy="375527"/>
          </a:xfrm>
        </p:spPr>
        <p:txBody>
          <a:bodyPr/>
          <a:lstStyle>
            <a:lvl1pPr>
              <a:defRPr>
                <a:solidFill>
                  <a:schemeClr val="bg1"/>
                </a:solidFill>
                <a:latin typeface="Arial" charset="0"/>
                <a:ea typeface="Arial" charset="0"/>
                <a:cs typeface="Arial" charset="0"/>
              </a:defRPr>
            </a:lvl1pPr>
          </a:lstStyle>
          <a:p>
            <a:fld id="{CC2B79CD-1D11-F34E-B1DD-B20E7C1EE5C3}" type="slidenum">
              <a:rPr lang="es-ES_tradnl" smtClean="0"/>
              <a:pPr/>
              <a:t>‹#›</a:t>
            </a:fld>
            <a:endParaRPr lang="es-ES_tradnl" dirty="0"/>
          </a:p>
        </p:txBody>
      </p:sp>
      <p:sp>
        <p:nvSpPr>
          <p:cNvPr id="6" name="Título 1"/>
          <p:cNvSpPr>
            <a:spLocks noGrp="1"/>
          </p:cNvSpPr>
          <p:nvPr>
            <p:ph type="title" hasCustomPrompt="1"/>
          </p:nvPr>
        </p:nvSpPr>
        <p:spPr>
          <a:xfrm>
            <a:off x="838200" y="365125"/>
            <a:ext cx="10515600" cy="1325563"/>
          </a:xfrm>
        </p:spPr>
        <p:txBody>
          <a:bodyPr wrap="none">
            <a:noAutofit/>
          </a:bodyPr>
          <a:lstStyle>
            <a:lvl1pPr>
              <a:defRPr sz="2000" baseline="0">
                <a:solidFill>
                  <a:srgbClr val="2469A5"/>
                </a:solidFill>
              </a:defRPr>
            </a:lvl1pPr>
          </a:lstStyle>
          <a:p>
            <a:r>
              <a:rPr lang="es-ES_tradnl" altLang="es-ES_tradnl" sz="2000" b="1" spc="271" dirty="0">
                <a:solidFill>
                  <a:srgbClr val="2469A5"/>
                </a:solidFill>
                <a:latin typeface="Arial" charset="0"/>
                <a:ea typeface="Arial" charset="0"/>
                <a:cs typeface="Arial" charset="0"/>
              </a:rPr>
              <a:t>ARIAL Negrita 20_R(36)G(105)B(165)_Expandido 2,7</a:t>
            </a:r>
            <a:endParaRPr lang="es-ES_tradnl" dirty="0"/>
          </a:p>
        </p:txBody>
      </p:sp>
      <p:sp>
        <p:nvSpPr>
          <p:cNvPr id="7" name="Subtítulo 2"/>
          <p:cNvSpPr>
            <a:spLocks noGrp="1"/>
          </p:cNvSpPr>
          <p:nvPr>
            <p:ph type="subTitle" idx="1" hasCustomPrompt="1"/>
          </p:nvPr>
        </p:nvSpPr>
        <p:spPr>
          <a:xfrm>
            <a:off x="838200" y="1332972"/>
            <a:ext cx="9144000" cy="1655763"/>
          </a:xfrm>
        </p:spPr>
        <p:txBody>
          <a:bodyPr wrap="none">
            <a:noAutofit/>
          </a:bodyPr>
          <a:lstStyle>
            <a:lvl1pPr marL="0" indent="0" algn="l">
              <a:buNone/>
              <a:defRPr sz="2400" baseline="0">
                <a:solidFill>
                  <a:srgbClr val="0E9C8E"/>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GB" sz="1600" b="1" i="1" spc="71" dirty="0">
                <a:solidFill>
                  <a:srgbClr val="0E9C8E"/>
                </a:solidFill>
                <a:latin typeface="Arial" charset="0"/>
                <a:ea typeface="Arial" charset="0"/>
                <a:cs typeface="Arial" charset="0"/>
              </a:rPr>
              <a:t>Arial 16 </a:t>
            </a:r>
            <a:r>
              <a:rPr lang="en-GB" sz="1600" b="1" i="1" spc="71" dirty="0" err="1">
                <a:solidFill>
                  <a:srgbClr val="0E9C8E"/>
                </a:solidFill>
                <a:latin typeface="Arial" charset="0"/>
                <a:ea typeface="Arial" charset="0"/>
                <a:cs typeface="Arial" charset="0"/>
              </a:rPr>
              <a:t>negrita</a:t>
            </a:r>
            <a:r>
              <a:rPr lang="en-GB" sz="1600" b="1" i="1" spc="71" dirty="0">
                <a:solidFill>
                  <a:srgbClr val="0E9C8E"/>
                </a:solidFill>
                <a:latin typeface="Arial" charset="0"/>
                <a:ea typeface="Arial" charset="0"/>
                <a:cs typeface="Arial" charset="0"/>
              </a:rPr>
              <a:t> y </a:t>
            </a:r>
            <a:r>
              <a:rPr lang="en-GB" sz="1600" b="1" i="1" spc="71" dirty="0" err="1">
                <a:solidFill>
                  <a:srgbClr val="0E9C8E"/>
                </a:solidFill>
                <a:latin typeface="Arial" charset="0"/>
                <a:ea typeface="Arial" charset="0"/>
                <a:cs typeface="Arial" charset="0"/>
              </a:rPr>
              <a:t>coursiva</a:t>
            </a:r>
            <a:r>
              <a:rPr lang="en-GB" sz="1600" b="1" i="1" spc="71" dirty="0">
                <a:solidFill>
                  <a:srgbClr val="0E9C8E"/>
                </a:solidFill>
                <a:latin typeface="Arial" charset="0"/>
                <a:ea typeface="Arial" charset="0"/>
                <a:cs typeface="Arial" charset="0"/>
              </a:rPr>
              <a:t>_ R(142) G (156) B (142)_</a:t>
            </a:r>
            <a:r>
              <a:rPr lang="en-GB" sz="1600" b="1" i="1" spc="71" dirty="0" err="1">
                <a:solidFill>
                  <a:srgbClr val="0E9C8E"/>
                </a:solidFill>
                <a:latin typeface="Arial" charset="0"/>
                <a:ea typeface="Arial" charset="0"/>
                <a:cs typeface="Arial" charset="0"/>
              </a:rPr>
              <a:t>expandido</a:t>
            </a:r>
            <a:r>
              <a:rPr lang="en-GB" sz="1600" b="1" i="1" spc="71" dirty="0">
                <a:solidFill>
                  <a:srgbClr val="0E9C8E"/>
                </a:solidFill>
                <a:latin typeface="Arial" charset="0"/>
                <a:ea typeface="Arial" charset="0"/>
                <a:cs typeface="Arial" charset="0"/>
              </a:rPr>
              <a:t> 0,7</a:t>
            </a:r>
          </a:p>
        </p:txBody>
      </p:sp>
      <p:sp>
        <p:nvSpPr>
          <p:cNvPr id="8" name="Marcador de contenido 2"/>
          <p:cNvSpPr>
            <a:spLocks noGrp="1"/>
          </p:cNvSpPr>
          <p:nvPr>
            <p:ph idx="13" hasCustomPrompt="1"/>
          </p:nvPr>
        </p:nvSpPr>
        <p:spPr>
          <a:xfrm>
            <a:off x="838200" y="1825625"/>
            <a:ext cx="10515600" cy="4351339"/>
          </a:xfrm>
        </p:spPr>
        <p:txBody>
          <a:bodyPr wrap="none">
            <a:noAutofit/>
          </a:bodyPr>
          <a:lstStyle>
            <a:lvl1pPr>
              <a:defRPr sz="1400" spc="0">
                <a:solidFill>
                  <a:srgbClr val="003E6D"/>
                </a:solidFill>
              </a:defRPr>
            </a:lvl1pPr>
          </a:lstStyle>
          <a:p>
            <a:pPr lvl="0" eaLnBrk="0" fontAlgn="base" hangingPunct="0">
              <a:spcBef>
                <a:spcPct val="0"/>
              </a:spcBef>
              <a:spcAft>
                <a:spcPct val="0"/>
              </a:spcAft>
            </a:pPr>
            <a:r>
              <a:rPr lang="en-GB" altLang="es-ES_tradnl" sz="1400" dirty="0">
                <a:solidFill>
                  <a:srgbClr val="003E6D"/>
                </a:solidFill>
                <a:latin typeface="Arial" charset="0"/>
                <a:ea typeface="Arial" charset="0"/>
                <a:cs typeface="Arial" charset="0"/>
              </a:rPr>
              <a:t>Arial 14_ negro7Blanco. Azul (R0,G62,B 109)</a:t>
            </a:r>
          </a:p>
        </p:txBody>
      </p:sp>
      <p:sp>
        <p:nvSpPr>
          <p:cNvPr id="3" name="CuadroTexto 2"/>
          <p:cNvSpPr txBox="1"/>
          <p:nvPr userDrawn="1"/>
        </p:nvSpPr>
        <p:spPr>
          <a:xfrm>
            <a:off x="11966037" y="5927847"/>
            <a:ext cx="346843" cy="276999"/>
          </a:xfrm>
          <a:prstGeom prst="rect">
            <a:avLst/>
          </a:prstGeom>
          <a:noFill/>
        </p:spPr>
        <p:txBody>
          <a:bodyPr wrap="square" rtlCol="0">
            <a:spAutoFit/>
          </a:bodyPr>
          <a:lstStyle/>
          <a:p>
            <a:r>
              <a:rPr lang="es-ES_tradnl" sz="1200" dirty="0">
                <a:solidFill>
                  <a:schemeClr val="bg1"/>
                </a:solidFill>
              </a:rPr>
              <a:t>&gt;</a:t>
            </a:r>
          </a:p>
        </p:txBody>
      </p:sp>
    </p:spTree>
    <p:extLst>
      <p:ext uri="{BB962C8B-B14F-4D97-AF65-F5344CB8AC3E}">
        <p14:creationId xmlns:p14="http://schemas.microsoft.com/office/powerpoint/2010/main" val="729101376"/>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userDrawn="1">
  <p:cSld name="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1938281"/>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ECC7903-0620-41E1-BAC7-2EA6C90402E4}" type="datetimeFigureOut">
              <a:rPr lang="fr-FR" smtClean="0"/>
              <a:t>10/02/2022</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6B9D6AFF-D3F8-4131-99E2-56D269B70E57}" type="slidenum">
              <a:rPr lang="fr-FR" smtClean="0"/>
              <a:t>‹#›</a:t>
            </a:fld>
            <a:endParaRPr lang="fr-FR"/>
          </a:p>
        </p:txBody>
      </p:sp>
    </p:spTree>
    <p:extLst>
      <p:ext uri="{BB962C8B-B14F-4D97-AF65-F5344CB8AC3E}">
        <p14:creationId xmlns:p14="http://schemas.microsoft.com/office/powerpoint/2010/main" val="910614788"/>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CC7903-0620-41E1-BAC7-2EA6C90402E4}" type="datetimeFigureOut">
              <a:rPr lang="fr-FR" smtClean="0"/>
              <a:t>10/02/2022</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6B9D6AFF-D3F8-4131-99E2-56D269B70E57}" type="slidenum">
              <a:rPr lang="fr-FR" smtClean="0"/>
              <a:t>‹#›</a:t>
            </a:fld>
            <a:endParaRPr lang="fr-FR"/>
          </a:p>
        </p:txBody>
      </p:sp>
    </p:spTree>
    <p:extLst>
      <p:ext uri="{BB962C8B-B14F-4D97-AF65-F5344CB8AC3E}">
        <p14:creationId xmlns:p14="http://schemas.microsoft.com/office/powerpoint/2010/main" val="29705128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ME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1104" y="1609344"/>
            <a:ext cx="5538216" cy="4498848"/>
          </a:xfrm>
        </p:spPr>
        <p:txBody>
          <a:bodyPr>
            <a:noAutofit/>
          </a:bodyPr>
          <a:lstStyle>
            <a:lvl3pPr marL="795488">
              <a:defRPr/>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p:cNvCxnSpPr/>
          <p:nvPr userDrawn="1"/>
        </p:nvCxnSpPr>
        <p:spPr>
          <a:xfrm>
            <a:off x="453774" y="1295400"/>
            <a:ext cx="11362945" cy="0"/>
          </a:xfrm>
          <a:prstGeom prst="line">
            <a:avLst/>
          </a:prstGeom>
          <a:ln w="22225">
            <a:solidFill>
              <a:srgbClr val="3894A2"/>
            </a:solidFill>
          </a:ln>
        </p:spPr>
        <p:style>
          <a:lnRef idx="1">
            <a:schemeClr val="accent1"/>
          </a:lnRef>
          <a:fillRef idx="0">
            <a:schemeClr val="accent1"/>
          </a:fillRef>
          <a:effectRef idx="0">
            <a:schemeClr val="accent1"/>
          </a:effectRef>
          <a:fontRef idx="minor">
            <a:schemeClr val="tx1"/>
          </a:fontRef>
        </p:style>
      </p:cxnSp>
      <p:sp>
        <p:nvSpPr>
          <p:cNvPr id="9" name="Content Placeholder 8"/>
          <p:cNvSpPr>
            <a:spLocks noGrp="1"/>
          </p:cNvSpPr>
          <p:nvPr>
            <p:ph sz="quarter" idx="13"/>
          </p:nvPr>
        </p:nvSpPr>
        <p:spPr>
          <a:xfrm>
            <a:off x="6236208" y="1609344"/>
            <a:ext cx="5577840" cy="4498848"/>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10"/>
          <p:cNvSpPr>
            <a:spLocks noGrp="1"/>
          </p:cNvSpPr>
          <p:nvPr>
            <p:ph type="body" sz="quarter" idx="12"/>
          </p:nvPr>
        </p:nvSpPr>
        <p:spPr>
          <a:xfrm>
            <a:off x="451104" y="6163056"/>
            <a:ext cx="11365992" cy="694944"/>
          </a:xfrm>
        </p:spPr>
        <p:txBody>
          <a:bodyPr anchor="b">
            <a:noAutofit/>
          </a:bodyPr>
          <a:lstStyle>
            <a:lvl1pPr>
              <a:spcBef>
                <a:spcPts val="0"/>
              </a:spcBef>
              <a:defRPr sz="1400" b="0"/>
            </a:lvl1pPr>
          </a:lstStyle>
          <a:p>
            <a:pPr lvl="0"/>
            <a:r>
              <a:rPr lang="en-US" dirty="0"/>
              <a:t>Edit Master text styles</a:t>
            </a:r>
          </a:p>
        </p:txBody>
      </p:sp>
    </p:spTree>
    <p:extLst>
      <p:ext uri="{BB962C8B-B14F-4D97-AF65-F5344CB8AC3E}">
        <p14:creationId xmlns:p14="http://schemas.microsoft.com/office/powerpoint/2010/main" val="3512880263"/>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CC7903-0620-41E1-BAC7-2EA6C90402E4}" type="datetimeFigureOut">
              <a:rPr lang="fr-FR" smtClean="0"/>
              <a:t>10/02/2022</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6B9D6AFF-D3F8-4131-99E2-56D269B70E57}" type="slidenum">
              <a:rPr lang="fr-FR" smtClean="0"/>
              <a:t>‹#›</a:t>
            </a:fld>
            <a:endParaRPr lang="fr-FR"/>
          </a:p>
        </p:txBody>
      </p:sp>
    </p:spTree>
    <p:extLst>
      <p:ext uri="{BB962C8B-B14F-4D97-AF65-F5344CB8AC3E}">
        <p14:creationId xmlns:p14="http://schemas.microsoft.com/office/powerpoint/2010/main" val="2581509434"/>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ECC7903-0620-41E1-BAC7-2EA6C90402E4}" type="datetimeFigureOut">
              <a:rPr lang="fr-FR" smtClean="0"/>
              <a:t>10/02/2022</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6B9D6AFF-D3F8-4131-99E2-56D269B70E57}" type="slidenum">
              <a:rPr lang="fr-FR" smtClean="0"/>
              <a:t>‹#›</a:t>
            </a:fld>
            <a:endParaRPr lang="fr-FR"/>
          </a:p>
        </p:txBody>
      </p:sp>
    </p:spTree>
    <p:extLst>
      <p:ext uri="{BB962C8B-B14F-4D97-AF65-F5344CB8AC3E}">
        <p14:creationId xmlns:p14="http://schemas.microsoft.com/office/powerpoint/2010/main" val="3323974803"/>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ECC7903-0620-41E1-BAC7-2EA6C90402E4}" type="datetimeFigureOut">
              <a:rPr lang="fr-FR" smtClean="0"/>
              <a:t>10/02/2022</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6B9D6AFF-D3F8-4131-99E2-56D269B70E57}" type="slidenum">
              <a:rPr lang="fr-FR" smtClean="0"/>
              <a:t>‹#›</a:t>
            </a:fld>
            <a:endParaRPr lang="fr-FR"/>
          </a:p>
        </p:txBody>
      </p:sp>
    </p:spTree>
    <p:extLst>
      <p:ext uri="{BB962C8B-B14F-4D97-AF65-F5344CB8AC3E}">
        <p14:creationId xmlns:p14="http://schemas.microsoft.com/office/powerpoint/2010/main" val="3361930414"/>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ECC7903-0620-41E1-BAC7-2EA6C90402E4}" type="datetimeFigureOut">
              <a:rPr lang="fr-FR" smtClean="0"/>
              <a:t>10/02/2022</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6B9D6AFF-D3F8-4131-99E2-56D269B70E57}" type="slidenum">
              <a:rPr lang="fr-FR" smtClean="0"/>
              <a:t>‹#›</a:t>
            </a:fld>
            <a:endParaRPr lang="fr-FR"/>
          </a:p>
        </p:txBody>
      </p:sp>
    </p:spTree>
    <p:extLst>
      <p:ext uri="{BB962C8B-B14F-4D97-AF65-F5344CB8AC3E}">
        <p14:creationId xmlns:p14="http://schemas.microsoft.com/office/powerpoint/2010/main" val="1793025318"/>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CC7903-0620-41E1-BAC7-2EA6C90402E4}" type="datetimeFigureOut">
              <a:rPr lang="fr-FR" smtClean="0"/>
              <a:t>10/02/2022</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6B9D6AFF-D3F8-4131-99E2-56D269B70E57}" type="slidenum">
              <a:rPr lang="fr-FR" smtClean="0"/>
              <a:t>‹#›</a:t>
            </a:fld>
            <a:endParaRPr lang="fr-FR"/>
          </a:p>
        </p:txBody>
      </p:sp>
    </p:spTree>
    <p:extLst>
      <p:ext uri="{BB962C8B-B14F-4D97-AF65-F5344CB8AC3E}">
        <p14:creationId xmlns:p14="http://schemas.microsoft.com/office/powerpoint/2010/main" val="653057751"/>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ECC7903-0620-41E1-BAC7-2EA6C90402E4}" type="datetimeFigureOut">
              <a:rPr lang="fr-FR" smtClean="0"/>
              <a:t>10/02/2022</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6B9D6AFF-D3F8-4131-99E2-56D269B70E57}" type="slidenum">
              <a:rPr lang="fr-FR" smtClean="0"/>
              <a:t>‹#›</a:t>
            </a:fld>
            <a:endParaRPr lang="fr-FR"/>
          </a:p>
        </p:txBody>
      </p:sp>
    </p:spTree>
    <p:extLst>
      <p:ext uri="{BB962C8B-B14F-4D97-AF65-F5344CB8AC3E}">
        <p14:creationId xmlns:p14="http://schemas.microsoft.com/office/powerpoint/2010/main" val="1918230571"/>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ECC7903-0620-41E1-BAC7-2EA6C90402E4}" type="datetimeFigureOut">
              <a:rPr lang="fr-FR" smtClean="0"/>
              <a:t>10/02/2022</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6B9D6AFF-D3F8-4131-99E2-56D269B70E57}" type="slidenum">
              <a:rPr lang="fr-FR" smtClean="0"/>
              <a:t>‹#›</a:t>
            </a:fld>
            <a:endParaRPr lang="fr-FR"/>
          </a:p>
        </p:txBody>
      </p:sp>
    </p:spTree>
    <p:extLst>
      <p:ext uri="{BB962C8B-B14F-4D97-AF65-F5344CB8AC3E}">
        <p14:creationId xmlns:p14="http://schemas.microsoft.com/office/powerpoint/2010/main" val="317403694"/>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CC7903-0620-41E1-BAC7-2EA6C90402E4}" type="datetimeFigureOut">
              <a:rPr lang="fr-FR" smtClean="0"/>
              <a:t>10/02/2022</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6B9D6AFF-D3F8-4131-99E2-56D269B70E57}" type="slidenum">
              <a:rPr lang="fr-FR" smtClean="0"/>
              <a:t>‹#›</a:t>
            </a:fld>
            <a:endParaRPr lang="fr-FR"/>
          </a:p>
        </p:txBody>
      </p:sp>
    </p:spTree>
    <p:extLst>
      <p:ext uri="{BB962C8B-B14F-4D97-AF65-F5344CB8AC3E}">
        <p14:creationId xmlns:p14="http://schemas.microsoft.com/office/powerpoint/2010/main" val="4032815196"/>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CC7903-0620-41E1-BAC7-2EA6C90402E4}" type="datetimeFigureOut">
              <a:rPr lang="fr-FR" smtClean="0"/>
              <a:t>10/02/2022</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6B9D6AFF-D3F8-4131-99E2-56D269B70E57}" type="slidenum">
              <a:rPr lang="fr-FR" smtClean="0"/>
              <a:t>‹#›</a:t>
            </a:fld>
            <a:endParaRPr lang="fr-FR"/>
          </a:p>
        </p:txBody>
      </p:sp>
    </p:spTree>
    <p:extLst>
      <p:ext uri="{BB962C8B-B14F-4D97-AF65-F5344CB8AC3E}">
        <p14:creationId xmlns:p14="http://schemas.microsoft.com/office/powerpoint/2010/main" val="139184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ME_Program Title_HemOnc">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68680" y="1444752"/>
            <a:ext cx="10451592" cy="1170432"/>
          </a:xfrm>
        </p:spPr>
        <p:txBody>
          <a:bodyPr anchor="ctr">
            <a:noAutofit/>
          </a:bodyPr>
          <a:lstStyle>
            <a:lvl1pPr algn="ctr">
              <a:defRPr sz="4400"/>
            </a:lvl1pPr>
          </a:lstStyle>
          <a:p>
            <a:r>
              <a:rPr lang="en-US" dirty="0"/>
              <a:t>Click To Edit Master Title Style</a:t>
            </a:r>
          </a:p>
        </p:txBody>
      </p:sp>
      <p:sp>
        <p:nvSpPr>
          <p:cNvPr id="3" name="Subtitle 2"/>
          <p:cNvSpPr>
            <a:spLocks noGrp="1"/>
          </p:cNvSpPr>
          <p:nvPr>
            <p:ph type="subTitle" idx="1"/>
          </p:nvPr>
        </p:nvSpPr>
        <p:spPr>
          <a:xfrm>
            <a:off x="877824" y="2752344"/>
            <a:ext cx="10442448" cy="649224"/>
          </a:xfrm>
        </p:spPr>
        <p:txBody>
          <a:bodyPr>
            <a:noAutofit/>
          </a:bodyPr>
          <a:lstStyle>
            <a:lvl1pPr marL="0" indent="0" algn="ctr">
              <a:buNone/>
              <a:defRPr sz="3600" i="1">
                <a:solidFill>
                  <a:schemeClr val="accent6"/>
                </a:solidFill>
                <a:latin typeface="+mj-lt"/>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sp>
        <p:nvSpPr>
          <p:cNvPr id="13" name="Text Placeholder 12"/>
          <p:cNvSpPr>
            <a:spLocks noGrp="1"/>
          </p:cNvSpPr>
          <p:nvPr>
            <p:ph type="body" sz="quarter" idx="13"/>
          </p:nvPr>
        </p:nvSpPr>
        <p:spPr>
          <a:xfrm>
            <a:off x="438912" y="3886200"/>
            <a:ext cx="5632704" cy="347472"/>
          </a:xfrm>
        </p:spPr>
        <p:txBody>
          <a:bodyPr>
            <a:noAutofit/>
          </a:bodyPr>
          <a:lstStyle>
            <a:lvl1pPr>
              <a:lnSpc>
                <a:spcPts val="2800"/>
              </a:lnSpc>
              <a:spcBef>
                <a:spcPts val="600"/>
              </a:spcBef>
              <a:defRPr>
                <a:solidFill>
                  <a:schemeClr val="accent6"/>
                </a:solidFill>
                <a:latin typeface="Calibri Light" panose="020F0302020204030204" pitchFamily="34" charset="0"/>
              </a:defRPr>
            </a:lvl1pPr>
          </a:lstStyle>
          <a:p>
            <a:pPr lvl="0"/>
            <a:r>
              <a:rPr lang="en-US" dirty="0"/>
              <a:t>Edit Master text styles</a:t>
            </a:r>
          </a:p>
        </p:txBody>
      </p:sp>
      <p:sp>
        <p:nvSpPr>
          <p:cNvPr id="15" name="Text Placeholder 14"/>
          <p:cNvSpPr>
            <a:spLocks noGrp="1"/>
          </p:cNvSpPr>
          <p:nvPr>
            <p:ph type="body" sz="quarter" idx="14"/>
          </p:nvPr>
        </p:nvSpPr>
        <p:spPr>
          <a:xfrm>
            <a:off x="438912"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pic>
        <p:nvPicPr>
          <p:cNvPr id="10" name="Picture 9">
            <a:extLst>
              <a:ext uri="{FF2B5EF4-FFF2-40B4-BE49-F238E27FC236}">
                <a16:creationId xmlns:a16="http://schemas.microsoft.com/office/drawing/2014/main" id="{CA3DCDD7-FA7A-A54E-A9B6-CF4E6679F6A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1649" y="304803"/>
            <a:ext cx="3323267" cy="357327"/>
          </a:xfrm>
          <a:prstGeom prst="rect">
            <a:avLst/>
          </a:prstGeom>
        </p:spPr>
      </p:pic>
    </p:spTree>
    <p:extLst>
      <p:ext uri="{BB962C8B-B14F-4D97-AF65-F5344CB8AC3E}">
        <p14:creationId xmlns:p14="http://schemas.microsoft.com/office/powerpoint/2010/main" val="18352009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Live prgm 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451104" y="1609344"/>
            <a:ext cx="5538216" cy="4498848"/>
          </a:xfrm>
        </p:spPr>
        <p:txBody>
          <a:bodyPr>
            <a:noAutofit/>
          </a:bodyPr>
          <a:lstStyle>
            <a:lvl3pPr marL="795488">
              <a:defRPr/>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p:cNvCxnSpPr/>
          <p:nvPr userDrawn="1"/>
        </p:nvCxnSpPr>
        <p:spPr>
          <a:xfrm>
            <a:off x="453774" y="1295400"/>
            <a:ext cx="11362945" cy="0"/>
          </a:xfrm>
          <a:prstGeom prst="line">
            <a:avLst/>
          </a:prstGeom>
          <a:ln w="22225">
            <a:solidFill>
              <a:srgbClr val="3894A2"/>
            </a:solidFill>
          </a:ln>
        </p:spPr>
        <p:style>
          <a:lnRef idx="1">
            <a:schemeClr val="accent1"/>
          </a:lnRef>
          <a:fillRef idx="0">
            <a:schemeClr val="accent1"/>
          </a:fillRef>
          <a:effectRef idx="0">
            <a:schemeClr val="accent1"/>
          </a:effectRef>
          <a:fontRef idx="minor">
            <a:schemeClr val="tx1"/>
          </a:fontRef>
        </p:style>
      </p:cxnSp>
      <p:sp>
        <p:nvSpPr>
          <p:cNvPr id="9" name="Content Placeholder 8"/>
          <p:cNvSpPr>
            <a:spLocks noGrp="1"/>
          </p:cNvSpPr>
          <p:nvPr>
            <p:ph sz="quarter" idx="13"/>
          </p:nvPr>
        </p:nvSpPr>
        <p:spPr>
          <a:xfrm>
            <a:off x="6236208" y="1609344"/>
            <a:ext cx="5577840" cy="4498848"/>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10"/>
          <p:cNvSpPr>
            <a:spLocks noGrp="1"/>
          </p:cNvSpPr>
          <p:nvPr>
            <p:ph type="body" sz="quarter" idx="12"/>
          </p:nvPr>
        </p:nvSpPr>
        <p:spPr>
          <a:xfrm>
            <a:off x="451104" y="6163056"/>
            <a:ext cx="11365992" cy="475488"/>
          </a:xfrm>
        </p:spPr>
        <p:txBody>
          <a:bodyPr anchor="b">
            <a:noAutofit/>
          </a:bodyPr>
          <a:lstStyle>
            <a:lvl1pPr>
              <a:spcBef>
                <a:spcPts val="0"/>
              </a:spcBef>
              <a:defRPr sz="1400" b="0"/>
            </a:lvl1pPr>
          </a:lstStyle>
          <a:p>
            <a:pPr lvl="0"/>
            <a:r>
              <a:rPr lang="en-US" dirty="0"/>
              <a:t>Edit Master text styles</a:t>
            </a:r>
          </a:p>
        </p:txBody>
      </p:sp>
      <p:sp>
        <p:nvSpPr>
          <p:cNvPr id="25" name="TextBox 24">
            <a:extLst>
              <a:ext uri="{FF2B5EF4-FFF2-40B4-BE49-F238E27FC236}">
                <a16:creationId xmlns:a16="http://schemas.microsoft.com/office/drawing/2014/main" id="{002E9CF7-CBD6-49AF-8473-326329B85C38}"/>
              </a:ext>
            </a:extLst>
          </p:cNvPr>
          <p:cNvSpPr txBox="1"/>
          <p:nvPr userDrawn="1"/>
        </p:nvSpPr>
        <p:spPr>
          <a:xfrm>
            <a:off x="664363" y="6642556"/>
            <a:ext cx="10863276" cy="230832"/>
          </a:xfrm>
          <a:prstGeom prst="rect">
            <a:avLst/>
          </a:prstGeom>
          <a:noFill/>
        </p:spPr>
        <p:txBody>
          <a:bodyPr wrap="square" rtlCol="0">
            <a:spAutoFit/>
          </a:bodyPr>
          <a:lstStyle>
            <a:defPPr>
              <a:defRPr lang="de-DE"/>
            </a:defPPr>
            <a:lvl1pPr marL="0" marR="0" lvl="0" indent="0" algn="ctr" defTabSz="914400" latinLnBrk="0">
              <a:lnSpc>
                <a:spcPct val="100000"/>
              </a:lnSpc>
              <a:buClrTx/>
              <a:buSzTx/>
              <a:buFontTx/>
              <a:buNone/>
              <a:tabLst/>
              <a:defRPr kumimoji="0" sz="900" b="0" i="0" u="none" strike="noStrike" cap="none" normalizeH="0" baseline="0">
                <a:ln>
                  <a:noFill/>
                </a:ln>
                <a:solidFill>
                  <a:schemeClr val="accent6"/>
                </a:solidFill>
                <a:effectLst/>
                <a:latin typeface="+mj-lt"/>
                <a:cs typeface="Segoe UI" panose="020B0502040204020203" pitchFamily="34" charset="0"/>
              </a:defRPr>
            </a:lvl1pPr>
          </a:lstStyle>
          <a:p>
            <a:pPr lvl="0"/>
            <a:r>
              <a:rPr lang="en-US" altLang="en-US" sz="900" dirty="0">
                <a:solidFill>
                  <a:srgbClr val="7F7F7F"/>
                </a:solidFill>
                <a:latin typeface="Calibri" panose="020F0502020204030204" pitchFamily="34" charset="0"/>
              </a:rPr>
              <a:t>These materials are provided to you solely as an educational resource for your personal use. Any commercial use or distribution of these materials or any portion thereof is strictly prohibited.</a:t>
            </a:r>
          </a:p>
        </p:txBody>
      </p:sp>
    </p:spTree>
    <p:extLst>
      <p:ext uri="{BB962C8B-B14F-4D97-AF65-F5344CB8AC3E}">
        <p14:creationId xmlns:p14="http://schemas.microsoft.com/office/powerpoint/2010/main" val="24799123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ME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cxnSp>
        <p:nvCxnSpPr>
          <p:cNvPr id="7" name="Straight Connector 6"/>
          <p:cNvCxnSpPr/>
          <p:nvPr userDrawn="1"/>
        </p:nvCxnSpPr>
        <p:spPr>
          <a:xfrm>
            <a:off x="453774" y="1295400"/>
            <a:ext cx="11362945" cy="0"/>
          </a:xfrm>
          <a:prstGeom prst="line">
            <a:avLst/>
          </a:prstGeom>
          <a:ln w="22225">
            <a:solidFill>
              <a:srgbClr val="3894A2"/>
            </a:solidFill>
          </a:ln>
        </p:spPr>
        <p:style>
          <a:lnRef idx="1">
            <a:schemeClr val="accent1"/>
          </a:lnRef>
          <a:fillRef idx="0">
            <a:schemeClr val="accent1"/>
          </a:fillRef>
          <a:effectRef idx="0">
            <a:schemeClr val="accent1"/>
          </a:effectRef>
          <a:fontRef idx="minor">
            <a:schemeClr val="tx1"/>
          </a:fontRef>
        </p:style>
      </p:cxnSp>
      <p:sp>
        <p:nvSpPr>
          <p:cNvPr id="8" name="Text Placeholder 10"/>
          <p:cNvSpPr>
            <a:spLocks noGrp="1"/>
          </p:cNvSpPr>
          <p:nvPr>
            <p:ph type="body" sz="quarter" idx="12"/>
          </p:nvPr>
        </p:nvSpPr>
        <p:spPr>
          <a:xfrm>
            <a:off x="451104" y="6163056"/>
            <a:ext cx="11365992" cy="694944"/>
          </a:xfrm>
        </p:spPr>
        <p:txBody>
          <a:bodyPr anchor="b">
            <a:noAutofit/>
          </a:bodyPr>
          <a:lstStyle>
            <a:lvl1pPr>
              <a:spcBef>
                <a:spcPts val="0"/>
              </a:spcBef>
              <a:defRPr sz="1400" b="0"/>
            </a:lvl1pPr>
          </a:lstStyle>
          <a:p>
            <a:pPr lvl="0"/>
            <a:r>
              <a:rPr lang="en-US" dirty="0"/>
              <a:t>Edit Master text styles</a:t>
            </a:r>
          </a:p>
        </p:txBody>
      </p:sp>
    </p:spTree>
    <p:extLst>
      <p:ext uri="{BB962C8B-B14F-4D97-AF65-F5344CB8AC3E}">
        <p14:creationId xmlns:p14="http://schemas.microsoft.com/office/powerpoint/2010/main" val="21321621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Live Prgm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cxnSp>
        <p:nvCxnSpPr>
          <p:cNvPr id="7" name="Straight Connector 6"/>
          <p:cNvCxnSpPr/>
          <p:nvPr userDrawn="1"/>
        </p:nvCxnSpPr>
        <p:spPr>
          <a:xfrm>
            <a:off x="453774" y="1295400"/>
            <a:ext cx="11362945" cy="0"/>
          </a:xfrm>
          <a:prstGeom prst="line">
            <a:avLst/>
          </a:prstGeom>
          <a:ln w="22225">
            <a:solidFill>
              <a:srgbClr val="3894A2"/>
            </a:solidFill>
          </a:ln>
        </p:spPr>
        <p:style>
          <a:lnRef idx="1">
            <a:schemeClr val="accent1"/>
          </a:lnRef>
          <a:fillRef idx="0">
            <a:schemeClr val="accent1"/>
          </a:fillRef>
          <a:effectRef idx="0">
            <a:schemeClr val="accent1"/>
          </a:effectRef>
          <a:fontRef idx="minor">
            <a:schemeClr val="tx1"/>
          </a:fontRef>
        </p:style>
      </p:cxnSp>
      <p:sp>
        <p:nvSpPr>
          <p:cNvPr id="8" name="Text Placeholder 10"/>
          <p:cNvSpPr>
            <a:spLocks noGrp="1"/>
          </p:cNvSpPr>
          <p:nvPr>
            <p:ph type="body" sz="quarter" idx="12"/>
          </p:nvPr>
        </p:nvSpPr>
        <p:spPr>
          <a:xfrm>
            <a:off x="451104" y="6163056"/>
            <a:ext cx="11365992" cy="475488"/>
          </a:xfrm>
        </p:spPr>
        <p:txBody>
          <a:bodyPr anchor="b">
            <a:noAutofit/>
          </a:bodyPr>
          <a:lstStyle>
            <a:lvl1pPr>
              <a:spcBef>
                <a:spcPts val="0"/>
              </a:spcBef>
              <a:defRPr sz="1400" b="0"/>
            </a:lvl1pPr>
          </a:lstStyle>
          <a:p>
            <a:pPr lvl="0"/>
            <a:r>
              <a:rPr lang="en-US" dirty="0"/>
              <a:t>Edit Master text styles</a:t>
            </a:r>
          </a:p>
        </p:txBody>
      </p:sp>
      <p:sp>
        <p:nvSpPr>
          <p:cNvPr id="362" name="TextBox 361">
            <a:extLst>
              <a:ext uri="{FF2B5EF4-FFF2-40B4-BE49-F238E27FC236}">
                <a16:creationId xmlns:a16="http://schemas.microsoft.com/office/drawing/2014/main" id="{0855AB3F-E888-485E-96E0-DA6E2DDE928F}"/>
              </a:ext>
            </a:extLst>
          </p:cNvPr>
          <p:cNvSpPr txBox="1"/>
          <p:nvPr userDrawn="1"/>
        </p:nvSpPr>
        <p:spPr>
          <a:xfrm>
            <a:off x="664363" y="6642556"/>
            <a:ext cx="10863276" cy="230832"/>
          </a:xfrm>
          <a:prstGeom prst="rect">
            <a:avLst/>
          </a:prstGeom>
          <a:noFill/>
        </p:spPr>
        <p:txBody>
          <a:bodyPr wrap="square" rtlCol="0">
            <a:spAutoFit/>
          </a:bodyPr>
          <a:lstStyle>
            <a:defPPr>
              <a:defRPr lang="de-DE"/>
            </a:defPPr>
            <a:lvl1pPr marL="0" marR="0" lvl="0" indent="0" algn="ctr" defTabSz="914400" latinLnBrk="0">
              <a:lnSpc>
                <a:spcPct val="100000"/>
              </a:lnSpc>
              <a:buClrTx/>
              <a:buSzTx/>
              <a:buFontTx/>
              <a:buNone/>
              <a:tabLst/>
              <a:defRPr kumimoji="0" sz="900" b="0" i="0" u="none" strike="noStrike" cap="none" normalizeH="0" baseline="0">
                <a:ln>
                  <a:noFill/>
                </a:ln>
                <a:solidFill>
                  <a:schemeClr val="accent6"/>
                </a:solidFill>
                <a:effectLst/>
                <a:latin typeface="+mj-lt"/>
                <a:cs typeface="Segoe UI" panose="020B0502040204020203" pitchFamily="34" charset="0"/>
              </a:defRPr>
            </a:lvl1pPr>
          </a:lstStyle>
          <a:p>
            <a:pPr lvl="0"/>
            <a:r>
              <a:rPr lang="en-US" altLang="en-US" sz="900" dirty="0">
                <a:solidFill>
                  <a:srgbClr val="7F7F7F"/>
                </a:solidFill>
                <a:latin typeface="Calibri" panose="020F0502020204030204" pitchFamily="34" charset="0"/>
              </a:rPr>
              <a:t>These materials are provided to you solely as an educational resource for your personal use. Any commercial use or distribution of these materials or any portion thereof is strictly prohibited.</a:t>
            </a:r>
          </a:p>
        </p:txBody>
      </p:sp>
    </p:spTree>
    <p:extLst>
      <p:ext uri="{BB962C8B-B14F-4D97-AF65-F5344CB8AC3E}">
        <p14:creationId xmlns:p14="http://schemas.microsoft.com/office/powerpoint/2010/main" val="39977055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ME_Abbrevia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noAutofit/>
          </a:bodyPr>
          <a:lstStyle>
            <a:lvl1pPr>
              <a:spcBef>
                <a:spcPts val="0"/>
              </a:spcBef>
              <a:defRPr sz="1800" b="0"/>
            </a:lvl1pPr>
            <a:lvl3pPr marL="795488">
              <a:defRPr/>
            </a:lvl3pPr>
          </a:lstStyle>
          <a:p>
            <a:pPr lvl="0"/>
            <a:r>
              <a:rPr lang="en-US" dirty="0"/>
              <a:t>Edit Master text styles</a:t>
            </a:r>
          </a:p>
        </p:txBody>
      </p:sp>
      <p:cxnSp>
        <p:nvCxnSpPr>
          <p:cNvPr id="7" name="Straight Connector 6"/>
          <p:cNvCxnSpPr/>
          <p:nvPr userDrawn="1"/>
        </p:nvCxnSpPr>
        <p:spPr>
          <a:xfrm>
            <a:off x="453774" y="1295400"/>
            <a:ext cx="11362945" cy="0"/>
          </a:xfrm>
          <a:prstGeom prst="line">
            <a:avLst/>
          </a:prstGeom>
          <a:ln w="22225">
            <a:solidFill>
              <a:srgbClr val="3894A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30526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ME_Thank You">
    <p:spTree>
      <p:nvGrpSpPr>
        <p:cNvPr id="1" name=""/>
        <p:cNvGrpSpPr/>
        <p:nvPr/>
      </p:nvGrpSpPr>
      <p:grpSpPr>
        <a:xfrm>
          <a:off x="0" y="0"/>
          <a:ext cx="0" cy="0"/>
          <a:chOff x="0" y="0"/>
          <a:chExt cx="0" cy="0"/>
        </a:xfrm>
      </p:grpSpPr>
      <p:sp>
        <p:nvSpPr>
          <p:cNvPr id="2" name="Title 1"/>
          <p:cNvSpPr>
            <a:spLocks noGrp="1"/>
          </p:cNvSpPr>
          <p:nvPr>
            <p:ph type="ctrTitle"/>
          </p:nvPr>
        </p:nvSpPr>
        <p:spPr>
          <a:xfrm>
            <a:off x="1289304" y="1673352"/>
            <a:ext cx="9610344" cy="1837944"/>
          </a:xfrm>
        </p:spPr>
        <p:txBody>
          <a:bodyPr lIns="91440" tIns="45720" rIns="91440" bIns="45720" anchor="ctr">
            <a:noAutofit/>
          </a:bodyPr>
          <a:lstStyle>
            <a:lvl1pPr algn="ctr">
              <a:spcBef>
                <a:spcPts val="1000"/>
              </a:spcBef>
              <a:defRPr sz="4400" b="0">
                <a:latin typeface="+mn-lt"/>
              </a:defRPr>
            </a:lvl1pPr>
          </a:lstStyle>
          <a:p>
            <a:r>
              <a:rPr lang="en-US" dirty="0"/>
              <a:t>Click to edit Master title style</a:t>
            </a:r>
          </a:p>
        </p:txBody>
      </p:sp>
      <p:sp>
        <p:nvSpPr>
          <p:cNvPr id="3" name="Subtitle 2"/>
          <p:cNvSpPr>
            <a:spLocks noGrp="1"/>
          </p:cNvSpPr>
          <p:nvPr>
            <p:ph type="subTitle" idx="1"/>
          </p:nvPr>
        </p:nvSpPr>
        <p:spPr>
          <a:xfrm>
            <a:off x="466344" y="4462272"/>
            <a:ext cx="11329416" cy="1581912"/>
          </a:xfrm>
        </p:spPr>
        <p:txBody>
          <a:bodyPr anchor="b">
            <a:normAutofit/>
          </a:bodyPr>
          <a:lstStyle>
            <a:lvl1pPr marL="0" indent="0" algn="l">
              <a:lnSpc>
                <a:spcPts val="2400"/>
              </a:lnSpc>
              <a:spcBef>
                <a:spcPts val="0"/>
              </a:spcBef>
              <a:buNone/>
              <a:defRPr sz="2400" b="0" i="0">
                <a:solidFill>
                  <a:schemeClr val="accent6"/>
                </a:solidFill>
                <a:latin typeface="+mn-lt"/>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pic>
        <p:nvPicPr>
          <p:cNvPr id="8" name="Picture 7">
            <a:extLst>
              <a:ext uri="{FF2B5EF4-FFF2-40B4-BE49-F238E27FC236}">
                <a16:creationId xmlns:a16="http://schemas.microsoft.com/office/drawing/2014/main" id="{AA917216-6F67-1146-BBB3-CBA09EA565D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8913" y="304800"/>
            <a:ext cx="1613931" cy="424435"/>
          </a:xfrm>
          <a:prstGeom prst="rect">
            <a:avLst/>
          </a:prstGeom>
        </p:spPr>
      </p:pic>
    </p:spTree>
    <p:extLst>
      <p:ext uri="{BB962C8B-B14F-4D97-AF65-F5344CB8AC3E}">
        <p14:creationId xmlns:p14="http://schemas.microsoft.com/office/powerpoint/2010/main" val="8184252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ME_Thank You_HemOnc">
    <p:spTree>
      <p:nvGrpSpPr>
        <p:cNvPr id="1" name=""/>
        <p:cNvGrpSpPr/>
        <p:nvPr/>
      </p:nvGrpSpPr>
      <p:grpSpPr>
        <a:xfrm>
          <a:off x="0" y="0"/>
          <a:ext cx="0" cy="0"/>
          <a:chOff x="0" y="0"/>
          <a:chExt cx="0" cy="0"/>
        </a:xfrm>
      </p:grpSpPr>
      <p:sp>
        <p:nvSpPr>
          <p:cNvPr id="2" name="Title 1"/>
          <p:cNvSpPr>
            <a:spLocks noGrp="1"/>
          </p:cNvSpPr>
          <p:nvPr>
            <p:ph type="ctrTitle"/>
          </p:nvPr>
        </p:nvSpPr>
        <p:spPr>
          <a:xfrm>
            <a:off x="1289304" y="1673352"/>
            <a:ext cx="9610344" cy="1837944"/>
          </a:xfrm>
        </p:spPr>
        <p:txBody>
          <a:bodyPr lIns="91440" tIns="45720" rIns="91440" bIns="45720" anchor="ctr">
            <a:noAutofit/>
          </a:bodyPr>
          <a:lstStyle>
            <a:lvl1pPr algn="ctr">
              <a:spcBef>
                <a:spcPts val="1000"/>
              </a:spcBef>
              <a:defRPr sz="4400" b="0">
                <a:latin typeface="+mn-lt"/>
              </a:defRPr>
            </a:lvl1pPr>
          </a:lstStyle>
          <a:p>
            <a:r>
              <a:rPr lang="en-US" dirty="0"/>
              <a:t>Click to edit Master title style</a:t>
            </a:r>
          </a:p>
        </p:txBody>
      </p:sp>
      <p:sp>
        <p:nvSpPr>
          <p:cNvPr id="3" name="Subtitle 2"/>
          <p:cNvSpPr>
            <a:spLocks noGrp="1"/>
          </p:cNvSpPr>
          <p:nvPr>
            <p:ph type="subTitle" idx="1"/>
          </p:nvPr>
        </p:nvSpPr>
        <p:spPr>
          <a:xfrm>
            <a:off x="466344" y="4462272"/>
            <a:ext cx="11329416" cy="1581912"/>
          </a:xfrm>
        </p:spPr>
        <p:txBody>
          <a:bodyPr anchor="b">
            <a:normAutofit/>
          </a:bodyPr>
          <a:lstStyle>
            <a:lvl1pPr marL="0" indent="0" algn="l">
              <a:lnSpc>
                <a:spcPts val="2400"/>
              </a:lnSpc>
              <a:spcBef>
                <a:spcPts val="0"/>
              </a:spcBef>
              <a:buNone/>
              <a:defRPr sz="2400" b="0" i="0">
                <a:solidFill>
                  <a:schemeClr val="accent6"/>
                </a:solidFill>
                <a:latin typeface="+mn-lt"/>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3FFA6128-CB85-EF4A-B642-3F9BE3DB6FB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1649" y="304803"/>
            <a:ext cx="3323267" cy="357327"/>
          </a:xfrm>
          <a:prstGeom prst="rect">
            <a:avLst/>
          </a:prstGeom>
        </p:spPr>
      </p:pic>
    </p:spTree>
    <p:extLst>
      <p:ext uri="{BB962C8B-B14F-4D97-AF65-F5344CB8AC3E}">
        <p14:creationId xmlns:p14="http://schemas.microsoft.com/office/powerpoint/2010/main" val="39448659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_ME_Thank You_HemOnc Global">
    <p:spTree>
      <p:nvGrpSpPr>
        <p:cNvPr id="1" name=""/>
        <p:cNvGrpSpPr/>
        <p:nvPr/>
      </p:nvGrpSpPr>
      <p:grpSpPr>
        <a:xfrm>
          <a:off x="0" y="0"/>
          <a:ext cx="0" cy="0"/>
          <a:chOff x="0" y="0"/>
          <a:chExt cx="0" cy="0"/>
        </a:xfrm>
      </p:grpSpPr>
      <p:sp>
        <p:nvSpPr>
          <p:cNvPr id="2" name="Title 1"/>
          <p:cNvSpPr>
            <a:spLocks noGrp="1"/>
          </p:cNvSpPr>
          <p:nvPr>
            <p:ph type="ctrTitle"/>
          </p:nvPr>
        </p:nvSpPr>
        <p:spPr>
          <a:xfrm>
            <a:off x="1289304" y="1673352"/>
            <a:ext cx="9610344" cy="1837944"/>
          </a:xfrm>
        </p:spPr>
        <p:txBody>
          <a:bodyPr lIns="91440" tIns="45720" rIns="91440" bIns="45720" anchor="ctr">
            <a:noAutofit/>
          </a:bodyPr>
          <a:lstStyle>
            <a:lvl1pPr algn="ctr">
              <a:spcBef>
                <a:spcPts val="1000"/>
              </a:spcBef>
              <a:defRPr sz="4400" b="0">
                <a:latin typeface="+mn-lt"/>
              </a:defRPr>
            </a:lvl1pPr>
          </a:lstStyle>
          <a:p>
            <a:r>
              <a:rPr lang="en-US" dirty="0"/>
              <a:t>Click to edit Master title style</a:t>
            </a:r>
          </a:p>
        </p:txBody>
      </p:sp>
      <p:sp>
        <p:nvSpPr>
          <p:cNvPr id="3" name="Subtitle 2"/>
          <p:cNvSpPr>
            <a:spLocks noGrp="1"/>
          </p:cNvSpPr>
          <p:nvPr>
            <p:ph type="subTitle" idx="1"/>
          </p:nvPr>
        </p:nvSpPr>
        <p:spPr>
          <a:xfrm>
            <a:off x="466344" y="4462272"/>
            <a:ext cx="11329416" cy="1581912"/>
          </a:xfrm>
        </p:spPr>
        <p:txBody>
          <a:bodyPr anchor="b">
            <a:normAutofit/>
          </a:bodyPr>
          <a:lstStyle>
            <a:lvl1pPr marL="0" indent="0" algn="l">
              <a:lnSpc>
                <a:spcPts val="2400"/>
              </a:lnSpc>
              <a:spcBef>
                <a:spcPts val="0"/>
              </a:spcBef>
              <a:buNone/>
              <a:defRPr sz="2400" b="0" i="0">
                <a:solidFill>
                  <a:schemeClr val="accent6"/>
                </a:solidFill>
                <a:latin typeface="+mn-lt"/>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01519412-F66E-F347-8AB6-17E5A726C5A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3049" y="304803"/>
            <a:ext cx="2496991" cy="688975"/>
          </a:xfrm>
          <a:prstGeom prst="rect">
            <a:avLst/>
          </a:prstGeom>
        </p:spPr>
      </p:pic>
    </p:spTree>
    <p:extLst>
      <p:ext uri="{BB962C8B-B14F-4D97-AF65-F5344CB8AC3E}">
        <p14:creationId xmlns:p14="http://schemas.microsoft.com/office/powerpoint/2010/main" val="26485468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2_ME_Thank You_Global">
    <p:spTree>
      <p:nvGrpSpPr>
        <p:cNvPr id="1" name=""/>
        <p:cNvGrpSpPr/>
        <p:nvPr/>
      </p:nvGrpSpPr>
      <p:grpSpPr>
        <a:xfrm>
          <a:off x="0" y="0"/>
          <a:ext cx="0" cy="0"/>
          <a:chOff x="0" y="0"/>
          <a:chExt cx="0" cy="0"/>
        </a:xfrm>
      </p:grpSpPr>
      <p:sp>
        <p:nvSpPr>
          <p:cNvPr id="2" name="Title 1"/>
          <p:cNvSpPr>
            <a:spLocks noGrp="1"/>
          </p:cNvSpPr>
          <p:nvPr>
            <p:ph type="ctrTitle"/>
          </p:nvPr>
        </p:nvSpPr>
        <p:spPr>
          <a:xfrm>
            <a:off x="1289304" y="1673352"/>
            <a:ext cx="9610344" cy="1837944"/>
          </a:xfrm>
        </p:spPr>
        <p:txBody>
          <a:bodyPr lIns="91440" tIns="45720" rIns="91440" bIns="45720" anchor="ctr">
            <a:noAutofit/>
          </a:bodyPr>
          <a:lstStyle>
            <a:lvl1pPr algn="ctr">
              <a:spcBef>
                <a:spcPts val="1000"/>
              </a:spcBef>
              <a:defRPr sz="4400" b="0">
                <a:latin typeface="+mn-lt"/>
              </a:defRPr>
            </a:lvl1pPr>
          </a:lstStyle>
          <a:p>
            <a:r>
              <a:rPr lang="en-US" dirty="0"/>
              <a:t>Click to edit Master title style</a:t>
            </a:r>
          </a:p>
        </p:txBody>
      </p:sp>
      <p:sp>
        <p:nvSpPr>
          <p:cNvPr id="3" name="Subtitle 2"/>
          <p:cNvSpPr>
            <a:spLocks noGrp="1"/>
          </p:cNvSpPr>
          <p:nvPr>
            <p:ph type="subTitle" idx="1"/>
          </p:nvPr>
        </p:nvSpPr>
        <p:spPr>
          <a:xfrm>
            <a:off x="466344" y="4462272"/>
            <a:ext cx="11329416" cy="1581912"/>
          </a:xfrm>
        </p:spPr>
        <p:txBody>
          <a:bodyPr anchor="b">
            <a:normAutofit/>
          </a:bodyPr>
          <a:lstStyle>
            <a:lvl1pPr marL="0" indent="0" algn="l">
              <a:lnSpc>
                <a:spcPts val="2400"/>
              </a:lnSpc>
              <a:spcBef>
                <a:spcPts val="0"/>
              </a:spcBef>
              <a:buNone/>
              <a:defRPr sz="2400" b="0" i="0">
                <a:solidFill>
                  <a:schemeClr val="accent6"/>
                </a:solidFill>
                <a:latin typeface="+mn-lt"/>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4F9DD359-1145-B144-9821-EB7E25C682C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6966" y="303079"/>
            <a:ext cx="2130799" cy="426159"/>
          </a:xfrm>
          <a:prstGeom prst="rect">
            <a:avLst/>
          </a:prstGeom>
        </p:spPr>
      </p:pic>
    </p:spTree>
    <p:extLst>
      <p:ext uri="{BB962C8B-B14F-4D97-AF65-F5344CB8AC3E}">
        <p14:creationId xmlns:p14="http://schemas.microsoft.com/office/powerpoint/2010/main" val="35889491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ME_Thank You THO">
    <p:spTree>
      <p:nvGrpSpPr>
        <p:cNvPr id="1" name=""/>
        <p:cNvGrpSpPr/>
        <p:nvPr/>
      </p:nvGrpSpPr>
      <p:grpSpPr>
        <a:xfrm>
          <a:off x="0" y="0"/>
          <a:ext cx="0" cy="0"/>
          <a:chOff x="0" y="0"/>
          <a:chExt cx="0" cy="0"/>
        </a:xfrm>
      </p:grpSpPr>
      <p:sp>
        <p:nvSpPr>
          <p:cNvPr id="2" name="Title 1"/>
          <p:cNvSpPr>
            <a:spLocks noGrp="1"/>
          </p:cNvSpPr>
          <p:nvPr>
            <p:ph type="ctrTitle"/>
          </p:nvPr>
        </p:nvSpPr>
        <p:spPr>
          <a:xfrm>
            <a:off x="1289304" y="1673352"/>
            <a:ext cx="9610344" cy="1837944"/>
          </a:xfrm>
        </p:spPr>
        <p:txBody>
          <a:bodyPr lIns="91440" tIns="45720" rIns="91440" bIns="45720" anchor="ctr">
            <a:noAutofit/>
          </a:bodyPr>
          <a:lstStyle>
            <a:lvl1pPr algn="ctr">
              <a:spcBef>
                <a:spcPts val="1000"/>
              </a:spcBef>
              <a:defRPr sz="4400" b="0">
                <a:latin typeface="+mn-lt"/>
              </a:defRPr>
            </a:lvl1pPr>
          </a:lstStyle>
          <a:p>
            <a:r>
              <a:rPr lang="en-US" dirty="0"/>
              <a:t>Click to edit Master title style</a:t>
            </a:r>
          </a:p>
        </p:txBody>
      </p:sp>
      <p:sp>
        <p:nvSpPr>
          <p:cNvPr id="3" name="Subtitle 2"/>
          <p:cNvSpPr>
            <a:spLocks noGrp="1"/>
          </p:cNvSpPr>
          <p:nvPr>
            <p:ph type="subTitle" idx="1"/>
          </p:nvPr>
        </p:nvSpPr>
        <p:spPr>
          <a:xfrm>
            <a:off x="466344" y="4462272"/>
            <a:ext cx="11329416" cy="1581912"/>
          </a:xfrm>
        </p:spPr>
        <p:txBody>
          <a:bodyPr anchor="b">
            <a:normAutofit/>
          </a:bodyPr>
          <a:lstStyle>
            <a:lvl1pPr marL="0" indent="0" algn="l">
              <a:lnSpc>
                <a:spcPts val="2400"/>
              </a:lnSpc>
              <a:spcBef>
                <a:spcPts val="0"/>
              </a:spcBef>
              <a:buNone/>
              <a:defRPr sz="2400" b="0" i="0">
                <a:solidFill>
                  <a:schemeClr val="accent6"/>
                </a:solidFill>
                <a:latin typeface="+mn-lt"/>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B873B8D3-4450-8E48-95FF-649483D91BE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8913" y="304800"/>
            <a:ext cx="1613931" cy="424435"/>
          </a:xfrm>
          <a:prstGeom prst="rect">
            <a:avLst/>
          </a:prstGeom>
        </p:spPr>
      </p:pic>
      <p:pic>
        <p:nvPicPr>
          <p:cNvPr id="9" name="Picture 8">
            <a:extLst>
              <a:ext uri="{FF2B5EF4-FFF2-40B4-BE49-F238E27FC236}">
                <a16:creationId xmlns:a16="http://schemas.microsoft.com/office/drawing/2014/main" id="{5E87BF48-20BE-6C48-9476-656F19BACB6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81193" y="323852"/>
            <a:ext cx="1398451" cy="405933"/>
          </a:xfrm>
          <a:prstGeom prst="rect">
            <a:avLst/>
          </a:prstGeom>
        </p:spPr>
      </p:pic>
    </p:spTree>
    <p:extLst>
      <p:ext uri="{BB962C8B-B14F-4D97-AF65-F5344CB8AC3E}">
        <p14:creationId xmlns:p14="http://schemas.microsoft.com/office/powerpoint/2010/main" val="41642945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cSld name="ME_Content ">
    <p:spTree>
      <p:nvGrpSpPr>
        <p:cNvPr id="1" name=""/>
        <p:cNvGrpSpPr/>
        <p:nvPr/>
      </p:nvGrpSpPr>
      <p:grpSpPr>
        <a:xfrm>
          <a:off x="0" y="0"/>
          <a:ext cx="0" cy="0"/>
          <a:chOff x="0" y="0"/>
          <a:chExt cx="0" cy="0"/>
        </a:xfrm>
      </p:grpSpPr>
      <p:sp>
        <p:nvSpPr>
          <p:cNvPr id="5" name="Text Placeholder 2"/>
          <p:cNvSpPr>
            <a:spLocks noGrp="1"/>
          </p:cNvSpPr>
          <p:nvPr>
            <p:ph type="body" sz="quarter" idx="15"/>
          </p:nvPr>
        </p:nvSpPr>
        <p:spPr>
          <a:xfrm>
            <a:off x="414528" y="6161088"/>
            <a:ext cx="11362944" cy="696912"/>
          </a:xfrm>
        </p:spPr>
        <p:txBody>
          <a:bodyPr anchor="b">
            <a:noAutofit/>
          </a:bodyPr>
          <a:lstStyle>
            <a:lvl1pPr marL="0" indent="0">
              <a:lnSpc>
                <a:spcPct val="90000"/>
              </a:lnSpc>
              <a:spcBef>
                <a:spcPts val="0"/>
              </a:spcBef>
              <a:buFontTx/>
              <a:buNone/>
              <a:defRPr sz="1400" b="0">
                <a:solidFill>
                  <a:schemeClr val="tx1"/>
                </a:solidFill>
                <a:latin typeface="Calibri" panose="020F0502020204030204" pitchFamily="34" charset="0"/>
              </a:defRPr>
            </a:lvl1pPr>
          </a:lstStyle>
          <a:p>
            <a:pPr lvl="0"/>
            <a:r>
              <a:rPr lang="en-US"/>
              <a:t>Edit Master text styles</a:t>
            </a:r>
          </a:p>
        </p:txBody>
      </p:sp>
      <p:sp>
        <p:nvSpPr>
          <p:cNvPr id="2" name="Title 1"/>
          <p:cNvSpPr>
            <a:spLocks noGrp="1"/>
          </p:cNvSpPr>
          <p:nvPr>
            <p:ph type="title"/>
          </p:nvPr>
        </p:nvSpPr>
        <p:spPr>
          <a:xfrm>
            <a:off x="414528" y="384048"/>
            <a:ext cx="11362944" cy="868680"/>
          </a:xfrm>
        </p:spPr>
        <p:txBody>
          <a:bodyPr/>
          <a:lstStyle/>
          <a:p>
            <a:r>
              <a:rPr lang="en-US"/>
              <a:t>Click to edit Master title style</a:t>
            </a:r>
          </a:p>
        </p:txBody>
      </p:sp>
      <p:sp>
        <p:nvSpPr>
          <p:cNvPr id="7" name="Content Placeholder 6"/>
          <p:cNvSpPr>
            <a:spLocks noGrp="1"/>
          </p:cNvSpPr>
          <p:nvPr>
            <p:ph sz="quarter" idx="16"/>
          </p:nvPr>
        </p:nvSpPr>
        <p:spPr>
          <a:xfrm>
            <a:off x="413808" y="1609344"/>
            <a:ext cx="11364384" cy="4495800"/>
          </a:xfrm>
        </p:spPr>
        <p:txBody>
          <a:bodyPr/>
          <a:lstStyle>
            <a:lvl1pPr>
              <a:defRPr>
                <a:solidFill>
                  <a:schemeClr val="tx1"/>
                </a:solidFill>
                <a:latin typeface="+mn-lt"/>
              </a:defRPr>
            </a:lvl1pPr>
            <a:lvl2pPr>
              <a:defRPr>
                <a:solidFill>
                  <a:schemeClr val="tx2"/>
                </a:solidFill>
                <a:latin typeface="+mn-lt"/>
              </a:defRPr>
            </a:lvl2pPr>
            <a:lvl3pPr>
              <a:defRPr>
                <a:solidFill>
                  <a:schemeClr val="tx2"/>
                </a:solidFill>
                <a:latin typeface="+mn-lt"/>
              </a:defRPr>
            </a:lvl3pPr>
            <a:lvl4pPr>
              <a:defRPr>
                <a:solidFill>
                  <a:schemeClr val="tx2"/>
                </a:solidFill>
                <a:latin typeface="+mn-lt"/>
              </a:defRPr>
            </a:lvl4pPr>
            <a:lvl5pPr>
              <a:buClr>
                <a:srgbClr val="067A80"/>
              </a:buClr>
              <a:defRPr>
                <a:solidFill>
                  <a:schemeClr val="tx2"/>
                </a:solidFill>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697700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ME_Program Title_HemOnc Global">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68680" y="1444752"/>
            <a:ext cx="10451592" cy="1170432"/>
          </a:xfrm>
        </p:spPr>
        <p:txBody>
          <a:bodyPr anchor="ctr">
            <a:noAutofit/>
          </a:bodyPr>
          <a:lstStyle>
            <a:lvl1pPr algn="ctr">
              <a:defRPr sz="4400"/>
            </a:lvl1pPr>
          </a:lstStyle>
          <a:p>
            <a:r>
              <a:rPr lang="en-US" dirty="0"/>
              <a:t>Click To Edit Master Title Style</a:t>
            </a:r>
          </a:p>
        </p:txBody>
      </p:sp>
      <p:sp>
        <p:nvSpPr>
          <p:cNvPr id="3" name="Subtitle 2"/>
          <p:cNvSpPr>
            <a:spLocks noGrp="1"/>
          </p:cNvSpPr>
          <p:nvPr>
            <p:ph type="subTitle" idx="1"/>
          </p:nvPr>
        </p:nvSpPr>
        <p:spPr>
          <a:xfrm>
            <a:off x="877824" y="2752344"/>
            <a:ext cx="10442448" cy="649224"/>
          </a:xfrm>
        </p:spPr>
        <p:txBody>
          <a:bodyPr>
            <a:noAutofit/>
          </a:bodyPr>
          <a:lstStyle>
            <a:lvl1pPr marL="0" indent="0" algn="ctr">
              <a:buNone/>
              <a:defRPr sz="3600" i="1">
                <a:solidFill>
                  <a:schemeClr val="accent6"/>
                </a:solidFill>
                <a:latin typeface="+mj-lt"/>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dirty="0"/>
              <a:t>Click to edit Master subtitle style</a:t>
            </a:r>
          </a:p>
        </p:txBody>
      </p:sp>
      <p:sp>
        <p:nvSpPr>
          <p:cNvPr id="13" name="Text Placeholder 12"/>
          <p:cNvSpPr>
            <a:spLocks noGrp="1"/>
          </p:cNvSpPr>
          <p:nvPr>
            <p:ph type="body" sz="quarter" idx="13"/>
          </p:nvPr>
        </p:nvSpPr>
        <p:spPr>
          <a:xfrm>
            <a:off x="438912" y="3886200"/>
            <a:ext cx="5632704" cy="347472"/>
          </a:xfrm>
        </p:spPr>
        <p:txBody>
          <a:bodyPr>
            <a:noAutofit/>
          </a:bodyPr>
          <a:lstStyle>
            <a:lvl1pPr>
              <a:lnSpc>
                <a:spcPts val="2800"/>
              </a:lnSpc>
              <a:spcBef>
                <a:spcPts val="600"/>
              </a:spcBef>
              <a:defRPr>
                <a:solidFill>
                  <a:schemeClr val="accent6"/>
                </a:solidFill>
                <a:latin typeface="Calibri Light" panose="020F0302020204030204" pitchFamily="34" charset="0"/>
              </a:defRPr>
            </a:lvl1pPr>
          </a:lstStyle>
          <a:p>
            <a:pPr lvl="0"/>
            <a:r>
              <a:rPr lang="en-US" dirty="0"/>
              <a:t>Edit Master text styles</a:t>
            </a:r>
          </a:p>
        </p:txBody>
      </p:sp>
      <p:sp>
        <p:nvSpPr>
          <p:cNvPr id="15" name="Text Placeholder 14"/>
          <p:cNvSpPr>
            <a:spLocks noGrp="1"/>
          </p:cNvSpPr>
          <p:nvPr>
            <p:ph type="body" sz="quarter" idx="14"/>
          </p:nvPr>
        </p:nvSpPr>
        <p:spPr>
          <a:xfrm>
            <a:off x="438912"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pic>
        <p:nvPicPr>
          <p:cNvPr id="17" name="Picture 16">
            <a:extLst>
              <a:ext uri="{FF2B5EF4-FFF2-40B4-BE49-F238E27FC236}">
                <a16:creationId xmlns:a16="http://schemas.microsoft.com/office/drawing/2014/main" id="{B51038E2-D6DF-3B44-88BB-76DA570F714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3049" y="304803"/>
            <a:ext cx="2496991" cy="688975"/>
          </a:xfrm>
          <a:prstGeom prst="rect">
            <a:avLst/>
          </a:prstGeom>
        </p:spPr>
      </p:pic>
    </p:spTree>
    <p:extLst>
      <p:ext uri="{BB962C8B-B14F-4D97-AF65-F5344CB8AC3E}">
        <p14:creationId xmlns:p14="http://schemas.microsoft.com/office/powerpoint/2010/main" val="10673380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2825751" y="260349"/>
            <a:ext cx="4944533" cy="261939"/>
          </a:xfrm>
        </p:spPr>
        <p:txBody>
          <a:bodyPr/>
          <a:lstStyle>
            <a:lvl1pPr>
              <a:defRPr smtClean="0"/>
            </a:lvl1pPr>
          </a:lstStyle>
          <a:p>
            <a:pPr>
              <a:defRPr/>
            </a:pPr>
            <a:r>
              <a:rPr lang="en-GB" dirty="0">
                <a:solidFill>
                  <a:srgbClr val="3C1A40"/>
                </a:solidFill>
              </a:rPr>
              <a:t>Change Presentation title and date in Footer dd.mm.yyyy</a:t>
            </a:r>
          </a:p>
        </p:txBody>
      </p:sp>
      <p:sp>
        <p:nvSpPr>
          <p:cNvPr id="3" name="Slide Number Placeholder 2"/>
          <p:cNvSpPr>
            <a:spLocks noGrp="1"/>
          </p:cNvSpPr>
          <p:nvPr>
            <p:ph type="sldNum" sz="quarter" idx="11"/>
          </p:nvPr>
        </p:nvSpPr>
        <p:spPr>
          <a:xfrm>
            <a:off x="495311" y="260349"/>
            <a:ext cx="505884" cy="261939"/>
          </a:xfrm>
        </p:spPr>
        <p:txBody>
          <a:bodyPr/>
          <a:lstStyle>
            <a:lvl1pPr>
              <a:defRPr smtClean="0"/>
            </a:lvl1pPr>
          </a:lstStyle>
          <a:p>
            <a:pPr>
              <a:defRPr/>
            </a:pPr>
            <a:fld id="{1C940077-4B14-4EDC-9C72-6FF7EE07D3B0}" type="slidenum">
              <a:rPr lang="en-GB">
                <a:solidFill>
                  <a:srgbClr val="3C1A40"/>
                </a:solidFill>
              </a:rPr>
              <a:pPr>
                <a:defRPr/>
              </a:pPr>
              <a:t>‹#›</a:t>
            </a:fld>
            <a:endParaRPr lang="en-GB" dirty="0">
              <a:solidFill>
                <a:srgbClr val="3C1A40"/>
              </a:solidFill>
            </a:endParaRPr>
          </a:p>
        </p:txBody>
      </p:sp>
    </p:spTree>
    <p:extLst>
      <p:ext uri="{BB962C8B-B14F-4D97-AF65-F5344CB8AC3E}">
        <p14:creationId xmlns:p14="http://schemas.microsoft.com/office/powerpoint/2010/main" val="45926737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5"/>
          <p:cNvSpPr>
            <a:spLocks noGrp="1"/>
          </p:cNvSpPr>
          <p:nvPr>
            <p:ph type="sldNum" sz="quarter" idx="10"/>
          </p:nvPr>
        </p:nvSpPr>
        <p:spPr/>
        <p:txBody>
          <a:bodyPr/>
          <a:lstStyle>
            <a:lvl1pPr>
              <a:defRPr smtClean="0">
                <a:latin typeface="Arial" charset="0"/>
              </a:defRPr>
            </a:lvl1pPr>
          </a:lstStyle>
          <a:p>
            <a:pPr>
              <a:defRPr/>
            </a:pPr>
            <a:fld id="{2C22442E-4E67-1548-9D25-C4A09A790BF9}" type="slidenum">
              <a:rPr lang="en-US" altLang="x-none"/>
              <a:pPr>
                <a:defRPr/>
              </a:pPr>
              <a:t>‹#›</a:t>
            </a:fld>
            <a:endParaRPr lang="en-US" altLang="x-none" dirty="0"/>
          </a:p>
        </p:txBody>
      </p:sp>
    </p:spTree>
    <p:extLst>
      <p:ext uri="{BB962C8B-B14F-4D97-AF65-F5344CB8AC3E}">
        <p14:creationId xmlns:p14="http://schemas.microsoft.com/office/powerpoint/2010/main" val="238125372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solidFill>
                  <a:schemeClr val="tx1"/>
                </a:solidFill>
              </a:defRPr>
            </a:lvl1pPr>
          </a:lstStyle>
          <a:p>
            <a:r>
              <a:rPr lang="en-US" dirty="0"/>
              <a:t>Click to edit Master title style</a:t>
            </a:r>
            <a:endParaRPr lang="en-GB" dirty="0"/>
          </a:p>
        </p:txBody>
      </p:sp>
      <p:sp>
        <p:nvSpPr>
          <p:cNvPr id="6" name="Text Placeholder 15"/>
          <p:cNvSpPr>
            <a:spLocks noGrp="1"/>
          </p:cNvSpPr>
          <p:nvPr>
            <p:ph type="body" sz="quarter" idx="15"/>
          </p:nvPr>
        </p:nvSpPr>
        <p:spPr>
          <a:xfrm>
            <a:off x="431799" y="6459940"/>
            <a:ext cx="5111164" cy="363928"/>
          </a:xfrm>
        </p:spPr>
        <p:txBody>
          <a:bodyPr rIns="0" bIns="0" anchor="b"/>
          <a:lstStyle>
            <a:lvl1pPr marL="0" indent="0">
              <a:spcAft>
                <a:spcPts val="0"/>
              </a:spcAft>
              <a:buNone/>
              <a:defRPr sz="800">
                <a:solidFill>
                  <a:schemeClr val="bg1"/>
                </a:solidFill>
              </a:defRPr>
            </a:lvl1pPr>
            <a:lvl2pPr marL="177796" indent="0">
              <a:buNone/>
              <a:defRPr sz="1200"/>
            </a:lvl2pPr>
            <a:lvl3pPr marL="360354" indent="0">
              <a:buNone/>
              <a:defRPr sz="1200"/>
            </a:lvl3pPr>
            <a:lvl4pPr marL="1371566" indent="0">
              <a:buNone/>
              <a:defRPr sz="1200"/>
            </a:lvl4pPr>
            <a:lvl5pPr marL="1828754" indent="0">
              <a:buNone/>
              <a:defRPr sz="1200"/>
            </a:lvl5pPr>
          </a:lstStyle>
          <a:p>
            <a:pPr lvl="0"/>
            <a:r>
              <a:rPr lang="en-US" dirty="0"/>
              <a:t>Click to edit Master text styles</a:t>
            </a:r>
          </a:p>
        </p:txBody>
      </p:sp>
      <p:sp>
        <p:nvSpPr>
          <p:cNvPr id="7" name="Text Placeholder 15"/>
          <p:cNvSpPr>
            <a:spLocks noGrp="1"/>
          </p:cNvSpPr>
          <p:nvPr>
            <p:ph type="body" sz="quarter" idx="16"/>
          </p:nvPr>
        </p:nvSpPr>
        <p:spPr>
          <a:xfrm>
            <a:off x="7000972" y="6459940"/>
            <a:ext cx="4759229" cy="363928"/>
          </a:xfrm>
        </p:spPr>
        <p:txBody>
          <a:bodyPr rIns="0" bIns="0" anchor="b"/>
          <a:lstStyle>
            <a:lvl1pPr marL="0" indent="0" algn="r">
              <a:spcAft>
                <a:spcPts val="0"/>
              </a:spcAft>
              <a:buNone/>
              <a:defRPr sz="800">
                <a:solidFill>
                  <a:schemeClr val="bg1"/>
                </a:solidFill>
              </a:defRPr>
            </a:lvl1pPr>
            <a:lvl2pPr marL="177796" indent="0">
              <a:buNone/>
              <a:defRPr sz="1200"/>
            </a:lvl2pPr>
            <a:lvl3pPr marL="360354" indent="0">
              <a:buNone/>
              <a:defRPr sz="1200"/>
            </a:lvl3pPr>
            <a:lvl4pPr marL="1371566" indent="0">
              <a:buNone/>
              <a:defRPr sz="1200"/>
            </a:lvl4pPr>
            <a:lvl5pPr marL="1828754" indent="0">
              <a:buNone/>
              <a:defRPr sz="1200"/>
            </a:lvl5pPr>
          </a:lstStyle>
          <a:p>
            <a:pPr lvl="0"/>
            <a:r>
              <a:rPr lang="en-US" dirty="0"/>
              <a:t>Click to edit Master text styles</a:t>
            </a:r>
          </a:p>
        </p:txBody>
      </p:sp>
    </p:spTree>
    <p:extLst>
      <p:ext uri="{BB962C8B-B14F-4D97-AF65-F5344CB8AC3E}">
        <p14:creationId xmlns:p14="http://schemas.microsoft.com/office/powerpoint/2010/main" val="2013064420"/>
      </p:ext>
    </p:extLst>
  </p:cSld>
  <p:clrMapOvr>
    <a:masterClrMapping/>
  </p:clrMapOvr>
  <p:transitio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09600" y="1535113"/>
            <a:ext cx="5386917" cy="639763"/>
          </a:xfrm>
        </p:spPr>
        <p:txBody>
          <a:bodyPr anchor="b">
            <a:noAutofit/>
          </a:bodyPr>
          <a:lstStyle>
            <a:lvl1pPr marL="0" indent="0">
              <a:buNone/>
              <a:defRPr sz="24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1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2400" b="0"/>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normAutofit/>
          </a:bodyPr>
          <a:lstStyle>
            <a:lvl1pPr>
              <a:defRPr sz="2400"/>
            </a:lvl1pPr>
            <a:lvl2pPr>
              <a:defRPr sz="21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8"/>
          <p:cNvSpPr>
            <a:spLocks noGrp="1"/>
          </p:cNvSpPr>
          <p:nvPr>
            <p:ph type="sldNum" sz="quarter" idx="10"/>
          </p:nvPr>
        </p:nvSpPr>
        <p:spPr/>
        <p:txBody>
          <a:bodyPr/>
          <a:lstStyle>
            <a:lvl1pPr>
              <a:defRPr smtClean="0">
                <a:latin typeface="Arial" charset="0"/>
              </a:defRPr>
            </a:lvl1pPr>
          </a:lstStyle>
          <a:p>
            <a:pPr>
              <a:defRPr/>
            </a:pPr>
            <a:fld id="{1D3BD398-0E75-7742-A9B1-66C7F745D769}" type="slidenum">
              <a:rPr lang="en-US" altLang="x-none"/>
              <a:pPr>
                <a:defRPr/>
              </a:pPr>
              <a:t>‹#›</a:t>
            </a:fld>
            <a:endParaRPr lang="en-US" altLang="x-none" dirty="0"/>
          </a:p>
        </p:txBody>
      </p:sp>
    </p:spTree>
    <p:extLst>
      <p:ext uri="{BB962C8B-B14F-4D97-AF65-F5344CB8AC3E}">
        <p14:creationId xmlns:p14="http://schemas.microsoft.com/office/powerpoint/2010/main" val="401182023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34963" y="1122363"/>
            <a:ext cx="11522075"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334963" y="3602037"/>
            <a:ext cx="11522075"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p>
        </p:txBody>
      </p:sp>
      <p:sp>
        <p:nvSpPr>
          <p:cNvPr id="4" name="Slide Number Placeholder 5"/>
          <p:cNvSpPr>
            <a:spLocks noGrp="1"/>
          </p:cNvSpPr>
          <p:nvPr>
            <p:ph type="sldNum" sz="quarter" idx="4"/>
          </p:nvPr>
        </p:nvSpPr>
        <p:spPr>
          <a:xfrm>
            <a:off x="11653519" y="6279122"/>
            <a:ext cx="383488" cy="365125"/>
          </a:xfrm>
          <a:prstGeom prst="rect">
            <a:avLst/>
          </a:prstGeom>
        </p:spPr>
        <p:txBody>
          <a:bodyPr vert="horz" lIns="91440" tIns="45720" rIns="91440" bIns="45720" rtlCol="0" anchor="ctr"/>
          <a:lstStyle>
            <a:lvl1pPr algn="r">
              <a:defRPr sz="1200" b="1">
                <a:solidFill>
                  <a:schemeClr val="tx1">
                    <a:tint val="75000"/>
                  </a:schemeClr>
                </a:solidFill>
              </a:defRPr>
            </a:lvl1pPr>
          </a:lstStyle>
          <a:p>
            <a:fld id="{2FFBAD49-1F68-914B-9DFB-5D552C1A2BEB}" type="slidenum">
              <a:rPr lang="en-US" smtClean="0"/>
              <a:pPr/>
              <a:t>‹#›</a:t>
            </a:fld>
            <a:endParaRPr lang="en-US" dirty="0"/>
          </a:p>
        </p:txBody>
      </p:sp>
    </p:spTree>
    <p:extLst>
      <p:ext uri="{BB962C8B-B14F-4D97-AF65-F5344CB8AC3E}">
        <p14:creationId xmlns:p14="http://schemas.microsoft.com/office/powerpoint/2010/main" val="315905852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34963" y="365125"/>
            <a:ext cx="11522075" cy="1325563"/>
          </a:xfrm>
        </p:spPr>
        <p:txBody>
          <a:bodyPr/>
          <a:lstStyle/>
          <a:p>
            <a:r>
              <a:rPr lang="en-US"/>
              <a:t>Click to edit Master title style</a:t>
            </a:r>
          </a:p>
        </p:txBody>
      </p:sp>
      <p:sp>
        <p:nvSpPr>
          <p:cNvPr id="3" name="Content Placeholder 2"/>
          <p:cNvSpPr>
            <a:spLocks noGrp="1"/>
          </p:cNvSpPr>
          <p:nvPr>
            <p:ph sz="half" idx="1"/>
          </p:nvPr>
        </p:nvSpPr>
        <p:spPr>
          <a:xfrm>
            <a:off x="334963" y="1825626"/>
            <a:ext cx="5508000" cy="396156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349037" y="1825626"/>
            <a:ext cx="5508000" cy="396156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p:cNvSpPr>
            <a:spLocks noGrp="1"/>
          </p:cNvSpPr>
          <p:nvPr>
            <p:ph type="sldNum" sz="quarter" idx="4"/>
          </p:nvPr>
        </p:nvSpPr>
        <p:spPr>
          <a:xfrm>
            <a:off x="11653519" y="6279122"/>
            <a:ext cx="383488" cy="365125"/>
          </a:xfrm>
          <a:prstGeom prst="rect">
            <a:avLst/>
          </a:prstGeom>
        </p:spPr>
        <p:txBody>
          <a:bodyPr vert="horz" lIns="91440" tIns="45720" rIns="91440" bIns="45720" rtlCol="0" anchor="ctr"/>
          <a:lstStyle>
            <a:lvl1pPr algn="r">
              <a:defRPr sz="1200" b="1">
                <a:solidFill>
                  <a:schemeClr val="tx1">
                    <a:tint val="75000"/>
                  </a:schemeClr>
                </a:solidFill>
              </a:defRPr>
            </a:lvl1pPr>
          </a:lstStyle>
          <a:p>
            <a:fld id="{2FFBAD49-1F68-914B-9DFB-5D552C1A2BEB}" type="slidenum">
              <a:rPr lang="en-US" smtClean="0"/>
              <a:pPr/>
              <a:t>‹#›</a:t>
            </a:fld>
            <a:endParaRPr lang="en-US" dirty="0"/>
          </a:p>
        </p:txBody>
      </p:sp>
    </p:spTree>
    <p:extLst>
      <p:ext uri="{BB962C8B-B14F-4D97-AF65-F5344CB8AC3E}">
        <p14:creationId xmlns:p14="http://schemas.microsoft.com/office/powerpoint/2010/main" val="310779487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Slide Number Placeholder 4"/>
          <p:cNvSpPr>
            <a:spLocks noGrp="1"/>
          </p:cNvSpPr>
          <p:nvPr>
            <p:ph type="sldNum" sz="quarter" idx="10"/>
          </p:nvPr>
        </p:nvSpPr>
        <p:spPr/>
        <p:txBody>
          <a:bodyPr/>
          <a:lstStyle>
            <a:lvl1pPr>
              <a:defRPr smtClean="0">
                <a:latin typeface="Arial" charset="0"/>
              </a:defRPr>
            </a:lvl1pPr>
          </a:lstStyle>
          <a:p>
            <a:pPr>
              <a:defRPr/>
            </a:pPr>
            <a:fld id="{2B1DD16B-C6DA-F84A-9937-469E304CCEA3}" type="slidenum">
              <a:rPr lang="en-US" altLang="x-none" smtClean="0">
                <a:solidFill>
                  <a:srgbClr val="141414"/>
                </a:solidFill>
              </a:rPr>
              <a:pPr>
                <a:defRPr/>
              </a:pPr>
              <a:t>‹#›</a:t>
            </a:fld>
            <a:endParaRPr lang="en-US" altLang="x-none" dirty="0">
              <a:solidFill>
                <a:srgbClr val="141414"/>
              </a:solidFill>
            </a:endParaRPr>
          </a:p>
        </p:txBody>
      </p:sp>
    </p:spTree>
    <p:extLst>
      <p:ext uri="{BB962C8B-B14F-4D97-AF65-F5344CB8AC3E}">
        <p14:creationId xmlns:p14="http://schemas.microsoft.com/office/powerpoint/2010/main" val="341821133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34963" y="1122363"/>
            <a:ext cx="11522075"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334963" y="3602037"/>
            <a:ext cx="11522075"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Click to edit Master subtitle style</a:t>
            </a:r>
          </a:p>
        </p:txBody>
      </p:sp>
      <p:sp>
        <p:nvSpPr>
          <p:cNvPr id="4" name="Slide Number Placeholder 5"/>
          <p:cNvSpPr>
            <a:spLocks noGrp="1"/>
          </p:cNvSpPr>
          <p:nvPr>
            <p:ph type="sldNum" sz="quarter" idx="4"/>
          </p:nvPr>
        </p:nvSpPr>
        <p:spPr>
          <a:xfrm>
            <a:off x="11653519" y="6279122"/>
            <a:ext cx="383488" cy="365125"/>
          </a:xfrm>
          <a:prstGeom prst="rect">
            <a:avLst/>
          </a:prstGeom>
        </p:spPr>
        <p:txBody>
          <a:bodyPr vert="horz" lIns="91440" tIns="45720" rIns="91440" bIns="45720" rtlCol="0" anchor="ctr"/>
          <a:lstStyle>
            <a:lvl1pPr algn="r">
              <a:defRPr sz="1200" b="1">
                <a:solidFill>
                  <a:schemeClr val="tx1">
                    <a:tint val="75000"/>
                  </a:schemeClr>
                </a:solidFill>
              </a:defRPr>
            </a:lvl1pPr>
          </a:lstStyle>
          <a:p>
            <a:fld id="{2FFBAD49-1F68-914B-9DFB-5D552C1A2BEB}" type="slidenum">
              <a:rPr lang="en-US" smtClean="0"/>
              <a:pPr/>
              <a:t>‹#›</a:t>
            </a:fld>
            <a:endParaRPr lang="en-US" dirty="0"/>
          </a:p>
        </p:txBody>
      </p:sp>
    </p:spTree>
    <p:extLst>
      <p:ext uri="{BB962C8B-B14F-4D97-AF65-F5344CB8AC3E}">
        <p14:creationId xmlns:p14="http://schemas.microsoft.com/office/powerpoint/2010/main" val="220719085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4"/>
          </p:nvPr>
        </p:nvSpPr>
        <p:spPr>
          <a:xfrm>
            <a:off x="11653519" y="6279122"/>
            <a:ext cx="383488" cy="365125"/>
          </a:xfrm>
          <a:prstGeom prst="rect">
            <a:avLst/>
          </a:prstGeom>
        </p:spPr>
        <p:txBody>
          <a:bodyPr vert="horz" lIns="91440" tIns="45720" rIns="91440" bIns="45720" rtlCol="0" anchor="ctr"/>
          <a:lstStyle>
            <a:lvl1pPr algn="r">
              <a:defRPr sz="1200" b="1">
                <a:solidFill>
                  <a:schemeClr val="tx1">
                    <a:tint val="75000"/>
                  </a:schemeClr>
                </a:solidFill>
              </a:defRPr>
            </a:lvl1pPr>
          </a:lstStyle>
          <a:p>
            <a:fld id="{2FFBAD49-1F68-914B-9DFB-5D552C1A2BEB}" type="slidenum">
              <a:rPr lang="en-US" smtClean="0"/>
              <a:pPr/>
              <a:t>‹#›</a:t>
            </a:fld>
            <a:endParaRPr lang="en-US" dirty="0"/>
          </a:p>
        </p:txBody>
      </p:sp>
    </p:spTree>
    <p:extLst>
      <p:ext uri="{BB962C8B-B14F-4D97-AF65-F5344CB8AC3E}">
        <p14:creationId xmlns:p14="http://schemas.microsoft.com/office/powerpoint/2010/main" val="188638764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34963" y="365125"/>
            <a:ext cx="11522075" cy="1325563"/>
          </a:xfrm>
        </p:spPr>
        <p:txBody>
          <a:bodyPr/>
          <a:lstStyle/>
          <a:p>
            <a:r>
              <a:rPr lang="en-US"/>
              <a:t>Click to edit Master title style</a:t>
            </a:r>
          </a:p>
        </p:txBody>
      </p:sp>
      <p:sp>
        <p:nvSpPr>
          <p:cNvPr id="3" name="Content Placeholder 2"/>
          <p:cNvSpPr>
            <a:spLocks noGrp="1"/>
          </p:cNvSpPr>
          <p:nvPr>
            <p:ph sz="half" idx="1"/>
          </p:nvPr>
        </p:nvSpPr>
        <p:spPr>
          <a:xfrm>
            <a:off x="334963" y="1825626"/>
            <a:ext cx="5508000" cy="396156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349037" y="1825626"/>
            <a:ext cx="5508000" cy="396156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p:cNvSpPr>
            <a:spLocks noGrp="1"/>
          </p:cNvSpPr>
          <p:nvPr>
            <p:ph type="sldNum" sz="quarter" idx="4"/>
          </p:nvPr>
        </p:nvSpPr>
        <p:spPr>
          <a:xfrm>
            <a:off x="11653519" y="6279122"/>
            <a:ext cx="383488" cy="365125"/>
          </a:xfrm>
          <a:prstGeom prst="rect">
            <a:avLst/>
          </a:prstGeom>
        </p:spPr>
        <p:txBody>
          <a:bodyPr vert="horz" lIns="91440" tIns="45720" rIns="91440" bIns="45720" rtlCol="0" anchor="ctr"/>
          <a:lstStyle>
            <a:lvl1pPr algn="r">
              <a:defRPr sz="1200" b="1">
                <a:solidFill>
                  <a:schemeClr val="tx1">
                    <a:tint val="75000"/>
                  </a:schemeClr>
                </a:solidFill>
              </a:defRPr>
            </a:lvl1pPr>
          </a:lstStyle>
          <a:p>
            <a:fld id="{2FFBAD49-1F68-914B-9DFB-5D552C1A2BEB}" type="slidenum">
              <a:rPr lang="en-US" smtClean="0"/>
              <a:pPr/>
              <a:t>‹#›</a:t>
            </a:fld>
            <a:endParaRPr lang="en-US" dirty="0"/>
          </a:p>
        </p:txBody>
      </p:sp>
    </p:spTree>
    <p:extLst>
      <p:ext uri="{BB962C8B-B14F-4D97-AF65-F5344CB8AC3E}">
        <p14:creationId xmlns:p14="http://schemas.microsoft.com/office/powerpoint/2010/main" val="36550550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ME_Program Title_Global">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68680" y="1444752"/>
            <a:ext cx="10451592" cy="1170432"/>
          </a:xfrm>
        </p:spPr>
        <p:txBody>
          <a:bodyPr anchor="ctr">
            <a:noAutofit/>
          </a:bodyPr>
          <a:lstStyle>
            <a:lvl1pPr algn="ctr">
              <a:defRPr sz="4400"/>
            </a:lvl1pPr>
          </a:lstStyle>
          <a:p>
            <a:r>
              <a:rPr lang="en-US" dirty="0"/>
              <a:t>Click To Edit Master Title Style</a:t>
            </a:r>
          </a:p>
        </p:txBody>
      </p:sp>
      <p:sp>
        <p:nvSpPr>
          <p:cNvPr id="3" name="Subtitle 2"/>
          <p:cNvSpPr>
            <a:spLocks noGrp="1"/>
          </p:cNvSpPr>
          <p:nvPr>
            <p:ph type="subTitle" idx="1"/>
          </p:nvPr>
        </p:nvSpPr>
        <p:spPr>
          <a:xfrm>
            <a:off x="877824" y="2752344"/>
            <a:ext cx="10442448" cy="649224"/>
          </a:xfrm>
        </p:spPr>
        <p:txBody>
          <a:bodyPr>
            <a:noAutofit/>
          </a:bodyPr>
          <a:lstStyle>
            <a:lvl1pPr marL="0" indent="0" algn="ctr">
              <a:buNone/>
              <a:defRPr sz="3600" i="1">
                <a:solidFill>
                  <a:schemeClr val="accent6"/>
                </a:solidFill>
                <a:latin typeface="+mj-lt"/>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sp>
        <p:nvSpPr>
          <p:cNvPr id="13" name="Text Placeholder 12"/>
          <p:cNvSpPr>
            <a:spLocks noGrp="1"/>
          </p:cNvSpPr>
          <p:nvPr>
            <p:ph type="body" sz="quarter" idx="13"/>
          </p:nvPr>
        </p:nvSpPr>
        <p:spPr>
          <a:xfrm>
            <a:off x="438912" y="3886200"/>
            <a:ext cx="5632704" cy="347472"/>
          </a:xfrm>
        </p:spPr>
        <p:txBody>
          <a:bodyPr>
            <a:noAutofit/>
          </a:bodyPr>
          <a:lstStyle>
            <a:lvl1pPr>
              <a:lnSpc>
                <a:spcPts val="2800"/>
              </a:lnSpc>
              <a:spcBef>
                <a:spcPts val="600"/>
              </a:spcBef>
              <a:defRPr>
                <a:solidFill>
                  <a:schemeClr val="accent6"/>
                </a:solidFill>
                <a:latin typeface="Calibri Light" panose="020F0302020204030204" pitchFamily="34" charset="0"/>
              </a:defRPr>
            </a:lvl1pPr>
          </a:lstStyle>
          <a:p>
            <a:pPr lvl="0"/>
            <a:r>
              <a:rPr lang="en-US" dirty="0"/>
              <a:t>Edit Master text styles</a:t>
            </a:r>
          </a:p>
        </p:txBody>
      </p:sp>
      <p:sp>
        <p:nvSpPr>
          <p:cNvPr id="15" name="Text Placeholder 14"/>
          <p:cNvSpPr>
            <a:spLocks noGrp="1"/>
          </p:cNvSpPr>
          <p:nvPr>
            <p:ph type="body" sz="quarter" idx="14"/>
          </p:nvPr>
        </p:nvSpPr>
        <p:spPr>
          <a:xfrm>
            <a:off x="438912"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pic>
        <p:nvPicPr>
          <p:cNvPr id="10" name="Picture 9">
            <a:extLst>
              <a:ext uri="{FF2B5EF4-FFF2-40B4-BE49-F238E27FC236}">
                <a16:creationId xmlns:a16="http://schemas.microsoft.com/office/drawing/2014/main" id="{4CA14CA3-36B4-B842-A074-2DEFEA4415D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6966" y="303079"/>
            <a:ext cx="2130799" cy="426159"/>
          </a:xfrm>
          <a:prstGeom prst="rect">
            <a:avLst/>
          </a:prstGeom>
        </p:spPr>
      </p:pic>
    </p:spTree>
    <p:extLst>
      <p:ext uri="{BB962C8B-B14F-4D97-AF65-F5344CB8AC3E}">
        <p14:creationId xmlns:p14="http://schemas.microsoft.com/office/powerpoint/2010/main" val="46032398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Slide Number Placeholder 5"/>
          <p:cNvSpPr>
            <a:spLocks noGrp="1"/>
          </p:cNvSpPr>
          <p:nvPr>
            <p:ph type="sldNum" sz="quarter" idx="4"/>
          </p:nvPr>
        </p:nvSpPr>
        <p:spPr>
          <a:xfrm>
            <a:off x="11653519" y="6279122"/>
            <a:ext cx="383488" cy="365125"/>
          </a:xfrm>
          <a:prstGeom prst="rect">
            <a:avLst/>
          </a:prstGeom>
        </p:spPr>
        <p:txBody>
          <a:bodyPr vert="horz" lIns="91440" tIns="45720" rIns="91440" bIns="45720" rtlCol="0" anchor="ctr"/>
          <a:lstStyle>
            <a:lvl1pPr algn="r">
              <a:defRPr sz="1200" b="1">
                <a:solidFill>
                  <a:schemeClr val="tx1">
                    <a:tint val="75000"/>
                  </a:schemeClr>
                </a:solidFill>
              </a:defRPr>
            </a:lvl1pPr>
          </a:lstStyle>
          <a:p>
            <a:fld id="{2FFBAD49-1F68-914B-9DFB-5D552C1A2BEB}" type="slidenum">
              <a:rPr lang="en-US" smtClean="0"/>
              <a:pPr/>
              <a:t>‹#›</a:t>
            </a:fld>
            <a:endParaRPr lang="en-US" dirty="0"/>
          </a:p>
        </p:txBody>
      </p:sp>
    </p:spTree>
    <p:extLst>
      <p:ext uri="{BB962C8B-B14F-4D97-AF65-F5344CB8AC3E}">
        <p14:creationId xmlns:p14="http://schemas.microsoft.com/office/powerpoint/2010/main" val="205845411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4"/>
          </p:nvPr>
        </p:nvSpPr>
        <p:spPr>
          <a:xfrm>
            <a:off x="11653519" y="6279122"/>
            <a:ext cx="383488" cy="365125"/>
          </a:xfrm>
          <a:prstGeom prst="rect">
            <a:avLst/>
          </a:prstGeom>
        </p:spPr>
        <p:txBody>
          <a:bodyPr vert="horz" lIns="91440" tIns="45720" rIns="91440" bIns="45720" rtlCol="0" anchor="ctr"/>
          <a:lstStyle>
            <a:lvl1pPr algn="r">
              <a:defRPr sz="1200" b="1">
                <a:solidFill>
                  <a:schemeClr val="tx1">
                    <a:tint val="75000"/>
                  </a:schemeClr>
                </a:solidFill>
              </a:defRPr>
            </a:lvl1pPr>
          </a:lstStyle>
          <a:p>
            <a:fld id="{2FFBAD49-1F68-914B-9DFB-5D552C1A2BEB}" type="slidenum">
              <a:rPr lang="en-US" smtClean="0"/>
              <a:pPr/>
              <a:t>‹#›</a:t>
            </a:fld>
            <a:endParaRPr lang="en-US" dirty="0"/>
          </a:p>
        </p:txBody>
      </p:sp>
    </p:spTree>
    <p:extLst>
      <p:ext uri="{BB962C8B-B14F-4D97-AF65-F5344CB8AC3E}">
        <p14:creationId xmlns:p14="http://schemas.microsoft.com/office/powerpoint/2010/main" val="19488280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pic>
        <p:nvPicPr>
          <p:cNvPr id="5" name="Picture 14"/>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9065684" y="6229351"/>
            <a:ext cx="2878667"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15"/>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0064751" y="6640513"/>
            <a:ext cx="1964267" cy="10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4922539" y="2304165"/>
            <a:ext cx="6525749" cy="1514599"/>
          </a:xfrm>
        </p:spPr>
        <p:txBody>
          <a:bodyPr anchor="b" anchorCtr="1"/>
          <a:lstStyle>
            <a:lvl1pPr algn="l">
              <a:defRPr b="1">
                <a:solidFill>
                  <a:srgbClr val="00B0F0"/>
                </a:solidFill>
                <a:latin typeface="Arial" pitchFamily="34" charset="0"/>
                <a:cs typeface="Arial" pitchFamily="34" charset="0"/>
              </a:defRPr>
            </a:lvl1pPr>
          </a:lstStyle>
          <a:p>
            <a:r>
              <a:rPr lang="en-US"/>
              <a:t>Click to edit Master title style</a:t>
            </a:r>
            <a:endParaRPr lang="fr-BE" dirty="0"/>
          </a:p>
        </p:txBody>
      </p:sp>
      <p:sp>
        <p:nvSpPr>
          <p:cNvPr id="3" name="Subtitle 2"/>
          <p:cNvSpPr>
            <a:spLocks noGrp="1"/>
          </p:cNvSpPr>
          <p:nvPr>
            <p:ph type="subTitle" idx="1"/>
          </p:nvPr>
        </p:nvSpPr>
        <p:spPr>
          <a:xfrm>
            <a:off x="2639616" y="3886200"/>
            <a:ext cx="8832981" cy="1126976"/>
          </a:xfrm>
        </p:spPr>
        <p:txBody>
          <a:bodyPr/>
          <a:lstStyle>
            <a:lvl1pPr marL="0" indent="0" algn="ctr">
              <a:buNone/>
              <a:defRPr>
                <a:solidFill>
                  <a:schemeClr val="tx1"/>
                </a:solidFill>
                <a:latin typeface="Arial" pitchFamily="34" charset="0"/>
                <a:cs typeface="Arial" pitchFamily="34" charset="0"/>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fr-BE" dirty="0"/>
          </a:p>
        </p:txBody>
      </p:sp>
    </p:spTree>
    <p:extLst>
      <p:ext uri="{BB962C8B-B14F-4D97-AF65-F5344CB8AC3E}">
        <p14:creationId xmlns:p14="http://schemas.microsoft.com/office/powerpoint/2010/main" val="247242011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r-BE"/>
          </a:p>
        </p:txBody>
      </p:sp>
      <p:sp>
        <p:nvSpPr>
          <p:cNvPr id="3" name="Content Placeholder 2"/>
          <p:cNvSpPr>
            <a:spLocks noGrp="1"/>
          </p:cNvSpPr>
          <p:nvPr>
            <p:ph idx="1"/>
          </p:nvPr>
        </p:nvSpPr>
        <p:spPr/>
        <p:txBody>
          <a:bodyPr/>
          <a:lstStyle>
            <a:lvl1pPr marL="342891" indent="-342891">
              <a:spcBef>
                <a:spcPts val="0"/>
              </a:spcBef>
              <a:buClr>
                <a:srgbClr val="00B0F0"/>
              </a:buClr>
              <a:buSzPct val="100000"/>
              <a:buFont typeface="Arial" panose="020B0604020202020204" pitchFamily="34" charset="0"/>
              <a:buChar char="•"/>
              <a:defRPr/>
            </a:lvl1pPr>
            <a:lvl2pPr marL="742932" indent="-285744">
              <a:spcBef>
                <a:spcPts val="0"/>
              </a:spcBef>
              <a:buClr>
                <a:srgbClr val="00B0F0"/>
              </a:buClr>
              <a:buSzPct val="90000"/>
              <a:buFont typeface="Courier New" panose="02070309020205020404" pitchFamily="49" charset="0"/>
              <a:buChar char="o"/>
              <a:defRPr sz="2400"/>
            </a:lvl2pPr>
            <a:lvl3pPr marL="1142971" indent="-228594">
              <a:spcBef>
                <a:spcPts val="0"/>
              </a:spcBef>
              <a:buClr>
                <a:srgbClr val="00B0F0"/>
              </a:buClr>
              <a:buSzPct val="80000"/>
              <a:buFont typeface="Wingdings" panose="05000000000000000000" pitchFamily="2" charset="2"/>
              <a:buChar char="§"/>
              <a:defRPr sz="2400"/>
            </a:lvl3pPr>
            <a:lvl4pPr>
              <a:spcBef>
                <a:spcPts val="0"/>
              </a:spcBef>
              <a:defRPr sz="2400"/>
            </a:lvl4pPr>
            <a:lvl5pPr>
              <a:spcBef>
                <a:spcPts val="0"/>
              </a:spcBef>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BE" dirty="0"/>
          </a:p>
        </p:txBody>
      </p:sp>
      <p:sp>
        <p:nvSpPr>
          <p:cNvPr id="17" name="Footer Placeholder 4"/>
          <p:cNvSpPr>
            <a:spLocks noGrp="1"/>
          </p:cNvSpPr>
          <p:nvPr>
            <p:ph type="ftr" sz="quarter" idx="3"/>
          </p:nvPr>
        </p:nvSpPr>
        <p:spPr>
          <a:xfrm>
            <a:off x="606275" y="6316664"/>
            <a:ext cx="3860800" cy="365125"/>
          </a:xfrm>
          <a:prstGeom prst="rect">
            <a:avLst/>
          </a:prstGeom>
        </p:spPr>
        <p:txBody>
          <a:bodyPr vert="horz" lIns="91440" tIns="45720" rIns="91440" bIns="45720" rtlCol="0" anchor="ctr"/>
          <a:lstStyle>
            <a:lvl1pPr algn="l" fontAlgn="auto">
              <a:spcBef>
                <a:spcPts val="0"/>
              </a:spcBef>
              <a:spcAft>
                <a:spcPts val="0"/>
              </a:spcAft>
              <a:defRPr sz="1000" b="0">
                <a:solidFill>
                  <a:srgbClr val="241E4D"/>
                </a:solidFill>
                <a:latin typeface="Arial" pitchFamily="34" charset="0"/>
                <a:cs typeface="Arial" pitchFamily="34" charset="0"/>
              </a:defRPr>
            </a:lvl1pPr>
          </a:lstStyle>
          <a:p>
            <a:pPr>
              <a:defRPr/>
            </a:pPr>
            <a:endParaRPr lang="en-US"/>
          </a:p>
        </p:txBody>
      </p:sp>
      <p:sp>
        <p:nvSpPr>
          <p:cNvPr id="18" name="Slide Number Placeholder 5"/>
          <p:cNvSpPr>
            <a:spLocks noGrp="1"/>
          </p:cNvSpPr>
          <p:nvPr>
            <p:ph type="sldNum" sz="quarter" idx="4"/>
          </p:nvPr>
        </p:nvSpPr>
        <p:spPr>
          <a:xfrm>
            <a:off x="9203109" y="6316664"/>
            <a:ext cx="2844800" cy="365125"/>
          </a:xfrm>
          <a:prstGeom prst="rect">
            <a:avLst/>
          </a:prstGeom>
        </p:spPr>
        <p:txBody>
          <a:bodyPr vert="horz" lIns="91440" tIns="45720" rIns="91440" bIns="45720" rtlCol="0" anchor="ctr"/>
          <a:lstStyle>
            <a:lvl1pPr algn="r" fontAlgn="auto">
              <a:spcBef>
                <a:spcPts val="0"/>
              </a:spcBef>
              <a:spcAft>
                <a:spcPts val="0"/>
              </a:spcAft>
              <a:defRPr sz="1000" b="0">
                <a:solidFill>
                  <a:srgbClr val="241E4D"/>
                </a:solidFill>
                <a:latin typeface="Arial" panose="020B0604020202020204" pitchFamily="34" charset="0"/>
                <a:cs typeface="Arial" panose="020B0604020202020204" pitchFamily="34" charset="0"/>
              </a:defRPr>
            </a:lvl1pPr>
          </a:lstStyle>
          <a:p>
            <a:pPr>
              <a:defRPr/>
            </a:pPr>
            <a:r>
              <a:rPr lang="en-US" i="1">
                <a:solidFill>
                  <a:srgbClr val="FF0000"/>
                </a:solidFill>
              </a:rPr>
              <a:t>Slides not </a:t>
            </a:r>
            <a:r>
              <a:rPr lang="en-US" i="1" err="1">
                <a:solidFill>
                  <a:srgbClr val="FF0000"/>
                </a:solidFill>
              </a:rPr>
              <a:t>QC’ed</a:t>
            </a:r>
            <a:r>
              <a:rPr lang="en-US" i="1">
                <a:solidFill>
                  <a:srgbClr val="FF0000"/>
                </a:solidFill>
              </a:rPr>
              <a:t>           </a:t>
            </a:r>
            <a:fld id="{97D499A9-6350-438B-9959-366CB6526557}" type="slidenum">
              <a:rPr lang="en-US" smtClean="0"/>
              <a:pPr>
                <a:defRPr/>
              </a:pPr>
              <a:t>‹#›</a:t>
            </a:fld>
            <a:endParaRPr lang="en-US"/>
          </a:p>
        </p:txBody>
      </p:sp>
      <p:sp>
        <p:nvSpPr>
          <p:cNvPr id="19" name="TextBox 18"/>
          <p:cNvSpPr txBox="1"/>
          <p:nvPr userDrawn="1"/>
        </p:nvSpPr>
        <p:spPr>
          <a:xfrm>
            <a:off x="8184138" y="6604844"/>
            <a:ext cx="3311804" cy="153888"/>
          </a:xfrm>
          <a:prstGeom prst="rect">
            <a:avLst/>
          </a:prstGeom>
          <a:noFill/>
        </p:spPr>
        <p:txBody>
          <a:bodyPr wrap="none" lIns="0" tIns="0" rIns="0" bIns="0" rtlCol="0" anchor="ctr">
            <a:spAutoFit/>
          </a:bodyPr>
          <a:lstStyle/>
          <a:p>
            <a:pPr algn="ctr" fontAlgn="base">
              <a:spcBef>
                <a:spcPct val="0"/>
              </a:spcBef>
              <a:spcAft>
                <a:spcPct val="0"/>
              </a:spcAft>
            </a:pPr>
            <a:r>
              <a:rPr lang="en-US" sz="1000" err="1">
                <a:solidFill>
                  <a:srgbClr val="009DE0"/>
                </a:solidFill>
                <a:latin typeface="Arial" pitchFamily="34" charset="0"/>
                <a:cs typeface="Arial" pitchFamily="34" charset="0"/>
              </a:rPr>
              <a:t>Vansteenkiste</a:t>
            </a:r>
            <a:r>
              <a:rPr lang="en-US" sz="1000">
                <a:solidFill>
                  <a:srgbClr val="009DE0"/>
                </a:solidFill>
                <a:latin typeface="Arial" pitchFamily="34" charset="0"/>
                <a:cs typeface="Arial" pitchFamily="34" charset="0"/>
              </a:rPr>
              <a:t> J. et al., </a:t>
            </a:r>
            <a:r>
              <a:rPr lang="en-US" sz="1000" err="1">
                <a:solidFill>
                  <a:srgbClr val="009DE0"/>
                </a:solidFill>
                <a:latin typeface="Arial" pitchFamily="34" charset="0"/>
                <a:cs typeface="Arial" pitchFamily="34" charset="0"/>
              </a:rPr>
              <a:t>atezolizumab</a:t>
            </a:r>
            <a:r>
              <a:rPr lang="en-US" sz="1000">
                <a:solidFill>
                  <a:srgbClr val="009DE0"/>
                </a:solidFill>
                <a:latin typeface="Arial" pitchFamily="34" charset="0"/>
                <a:cs typeface="Arial" pitchFamily="34" charset="0"/>
              </a:rPr>
              <a:t> in NSCLC (POPLAR)</a:t>
            </a:r>
          </a:p>
        </p:txBody>
      </p:sp>
    </p:spTree>
    <p:extLst>
      <p:ext uri="{BB962C8B-B14F-4D97-AF65-F5344CB8AC3E}">
        <p14:creationId xmlns:p14="http://schemas.microsoft.com/office/powerpoint/2010/main" val="187561110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fr-BE" dirty="0"/>
          </a:p>
        </p:txBody>
      </p:sp>
      <p:sp>
        <p:nvSpPr>
          <p:cNvPr id="3" name="Content Placeholder 2"/>
          <p:cNvSpPr>
            <a:spLocks noGrp="1"/>
          </p:cNvSpPr>
          <p:nvPr>
            <p:ph sz="half" idx="1"/>
          </p:nvPr>
        </p:nvSpPr>
        <p:spPr>
          <a:xfrm>
            <a:off x="609600" y="1916833"/>
            <a:ext cx="5384800" cy="4209331"/>
          </a:xfrm>
        </p:spPr>
        <p:txBody>
          <a:bodyPr/>
          <a:lstStyle>
            <a:lvl1pPr>
              <a:spcBef>
                <a:spcPts val="0"/>
              </a:spcBef>
              <a:defRPr sz="2800"/>
            </a:lvl1pPr>
            <a:lvl2pPr>
              <a:spcBef>
                <a:spcPts val="0"/>
              </a:spcBef>
              <a:defRPr sz="2400"/>
            </a:lvl2pPr>
            <a:lvl3pPr>
              <a:spcBef>
                <a:spcPts val="0"/>
              </a:spcBef>
              <a:defRPr sz="2400"/>
            </a:lvl3pPr>
            <a:lvl4pPr>
              <a:spcBef>
                <a:spcPts val="0"/>
              </a:spcBef>
              <a:defRPr sz="2400"/>
            </a:lvl4pPr>
            <a:lvl5pPr>
              <a:spcBef>
                <a:spcPts val="0"/>
              </a:spcBef>
              <a:defRPr sz="2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BE" dirty="0"/>
          </a:p>
        </p:txBody>
      </p:sp>
      <p:sp>
        <p:nvSpPr>
          <p:cNvPr id="4" name="Content Placeholder 3"/>
          <p:cNvSpPr>
            <a:spLocks noGrp="1"/>
          </p:cNvSpPr>
          <p:nvPr>
            <p:ph sz="half" idx="2"/>
          </p:nvPr>
        </p:nvSpPr>
        <p:spPr>
          <a:xfrm>
            <a:off x="6197600" y="1916833"/>
            <a:ext cx="5384800" cy="4209331"/>
          </a:xfrm>
        </p:spPr>
        <p:txBody>
          <a:bodyPr/>
          <a:lstStyle>
            <a:lvl1pPr marL="342891" indent="-342891">
              <a:spcBef>
                <a:spcPts val="0"/>
              </a:spcBef>
              <a:buClr>
                <a:srgbClr val="00B0F0"/>
              </a:buClr>
              <a:buSzPct val="100000"/>
              <a:buFont typeface="Arial" panose="020B0604020202020204" pitchFamily="34" charset="0"/>
              <a:buChar char="•"/>
              <a:defRPr sz="2800"/>
            </a:lvl1pPr>
            <a:lvl2pPr marL="742932" indent="-285744">
              <a:spcBef>
                <a:spcPts val="0"/>
              </a:spcBef>
              <a:buClr>
                <a:srgbClr val="00B0F0"/>
              </a:buClr>
              <a:buSzPct val="90000"/>
              <a:buFont typeface="Courier New" panose="02070309020205020404" pitchFamily="49" charset="0"/>
              <a:buChar char="o"/>
              <a:defRPr sz="2400"/>
            </a:lvl2pPr>
            <a:lvl3pPr marL="1142971" indent="-228594">
              <a:spcBef>
                <a:spcPts val="0"/>
              </a:spcBef>
              <a:buClr>
                <a:srgbClr val="00B0F0"/>
              </a:buClr>
              <a:buSzPct val="80000"/>
              <a:buFont typeface="Wingdings" panose="05000000000000000000" pitchFamily="2" charset="2"/>
              <a:buChar char="§"/>
              <a:defRPr sz="2400"/>
            </a:lvl3pPr>
            <a:lvl4pPr>
              <a:spcBef>
                <a:spcPts val="0"/>
              </a:spcBef>
              <a:defRPr sz="2400"/>
            </a:lvl4pPr>
            <a:lvl5pPr>
              <a:spcBef>
                <a:spcPts val="0"/>
              </a:spcBef>
              <a:defRPr sz="2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BE" dirty="0"/>
          </a:p>
        </p:txBody>
      </p:sp>
      <p:sp>
        <p:nvSpPr>
          <p:cNvPr id="22" name="Slide Number Placeholder 5"/>
          <p:cNvSpPr>
            <a:spLocks noGrp="1"/>
          </p:cNvSpPr>
          <p:nvPr>
            <p:ph type="sldNum" sz="quarter" idx="4"/>
          </p:nvPr>
        </p:nvSpPr>
        <p:spPr>
          <a:xfrm>
            <a:off x="9203109" y="6316664"/>
            <a:ext cx="2844800" cy="365125"/>
          </a:xfrm>
          <a:prstGeom prst="rect">
            <a:avLst/>
          </a:prstGeom>
        </p:spPr>
        <p:txBody>
          <a:bodyPr vert="horz" lIns="91440" tIns="45720" rIns="91440" bIns="45720" rtlCol="0" anchor="ctr"/>
          <a:lstStyle>
            <a:lvl1pPr algn="r" fontAlgn="auto">
              <a:spcBef>
                <a:spcPts val="0"/>
              </a:spcBef>
              <a:spcAft>
                <a:spcPts val="0"/>
              </a:spcAft>
              <a:defRPr sz="1000" b="0">
                <a:solidFill>
                  <a:srgbClr val="241E4D"/>
                </a:solidFill>
                <a:latin typeface="Arial" panose="020B0604020202020204" pitchFamily="34" charset="0"/>
                <a:cs typeface="Arial" panose="020B0604020202020204" pitchFamily="34" charset="0"/>
              </a:defRPr>
            </a:lvl1pPr>
          </a:lstStyle>
          <a:p>
            <a:pPr>
              <a:defRPr/>
            </a:pPr>
            <a:r>
              <a:rPr lang="en-US" i="1">
                <a:solidFill>
                  <a:srgbClr val="FF0000"/>
                </a:solidFill>
              </a:rPr>
              <a:t>Slides not </a:t>
            </a:r>
            <a:r>
              <a:rPr lang="en-US" i="1" err="1">
                <a:solidFill>
                  <a:srgbClr val="FF0000"/>
                </a:solidFill>
              </a:rPr>
              <a:t>QC’ed</a:t>
            </a:r>
            <a:r>
              <a:rPr lang="en-US" i="1">
                <a:solidFill>
                  <a:srgbClr val="FF0000"/>
                </a:solidFill>
              </a:rPr>
              <a:t>      </a:t>
            </a:r>
            <a:fld id="{97D499A9-6350-438B-9959-366CB6526557}" type="slidenum">
              <a:rPr lang="en-US" smtClean="0"/>
              <a:pPr>
                <a:defRPr/>
              </a:pPr>
              <a:t>‹#›</a:t>
            </a:fld>
            <a:endParaRPr lang="en-US"/>
          </a:p>
        </p:txBody>
      </p:sp>
      <p:sp>
        <p:nvSpPr>
          <p:cNvPr id="23" name="TextBox 22"/>
          <p:cNvSpPr txBox="1"/>
          <p:nvPr userDrawn="1"/>
        </p:nvSpPr>
        <p:spPr>
          <a:xfrm>
            <a:off x="8184138" y="6604844"/>
            <a:ext cx="3311804" cy="153888"/>
          </a:xfrm>
          <a:prstGeom prst="rect">
            <a:avLst/>
          </a:prstGeom>
          <a:noFill/>
        </p:spPr>
        <p:txBody>
          <a:bodyPr wrap="none" lIns="0" tIns="0" rIns="0" bIns="0" rtlCol="0" anchor="ctr">
            <a:spAutoFit/>
          </a:bodyPr>
          <a:lstStyle/>
          <a:p>
            <a:pPr algn="ctr" fontAlgn="base">
              <a:spcBef>
                <a:spcPct val="0"/>
              </a:spcBef>
              <a:spcAft>
                <a:spcPct val="0"/>
              </a:spcAft>
            </a:pPr>
            <a:r>
              <a:rPr lang="en-US" sz="1000" err="1">
                <a:solidFill>
                  <a:srgbClr val="009DE0"/>
                </a:solidFill>
                <a:latin typeface="Arial" pitchFamily="34" charset="0"/>
                <a:cs typeface="Arial" pitchFamily="34" charset="0"/>
              </a:rPr>
              <a:t>Vansteenkiste</a:t>
            </a:r>
            <a:r>
              <a:rPr lang="en-US" sz="1000">
                <a:solidFill>
                  <a:srgbClr val="009DE0"/>
                </a:solidFill>
                <a:latin typeface="Arial" pitchFamily="34" charset="0"/>
                <a:cs typeface="Arial" pitchFamily="34" charset="0"/>
              </a:rPr>
              <a:t> J. et al., </a:t>
            </a:r>
            <a:r>
              <a:rPr lang="en-US" sz="1000" err="1">
                <a:solidFill>
                  <a:srgbClr val="009DE0"/>
                </a:solidFill>
                <a:latin typeface="Arial" pitchFamily="34" charset="0"/>
                <a:cs typeface="Arial" pitchFamily="34" charset="0"/>
              </a:rPr>
              <a:t>atezolizumab</a:t>
            </a:r>
            <a:r>
              <a:rPr lang="en-US" sz="1000">
                <a:solidFill>
                  <a:srgbClr val="009DE0"/>
                </a:solidFill>
                <a:latin typeface="Arial" pitchFamily="34" charset="0"/>
                <a:cs typeface="Arial" pitchFamily="34" charset="0"/>
              </a:rPr>
              <a:t> in NSCLC (POPLAR)</a:t>
            </a:r>
          </a:p>
        </p:txBody>
      </p:sp>
      <p:sp>
        <p:nvSpPr>
          <p:cNvPr id="24" name="Footer Placeholder 4"/>
          <p:cNvSpPr>
            <a:spLocks noGrp="1"/>
          </p:cNvSpPr>
          <p:nvPr>
            <p:ph type="ftr" sz="quarter" idx="3"/>
          </p:nvPr>
        </p:nvSpPr>
        <p:spPr>
          <a:xfrm>
            <a:off x="606275" y="6316664"/>
            <a:ext cx="3860800" cy="365125"/>
          </a:xfrm>
          <a:prstGeom prst="rect">
            <a:avLst/>
          </a:prstGeom>
        </p:spPr>
        <p:txBody>
          <a:bodyPr vert="horz" lIns="91440" tIns="45720" rIns="91440" bIns="45720" rtlCol="0" anchor="ctr"/>
          <a:lstStyle>
            <a:lvl1pPr algn="l" fontAlgn="auto">
              <a:spcBef>
                <a:spcPts val="0"/>
              </a:spcBef>
              <a:spcAft>
                <a:spcPts val="0"/>
              </a:spcAft>
              <a:defRPr sz="1000" b="0">
                <a:solidFill>
                  <a:srgbClr val="241E4D"/>
                </a:solidFill>
                <a:latin typeface="Arial" pitchFamily="34" charset="0"/>
                <a:cs typeface="Arial" pitchFamily="34" charset="0"/>
              </a:defRPr>
            </a:lvl1pPr>
          </a:lstStyle>
          <a:p>
            <a:pPr>
              <a:defRPr/>
            </a:pPr>
            <a:endParaRPr lang="en-US"/>
          </a:p>
        </p:txBody>
      </p:sp>
    </p:spTree>
    <p:extLst>
      <p:ext uri="{BB962C8B-B14F-4D97-AF65-F5344CB8AC3E}">
        <p14:creationId xmlns:p14="http://schemas.microsoft.com/office/powerpoint/2010/main" val="388741273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351584" y="933864"/>
            <a:ext cx="9217024" cy="864096"/>
          </a:xfrm>
        </p:spPr>
        <p:txBody>
          <a:bodyPr/>
          <a:lstStyle>
            <a:lvl1pPr>
              <a:defRPr/>
            </a:lvl1pPr>
          </a:lstStyle>
          <a:p>
            <a:r>
              <a:rPr lang="en-US"/>
              <a:t>Click to edit Master title style</a:t>
            </a:r>
            <a:endParaRPr lang="fr-BE" dirty="0"/>
          </a:p>
        </p:txBody>
      </p:sp>
      <p:sp>
        <p:nvSpPr>
          <p:cNvPr id="3" name="Text Placeholder 2"/>
          <p:cNvSpPr>
            <a:spLocks noGrp="1"/>
          </p:cNvSpPr>
          <p:nvPr>
            <p:ph type="body" idx="1"/>
          </p:nvPr>
        </p:nvSpPr>
        <p:spPr>
          <a:xfrm>
            <a:off x="611200" y="1844825"/>
            <a:ext cx="5386917" cy="533467"/>
          </a:xfrm>
        </p:spPr>
        <p:txBody>
          <a:bodyPr anchor="b">
            <a:noAutofit/>
          </a:bodyPr>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420889"/>
            <a:ext cx="5386917" cy="3705275"/>
          </a:xfrm>
        </p:spPr>
        <p:txBody>
          <a:bodyPr/>
          <a:lstStyle>
            <a:lvl1pPr>
              <a:spcBef>
                <a:spcPts val="0"/>
              </a:spcBef>
              <a:defRPr sz="2800"/>
            </a:lvl1pPr>
            <a:lvl2pPr>
              <a:spcBef>
                <a:spcPts val="0"/>
              </a:spcBef>
              <a:defRPr sz="2400"/>
            </a:lvl2pPr>
            <a:lvl3pPr>
              <a:spcBef>
                <a:spcPts val="0"/>
              </a:spcBef>
              <a:defRPr sz="2400"/>
            </a:lvl3pPr>
            <a:lvl4pPr>
              <a:spcBef>
                <a:spcPts val="0"/>
              </a:spcBef>
              <a:defRPr sz="2400"/>
            </a:lvl4pPr>
            <a:lvl5pPr>
              <a:spcBef>
                <a:spcPts val="0"/>
              </a:spcBef>
              <a:defRPr sz="2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BE" dirty="0"/>
          </a:p>
        </p:txBody>
      </p:sp>
      <p:sp>
        <p:nvSpPr>
          <p:cNvPr id="5" name="Text Placeholder 4"/>
          <p:cNvSpPr>
            <a:spLocks noGrp="1"/>
          </p:cNvSpPr>
          <p:nvPr>
            <p:ph type="body" sz="quarter" idx="3"/>
          </p:nvPr>
        </p:nvSpPr>
        <p:spPr>
          <a:xfrm>
            <a:off x="6193374" y="1844825"/>
            <a:ext cx="5389033" cy="531219"/>
          </a:xfrm>
        </p:spPr>
        <p:txBody>
          <a:bodyPr anchor="b">
            <a:normAutofit/>
          </a:bodyPr>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4" y="2420889"/>
            <a:ext cx="5389033" cy="3705275"/>
          </a:xfrm>
        </p:spPr>
        <p:txBody>
          <a:bodyPr/>
          <a:lstStyle>
            <a:lvl1pPr>
              <a:spcBef>
                <a:spcPts val="0"/>
              </a:spcBef>
              <a:defRPr sz="2800"/>
            </a:lvl1pPr>
            <a:lvl2pPr>
              <a:spcBef>
                <a:spcPts val="0"/>
              </a:spcBef>
              <a:defRPr sz="2400"/>
            </a:lvl2pPr>
            <a:lvl3pPr>
              <a:spcBef>
                <a:spcPts val="0"/>
              </a:spcBef>
              <a:defRPr sz="2400"/>
            </a:lvl3pPr>
            <a:lvl4pPr>
              <a:spcBef>
                <a:spcPts val="0"/>
              </a:spcBef>
              <a:defRPr sz="2400"/>
            </a:lvl4pPr>
            <a:lvl5pPr>
              <a:spcBef>
                <a:spcPts val="0"/>
              </a:spcBef>
              <a:defRPr sz="2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BE" dirty="0"/>
          </a:p>
        </p:txBody>
      </p:sp>
      <p:sp>
        <p:nvSpPr>
          <p:cNvPr id="16" name="Slide Number Placeholder 5"/>
          <p:cNvSpPr>
            <a:spLocks noGrp="1"/>
          </p:cNvSpPr>
          <p:nvPr>
            <p:ph type="sldNum" sz="quarter" idx="10"/>
          </p:nvPr>
        </p:nvSpPr>
        <p:spPr>
          <a:xfrm>
            <a:off x="9203109" y="6316664"/>
            <a:ext cx="2844800" cy="365125"/>
          </a:xfrm>
          <a:prstGeom prst="rect">
            <a:avLst/>
          </a:prstGeom>
        </p:spPr>
        <p:txBody>
          <a:bodyPr vert="horz" lIns="91440" tIns="45720" rIns="91440" bIns="45720" rtlCol="0" anchor="ctr"/>
          <a:lstStyle>
            <a:lvl1pPr algn="r" fontAlgn="auto">
              <a:spcBef>
                <a:spcPts val="0"/>
              </a:spcBef>
              <a:spcAft>
                <a:spcPts val="0"/>
              </a:spcAft>
              <a:defRPr sz="1000" b="0">
                <a:solidFill>
                  <a:srgbClr val="241E4D"/>
                </a:solidFill>
                <a:latin typeface="Arial" panose="020B0604020202020204" pitchFamily="34" charset="0"/>
                <a:cs typeface="Arial" panose="020B0604020202020204" pitchFamily="34" charset="0"/>
              </a:defRPr>
            </a:lvl1pPr>
          </a:lstStyle>
          <a:p>
            <a:pPr>
              <a:defRPr/>
            </a:pPr>
            <a:r>
              <a:rPr lang="en-US" i="1">
                <a:solidFill>
                  <a:srgbClr val="FF0000"/>
                </a:solidFill>
              </a:rPr>
              <a:t>Slides not </a:t>
            </a:r>
            <a:r>
              <a:rPr lang="en-US" i="1" err="1">
                <a:solidFill>
                  <a:srgbClr val="FF0000"/>
                </a:solidFill>
              </a:rPr>
              <a:t>QC’ed</a:t>
            </a:r>
            <a:r>
              <a:rPr lang="en-US" i="1">
                <a:solidFill>
                  <a:srgbClr val="FF0000"/>
                </a:solidFill>
              </a:rPr>
              <a:t>      </a:t>
            </a:r>
            <a:fld id="{97D499A9-6350-438B-9959-366CB6526557}" type="slidenum">
              <a:rPr lang="en-US" smtClean="0"/>
              <a:pPr>
                <a:defRPr/>
              </a:pPr>
              <a:t>‹#›</a:t>
            </a:fld>
            <a:endParaRPr lang="en-US"/>
          </a:p>
        </p:txBody>
      </p:sp>
      <p:sp>
        <p:nvSpPr>
          <p:cNvPr id="17" name="TextBox 16"/>
          <p:cNvSpPr txBox="1"/>
          <p:nvPr userDrawn="1"/>
        </p:nvSpPr>
        <p:spPr>
          <a:xfrm>
            <a:off x="8184138" y="6604844"/>
            <a:ext cx="3311804" cy="153888"/>
          </a:xfrm>
          <a:prstGeom prst="rect">
            <a:avLst/>
          </a:prstGeom>
          <a:noFill/>
        </p:spPr>
        <p:txBody>
          <a:bodyPr wrap="none" lIns="0" tIns="0" rIns="0" bIns="0" rtlCol="0" anchor="ctr">
            <a:spAutoFit/>
          </a:bodyPr>
          <a:lstStyle/>
          <a:p>
            <a:pPr algn="ctr" fontAlgn="base">
              <a:spcBef>
                <a:spcPct val="0"/>
              </a:spcBef>
              <a:spcAft>
                <a:spcPct val="0"/>
              </a:spcAft>
            </a:pPr>
            <a:r>
              <a:rPr lang="en-US" sz="1000" err="1">
                <a:solidFill>
                  <a:srgbClr val="009DE0"/>
                </a:solidFill>
                <a:latin typeface="Arial" pitchFamily="34" charset="0"/>
                <a:cs typeface="Arial" pitchFamily="34" charset="0"/>
              </a:rPr>
              <a:t>Vansteenkiste</a:t>
            </a:r>
            <a:r>
              <a:rPr lang="en-US" sz="1000">
                <a:solidFill>
                  <a:srgbClr val="009DE0"/>
                </a:solidFill>
                <a:latin typeface="Arial" pitchFamily="34" charset="0"/>
                <a:cs typeface="Arial" pitchFamily="34" charset="0"/>
              </a:rPr>
              <a:t> J. et al., </a:t>
            </a:r>
            <a:r>
              <a:rPr lang="en-US" sz="1000" err="1">
                <a:solidFill>
                  <a:srgbClr val="009DE0"/>
                </a:solidFill>
                <a:latin typeface="Arial" pitchFamily="34" charset="0"/>
                <a:cs typeface="Arial" pitchFamily="34" charset="0"/>
              </a:rPr>
              <a:t>atezolizumab</a:t>
            </a:r>
            <a:r>
              <a:rPr lang="en-US" sz="1000">
                <a:solidFill>
                  <a:srgbClr val="009DE0"/>
                </a:solidFill>
                <a:latin typeface="Arial" pitchFamily="34" charset="0"/>
                <a:cs typeface="Arial" pitchFamily="34" charset="0"/>
              </a:rPr>
              <a:t> in NSCLC (POPLAR)</a:t>
            </a:r>
          </a:p>
        </p:txBody>
      </p:sp>
      <p:sp>
        <p:nvSpPr>
          <p:cNvPr id="18" name="Footer Placeholder 4"/>
          <p:cNvSpPr>
            <a:spLocks noGrp="1"/>
          </p:cNvSpPr>
          <p:nvPr>
            <p:ph type="ftr" sz="quarter" idx="11"/>
          </p:nvPr>
        </p:nvSpPr>
        <p:spPr>
          <a:xfrm>
            <a:off x="606275" y="6316664"/>
            <a:ext cx="3860800" cy="365125"/>
          </a:xfrm>
          <a:prstGeom prst="rect">
            <a:avLst/>
          </a:prstGeom>
        </p:spPr>
        <p:txBody>
          <a:bodyPr vert="horz" lIns="91440" tIns="45720" rIns="91440" bIns="45720" rtlCol="0" anchor="ctr"/>
          <a:lstStyle>
            <a:lvl1pPr algn="l" fontAlgn="auto">
              <a:spcBef>
                <a:spcPts val="0"/>
              </a:spcBef>
              <a:spcAft>
                <a:spcPts val="0"/>
              </a:spcAft>
              <a:defRPr sz="1000" b="0">
                <a:solidFill>
                  <a:srgbClr val="241E4D"/>
                </a:solidFill>
                <a:latin typeface="Arial" pitchFamily="34" charset="0"/>
                <a:cs typeface="Arial" pitchFamily="34" charset="0"/>
              </a:defRPr>
            </a:lvl1pPr>
          </a:lstStyle>
          <a:p>
            <a:pPr>
              <a:defRPr/>
            </a:pPr>
            <a:endParaRPr lang="en-US"/>
          </a:p>
        </p:txBody>
      </p:sp>
    </p:spTree>
    <p:extLst>
      <p:ext uri="{BB962C8B-B14F-4D97-AF65-F5344CB8AC3E}">
        <p14:creationId xmlns:p14="http://schemas.microsoft.com/office/powerpoint/2010/main" val="194069744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blank">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6472663"/>
      </p:ext>
    </p:extLst>
  </p:cSld>
  <p:clrMapOvr>
    <a:masterClrMapping/>
  </p:clrMapOvr>
  <p:transition>
    <p:wipe dir="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007" y="1398592"/>
            <a:ext cx="10970684" cy="4884737"/>
          </a:xfrm>
        </p:spPr>
        <p:txBody>
          <a:bodyPr/>
          <a:lstStyle>
            <a:lvl1pPr marL="227008" indent="-227008">
              <a:buClr>
                <a:schemeClr val="accent6"/>
              </a:buClr>
              <a:defRPr lang="en-US" sz="2400" b="1" dirty="0" smtClean="0">
                <a:solidFill>
                  <a:schemeClr val="tx1"/>
                </a:solidFill>
                <a:effectLst/>
                <a:latin typeface="Arial" pitchFamily="34" charset="0"/>
                <a:ea typeface="+mn-ea"/>
                <a:cs typeface="+mn-cs"/>
              </a:defRPr>
            </a:lvl1pPr>
            <a:lvl2pPr marL="669909" indent="-385753">
              <a:buClr>
                <a:schemeClr val="accent1"/>
              </a:buClr>
              <a:defRPr lang="en-US" sz="2200" b="1" dirty="0" smtClean="0">
                <a:solidFill>
                  <a:schemeClr val="tx1"/>
                </a:solidFill>
                <a:effectLst/>
                <a:latin typeface="Arial" pitchFamily="34" charset="0"/>
              </a:defRPr>
            </a:lvl2pPr>
            <a:lvl3pPr marL="914377" indent="-227008">
              <a:buClr>
                <a:schemeClr val="tx1"/>
              </a:buClr>
              <a:defRPr lang="en-US" sz="2000" b="1" dirty="0" smtClean="0">
                <a:solidFill>
                  <a:schemeClr val="tx1"/>
                </a:solidFill>
                <a:effectLst/>
                <a:latin typeface="Arial" pitchFamily="34" charset="0"/>
              </a:defRPr>
            </a:lvl3pPr>
            <a:lvl4pPr marL="1341405" indent="-371465">
              <a:buClr>
                <a:schemeClr val="accent6"/>
              </a:buClr>
              <a:defRPr lang="en-US" sz="1800" b="1" dirty="0">
                <a:solidFill>
                  <a:schemeClr val="tx1"/>
                </a:solidFill>
                <a:effectLst/>
                <a:latin typeface="Arial" pitchFamily="34" charset="0"/>
              </a:defRPr>
            </a:lvl4pPr>
            <a:lvl5pPr marL="1828754" indent="0">
              <a:buClr>
                <a:schemeClr val="accent1"/>
              </a:buClr>
              <a:buNone/>
              <a:defRPr/>
            </a:lvl5pPr>
          </a:lstStyle>
          <a:p>
            <a:pPr marL="227008" lvl="0" indent="-227008" algn="l" rtl="0" eaLnBrk="0" fontAlgn="base" hangingPunct="0">
              <a:spcBef>
                <a:spcPts val="1200"/>
              </a:spcBef>
              <a:spcAft>
                <a:spcPts val="0"/>
              </a:spcAft>
              <a:buClr>
                <a:schemeClr val="accent6"/>
              </a:buClr>
              <a:buChar char="•"/>
            </a:pPr>
            <a:r>
              <a:rPr lang="en-GB" noProof="0" dirty="0"/>
              <a:t>Click to edit Master text styles</a:t>
            </a:r>
          </a:p>
          <a:p>
            <a:pPr marL="628635" lvl="1" indent="-344479" algn="l" rtl="0" eaLnBrk="0" fontAlgn="base" hangingPunct="0">
              <a:spcBef>
                <a:spcPts val="600"/>
              </a:spcBef>
              <a:spcAft>
                <a:spcPts val="0"/>
              </a:spcAft>
              <a:buClr>
                <a:srgbClr val="00CCFF"/>
              </a:buClr>
              <a:buFont typeface="Arial" charset="0"/>
              <a:buChar char="–"/>
            </a:pPr>
            <a:r>
              <a:rPr lang="en-GB" noProof="0" dirty="0"/>
              <a:t>Second level</a:t>
            </a:r>
          </a:p>
          <a:p>
            <a:pPr marL="914377" lvl="2" indent="-227008" algn="l" rtl="0" eaLnBrk="0" fontAlgn="base" hangingPunct="0">
              <a:spcBef>
                <a:spcPts val="300"/>
              </a:spcBef>
              <a:spcAft>
                <a:spcPts val="0"/>
              </a:spcAft>
              <a:buClr>
                <a:schemeClr val="tx1"/>
              </a:buClr>
              <a:buChar char="•"/>
            </a:pPr>
            <a:r>
              <a:rPr lang="en-GB" noProof="0" dirty="0"/>
              <a:t>Third level</a:t>
            </a:r>
          </a:p>
          <a:p>
            <a:pPr marL="1341405" lvl="3" indent="-371465" algn="l" rtl="0" eaLnBrk="0" fontAlgn="base" hangingPunct="0">
              <a:spcBef>
                <a:spcPts val="300"/>
              </a:spcBef>
              <a:spcAft>
                <a:spcPts val="0"/>
              </a:spcAft>
              <a:buClr>
                <a:schemeClr val="accent6"/>
              </a:buClr>
              <a:buFont typeface="Arial" charset="0"/>
              <a:buChar char="–"/>
            </a:pPr>
            <a:r>
              <a:rPr lang="en-GB" noProof="0" dirty="0"/>
              <a:t>Fourth level</a:t>
            </a:r>
          </a:p>
        </p:txBody>
      </p:sp>
      <p:sp>
        <p:nvSpPr>
          <p:cNvPr id="2" name="Title 1"/>
          <p:cNvSpPr>
            <a:spLocks noGrp="1"/>
          </p:cNvSpPr>
          <p:nvPr>
            <p:ph type="title"/>
          </p:nvPr>
        </p:nvSpPr>
        <p:spPr/>
        <p:txBody>
          <a:bodyPr/>
          <a:lstStyle/>
          <a:p>
            <a:r>
              <a:rPr lang="en-GB" noProof="0"/>
              <a:t>Click to edit Master title style</a:t>
            </a:r>
          </a:p>
        </p:txBody>
      </p:sp>
      <p:sp>
        <p:nvSpPr>
          <p:cNvPr id="5" name="Text Placeholder 21"/>
          <p:cNvSpPr>
            <a:spLocks noGrp="1"/>
          </p:cNvSpPr>
          <p:nvPr>
            <p:ph type="body" sz="quarter" idx="10" hasCustomPrompt="1"/>
          </p:nvPr>
        </p:nvSpPr>
        <p:spPr>
          <a:xfrm>
            <a:off x="647706" y="6267454"/>
            <a:ext cx="7366001" cy="463313"/>
          </a:xfrm>
        </p:spPr>
        <p:txBody>
          <a:bodyPr wrap="square" lIns="0" tIns="0" rIns="0" bIns="0" anchor="b" anchorCtr="0">
            <a:noAutofit/>
          </a:bodyPr>
          <a:lstStyle>
            <a:lvl1pPr marL="0" indent="0">
              <a:lnSpc>
                <a:spcPct val="100000"/>
              </a:lnSpc>
              <a:spcBef>
                <a:spcPts val="200"/>
              </a:spcBef>
              <a:buNone/>
              <a:defRPr sz="1051" b="0" baseline="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noProof="0" dirty="0"/>
              <a:t>Click to add footnote</a:t>
            </a:r>
          </a:p>
        </p:txBody>
      </p:sp>
      <p:sp>
        <p:nvSpPr>
          <p:cNvPr id="6" name="Slide Number Placeholder 5"/>
          <p:cNvSpPr>
            <a:spLocks noGrp="1"/>
          </p:cNvSpPr>
          <p:nvPr>
            <p:ph type="sldNum" sz="quarter" idx="4"/>
          </p:nvPr>
        </p:nvSpPr>
        <p:spPr>
          <a:xfrm>
            <a:off x="11582400" y="6553200"/>
            <a:ext cx="609600" cy="304800"/>
          </a:xfrm>
          <a:prstGeom prst="rect">
            <a:avLst/>
          </a:prstGeom>
        </p:spPr>
        <p:txBody>
          <a:bodyPr vert="horz" lIns="91440" tIns="45720" rIns="91440" bIns="45720" rtlCol="0" anchor="b"/>
          <a:lstStyle>
            <a:lvl1pPr algn="ctr">
              <a:defRPr sz="900" b="0">
                <a:solidFill>
                  <a:schemeClr val="tx1"/>
                </a:solidFill>
              </a:defRPr>
            </a:lvl1pPr>
          </a:lstStyle>
          <a:p>
            <a:pPr fontAlgn="base">
              <a:spcBef>
                <a:spcPct val="0"/>
              </a:spcBef>
              <a:spcAft>
                <a:spcPct val="0"/>
              </a:spcAft>
            </a:pPr>
            <a:fld id="{8E400C15-9294-4C2D-9232-1CDAA0EDCD35}" type="slidenum">
              <a:rPr lang="en-US" smtClean="0">
                <a:solidFill>
                  <a:prstClr val="black"/>
                </a:solidFill>
                <a:latin typeface="Arial" pitchFamily="34" charset="0"/>
                <a:cs typeface="Arial" pitchFamily="34" charset="0"/>
              </a:rPr>
              <a:pPr fontAlgn="base">
                <a:spcBef>
                  <a:spcPct val="0"/>
                </a:spcBef>
                <a:spcAft>
                  <a:spcPct val="0"/>
                </a:spcAft>
              </a:pPr>
              <a:t>‹#›</a:t>
            </a:fld>
            <a:endParaRPr lang="en-US">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260544479"/>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userDrawn="1">
  <p:cSld name="5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Click to edit Master title style</a:t>
            </a:r>
          </a:p>
        </p:txBody>
      </p:sp>
      <p:sp>
        <p:nvSpPr>
          <p:cNvPr id="4" name="Text Placeholder 21"/>
          <p:cNvSpPr>
            <a:spLocks noGrp="1"/>
          </p:cNvSpPr>
          <p:nvPr>
            <p:ph type="body" sz="quarter" idx="10" hasCustomPrompt="1"/>
          </p:nvPr>
        </p:nvSpPr>
        <p:spPr>
          <a:xfrm>
            <a:off x="647706" y="6267454"/>
            <a:ext cx="7366001" cy="463313"/>
          </a:xfrm>
        </p:spPr>
        <p:txBody>
          <a:bodyPr wrap="square" lIns="0" tIns="0" rIns="0" bIns="0" anchor="b" anchorCtr="0">
            <a:noAutofit/>
          </a:bodyPr>
          <a:lstStyle>
            <a:lvl1pPr marL="0" indent="0">
              <a:lnSpc>
                <a:spcPct val="100000"/>
              </a:lnSpc>
              <a:spcBef>
                <a:spcPts val="200"/>
              </a:spcBef>
              <a:buNone/>
              <a:defRPr sz="1051" b="0" baseline="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noProof="0" dirty="0"/>
              <a:t>Click to add footnote</a:t>
            </a:r>
          </a:p>
        </p:txBody>
      </p:sp>
      <p:sp>
        <p:nvSpPr>
          <p:cNvPr id="5" name="Slide Number Placeholder 5"/>
          <p:cNvSpPr>
            <a:spLocks noGrp="1"/>
          </p:cNvSpPr>
          <p:nvPr>
            <p:ph type="sldNum" sz="quarter" idx="4"/>
          </p:nvPr>
        </p:nvSpPr>
        <p:spPr>
          <a:xfrm>
            <a:off x="11582400" y="6553200"/>
            <a:ext cx="609600" cy="304800"/>
          </a:xfrm>
          <a:prstGeom prst="rect">
            <a:avLst/>
          </a:prstGeom>
        </p:spPr>
        <p:txBody>
          <a:bodyPr vert="horz" lIns="91440" tIns="45720" rIns="91440" bIns="45720" rtlCol="0" anchor="b"/>
          <a:lstStyle>
            <a:lvl1pPr algn="ctr">
              <a:defRPr sz="900" b="0">
                <a:solidFill>
                  <a:schemeClr val="tx1"/>
                </a:solidFill>
              </a:defRPr>
            </a:lvl1pPr>
          </a:lstStyle>
          <a:p>
            <a:pPr fontAlgn="base">
              <a:spcBef>
                <a:spcPct val="0"/>
              </a:spcBef>
              <a:spcAft>
                <a:spcPct val="0"/>
              </a:spcAft>
            </a:pPr>
            <a:fld id="{8E400C15-9294-4C2D-9232-1CDAA0EDCD35}" type="slidenum">
              <a:rPr lang="en-US" smtClean="0">
                <a:solidFill>
                  <a:prstClr val="black"/>
                </a:solidFill>
                <a:latin typeface="Arial" pitchFamily="34" charset="0"/>
                <a:cs typeface="Arial" pitchFamily="34" charset="0"/>
              </a:rPr>
              <a:pPr fontAlgn="base">
                <a:spcBef>
                  <a:spcPct val="0"/>
                </a:spcBef>
                <a:spcAft>
                  <a:spcPct val="0"/>
                </a:spcAft>
              </a:pPr>
              <a:t>‹#›</a:t>
            </a:fld>
            <a:endParaRPr lang="en-US">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199331941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Text Placeholder 6"/>
          <p:cNvSpPr>
            <a:spLocks noGrp="1"/>
          </p:cNvSpPr>
          <p:nvPr>
            <p:ph type="body" sz="quarter" idx="10"/>
          </p:nvPr>
        </p:nvSpPr>
        <p:spPr>
          <a:xfrm>
            <a:off x="624422" y="6195831"/>
            <a:ext cx="5471583" cy="431800"/>
          </a:xfrm>
        </p:spPr>
        <p:txBody>
          <a:bodyPr anchor="b"/>
          <a:lstStyle>
            <a:lvl1pPr marL="0" indent="0">
              <a:buNone/>
              <a:defRPr sz="1000"/>
            </a:lvl1pPr>
          </a:lstStyle>
          <a:p>
            <a:pPr lvl="0"/>
            <a:r>
              <a:rPr lang="en-US" dirty="0"/>
              <a:t>Click to edit Master text styles</a:t>
            </a:r>
            <a:endParaRPr lang="en-GB" dirty="0"/>
          </a:p>
        </p:txBody>
      </p:sp>
      <p:sp>
        <p:nvSpPr>
          <p:cNvPr id="6" name="Text Placeholder 6"/>
          <p:cNvSpPr>
            <a:spLocks noGrp="1"/>
          </p:cNvSpPr>
          <p:nvPr>
            <p:ph type="body" sz="quarter" idx="11"/>
          </p:nvPr>
        </p:nvSpPr>
        <p:spPr>
          <a:xfrm>
            <a:off x="6096000" y="6195831"/>
            <a:ext cx="5471584" cy="431800"/>
          </a:xfrm>
        </p:spPr>
        <p:txBody>
          <a:bodyPr anchor="b"/>
          <a:lstStyle>
            <a:lvl1pPr marL="0" indent="0" algn="r">
              <a:buNone/>
              <a:defRPr sz="1000"/>
            </a:lvl1pPr>
          </a:lstStyle>
          <a:p>
            <a:pPr lvl="0"/>
            <a:r>
              <a:rPr lang="en-US" dirty="0"/>
              <a:t>Click to edit Master text styles</a:t>
            </a:r>
            <a:endParaRPr lang="en-GB" dirty="0"/>
          </a:p>
        </p:txBody>
      </p:sp>
    </p:spTree>
    <p:extLst>
      <p:ext uri="{BB962C8B-B14F-4D97-AF65-F5344CB8AC3E}">
        <p14:creationId xmlns:p14="http://schemas.microsoft.com/office/powerpoint/2010/main" val="4030004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ME_Program Title THO">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68680" y="1444752"/>
            <a:ext cx="10451592" cy="1170432"/>
          </a:xfrm>
        </p:spPr>
        <p:txBody>
          <a:bodyPr anchor="ctr">
            <a:noAutofit/>
          </a:bodyPr>
          <a:lstStyle>
            <a:lvl1pPr algn="ctr">
              <a:defRPr sz="4400"/>
            </a:lvl1pPr>
          </a:lstStyle>
          <a:p>
            <a:r>
              <a:rPr lang="en-US" dirty="0"/>
              <a:t>Click To Edit Master Title Style</a:t>
            </a:r>
          </a:p>
        </p:txBody>
      </p:sp>
      <p:sp>
        <p:nvSpPr>
          <p:cNvPr id="3" name="Subtitle 2"/>
          <p:cNvSpPr>
            <a:spLocks noGrp="1"/>
          </p:cNvSpPr>
          <p:nvPr>
            <p:ph type="subTitle" idx="1"/>
          </p:nvPr>
        </p:nvSpPr>
        <p:spPr>
          <a:xfrm>
            <a:off x="877824" y="2752344"/>
            <a:ext cx="10442448" cy="649224"/>
          </a:xfrm>
        </p:spPr>
        <p:txBody>
          <a:bodyPr>
            <a:noAutofit/>
          </a:bodyPr>
          <a:lstStyle>
            <a:lvl1pPr marL="0" indent="0" algn="ctr">
              <a:buNone/>
              <a:defRPr sz="3600" i="1">
                <a:solidFill>
                  <a:schemeClr val="accent6"/>
                </a:solidFill>
                <a:latin typeface="+mj-lt"/>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sp>
        <p:nvSpPr>
          <p:cNvPr id="13" name="Text Placeholder 12"/>
          <p:cNvSpPr>
            <a:spLocks noGrp="1"/>
          </p:cNvSpPr>
          <p:nvPr>
            <p:ph type="body" sz="quarter" idx="13"/>
          </p:nvPr>
        </p:nvSpPr>
        <p:spPr>
          <a:xfrm>
            <a:off x="438912" y="3886200"/>
            <a:ext cx="5632704" cy="347472"/>
          </a:xfrm>
        </p:spPr>
        <p:txBody>
          <a:bodyPr>
            <a:noAutofit/>
          </a:bodyPr>
          <a:lstStyle>
            <a:lvl1pPr>
              <a:lnSpc>
                <a:spcPts val="2800"/>
              </a:lnSpc>
              <a:spcBef>
                <a:spcPts val="600"/>
              </a:spcBef>
              <a:defRPr>
                <a:solidFill>
                  <a:schemeClr val="accent6"/>
                </a:solidFill>
                <a:latin typeface="Calibri Light" panose="020F0302020204030204" pitchFamily="34" charset="0"/>
              </a:defRPr>
            </a:lvl1pPr>
          </a:lstStyle>
          <a:p>
            <a:pPr lvl="0"/>
            <a:r>
              <a:rPr lang="en-US" dirty="0"/>
              <a:t>Edit Master text styles</a:t>
            </a:r>
          </a:p>
        </p:txBody>
      </p:sp>
      <p:sp>
        <p:nvSpPr>
          <p:cNvPr id="15" name="Text Placeholder 14"/>
          <p:cNvSpPr>
            <a:spLocks noGrp="1"/>
          </p:cNvSpPr>
          <p:nvPr>
            <p:ph type="body" sz="quarter" idx="14"/>
          </p:nvPr>
        </p:nvSpPr>
        <p:spPr>
          <a:xfrm>
            <a:off x="438912"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pic>
        <p:nvPicPr>
          <p:cNvPr id="10" name="Picture 9">
            <a:extLst>
              <a:ext uri="{FF2B5EF4-FFF2-40B4-BE49-F238E27FC236}">
                <a16:creationId xmlns:a16="http://schemas.microsoft.com/office/drawing/2014/main" id="{28040E56-E774-7849-8172-C947652F23E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8913" y="304800"/>
            <a:ext cx="1613931" cy="424435"/>
          </a:xfrm>
          <a:prstGeom prst="rect">
            <a:avLst/>
          </a:prstGeom>
        </p:spPr>
      </p:pic>
      <p:pic>
        <p:nvPicPr>
          <p:cNvPr id="12" name="Picture 11">
            <a:extLst>
              <a:ext uri="{FF2B5EF4-FFF2-40B4-BE49-F238E27FC236}">
                <a16:creationId xmlns:a16="http://schemas.microsoft.com/office/drawing/2014/main" id="{B36F3331-B025-1F44-A1D5-A18629A4E26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81193" y="323852"/>
            <a:ext cx="1398451" cy="405933"/>
          </a:xfrm>
          <a:prstGeom prst="rect">
            <a:avLst/>
          </a:prstGeom>
        </p:spPr>
      </p:pic>
    </p:spTree>
    <p:extLst>
      <p:ext uri="{BB962C8B-B14F-4D97-AF65-F5344CB8AC3E}">
        <p14:creationId xmlns:p14="http://schemas.microsoft.com/office/powerpoint/2010/main" val="346892880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userDrawn="1">
  <p:cSld name="3_Title and Text">
    <p:spTree>
      <p:nvGrpSpPr>
        <p:cNvPr id="1" name=""/>
        <p:cNvGrpSpPr/>
        <p:nvPr/>
      </p:nvGrpSpPr>
      <p:grpSpPr>
        <a:xfrm>
          <a:off x="0" y="0"/>
          <a:ext cx="0" cy="0"/>
          <a:chOff x="0" y="0"/>
          <a:chExt cx="0" cy="0"/>
        </a:xfrm>
      </p:grpSpPr>
      <p:sp>
        <p:nvSpPr>
          <p:cNvPr id="11" name="Text Placeholder 2"/>
          <p:cNvSpPr>
            <a:spLocks noGrp="1"/>
          </p:cNvSpPr>
          <p:nvPr>
            <p:ph idx="1"/>
          </p:nvPr>
        </p:nvSpPr>
        <p:spPr bwMode="auto">
          <a:xfrm>
            <a:off x="721140" y="2112966"/>
            <a:ext cx="10742400" cy="40539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891" indent="-342891">
              <a:buSzPct val="100000"/>
              <a:buFont typeface="Wingdings" panose="05000000000000000000" pitchFamily="2" charset="2"/>
              <a:buChar char="§"/>
              <a:defRPr/>
            </a:lvl1pPr>
            <a:lvl2pPr marL="742932" indent="-285744">
              <a:buSzPct val="100000"/>
              <a:buFont typeface="Wingdings" panose="05000000000000000000" pitchFamily="2" charset="2"/>
              <a:buChar char="§"/>
              <a:defRPr/>
            </a:lvl2pPr>
            <a:lvl3pPr marL="1142971" indent="-228594">
              <a:buSzPct val="100000"/>
              <a:buFont typeface="Wingdings" panose="05000000000000000000" pitchFamily="2" charset="2"/>
              <a:buChar char="§"/>
              <a:defRPr/>
            </a:lvl3pPr>
          </a:lstStyle>
          <a:p>
            <a:pPr lvl="0"/>
            <a:r>
              <a:rPr lang="en-US" altLang="en-US" dirty="0"/>
              <a:t>Click to edit Master text styles</a:t>
            </a:r>
          </a:p>
          <a:p>
            <a:pPr lvl="1"/>
            <a:r>
              <a:rPr lang="en-US" altLang="en-US" dirty="0"/>
              <a:t>Second level</a:t>
            </a:r>
          </a:p>
          <a:p>
            <a:pPr lvl="2"/>
            <a:r>
              <a:rPr lang="en-US" altLang="en-US" dirty="0"/>
              <a:t>Third level</a:t>
            </a:r>
          </a:p>
        </p:txBody>
      </p:sp>
      <p:sp>
        <p:nvSpPr>
          <p:cNvPr id="2" name="Title 1"/>
          <p:cNvSpPr>
            <a:spLocks noGrp="1"/>
          </p:cNvSpPr>
          <p:nvPr>
            <p:ph type="title"/>
          </p:nvPr>
        </p:nvSpPr>
        <p:spPr>
          <a:xfrm>
            <a:off x="720000" y="552123"/>
            <a:ext cx="7006269" cy="553999"/>
          </a:xfrm>
        </p:spPr>
        <p:txBody>
          <a:bodyPr anchor="b">
            <a:noAutofit/>
          </a:bodyPr>
          <a:lstStyle>
            <a:lvl1pPr>
              <a:defRPr sz="2400" cap="all" baseline="0"/>
            </a:lvl1pPr>
          </a:lstStyle>
          <a:p>
            <a:r>
              <a:rPr lang="en-US"/>
              <a:t>Click to edit Master title style</a:t>
            </a:r>
            <a:endParaRPr lang="en-US" dirty="0"/>
          </a:p>
        </p:txBody>
      </p:sp>
      <p:sp>
        <p:nvSpPr>
          <p:cNvPr id="12" name="Text Placeholder 11"/>
          <p:cNvSpPr>
            <a:spLocks noGrp="1"/>
          </p:cNvSpPr>
          <p:nvPr>
            <p:ph type="body" sz="quarter" idx="10"/>
          </p:nvPr>
        </p:nvSpPr>
        <p:spPr>
          <a:xfrm>
            <a:off x="720000" y="1080001"/>
            <a:ext cx="7006269" cy="488795"/>
          </a:xfrm>
        </p:spPr>
        <p:txBody>
          <a:bodyPr>
            <a:noAutofit/>
          </a:bodyPr>
          <a:lstStyle>
            <a:lvl1pPr marL="0" indent="0">
              <a:buNone/>
              <a:defRPr sz="2000" baseline="0">
                <a:solidFill>
                  <a:schemeClr val="tx1"/>
                </a:solidFill>
              </a:defRPr>
            </a:lvl1pPr>
          </a:lstStyle>
          <a:p>
            <a:pPr lvl="0"/>
            <a:r>
              <a:rPr lang="en-US"/>
              <a:t>Click to edit Master text styles</a:t>
            </a:r>
          </a:p>
        </p:txBody>
      </p:sp>
      <p:sp>
        <p:nvSpPr>
          <p:cNvPr id="7" name="Text Placeholder 6"/>
          <p:cNvSpPr>
            <a:spLocks noGrp="1"/>
          </p:cNvSpPr>
          <p:nvPr>
            <p:ph type="body" sz="quarter" idx="14"/>
          </p:nvPr>
        </p:nvSpPr>
        <p:spPr>
          <a:xfrm>
            <a:off x="3031067" y="6337661"/>
            <a:ext cx="8431333" cy="433171"/>
          </a:xfrm>
        </p:spPr>
        <p:txBody>
          <a:bodyPr anchor="b"/>
          <a:lstStyle>
            <a:lvl1pPr marL="0" indent="0" algn="r">
              <a:buNone/>
              <a:defRPr sz="1000"/>
            </a:lvl1pPr>
          </a:lstStyle>
          <a:p>
            <a:pPr lvl="0"/>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40658" y="6079177"/>
            <a:ext cx="2151348" cy="487680"/>
          </a:xfrm>
          <a:prstGeom prst="rect">
            <a:avLst/>
          </a:prstGeom>
        </p:spPr>
      </p:pic>
      <p:sp>
        <p:nvSpPr>
          <p:cNvPr id="10" name="Slide Number Placeholder 5"/>
          <p:cNvSpPr txBox="1">
            <a:spLocks/>
          </p:cNvSpPr>
          <p:nvPr userDrawn="1"/>
        </p:nvSpPr>
        <p:spPr>
          <a:xfrm>
            <a:off x="11715099" y="6332929"/>
            <a:ext cx="476901" cy="246184"/>
          </a:xfrm>
          <a:prstGeom prst="rect">
            <a:avLst/>
          </a:prstGeom>
        </p:spPr>
        <p:txBody>
          <a:bodyPr vert="horz" wrap="square" lIns="91440" tIns="45720" rIns="91440" bIns="45720" numCol="1" anchor="ctr" anchorCtr="0" compatLnSpc="1">
            <a:prstTxWarp prst="textNoShape">
              <a:avLst/>
            </a:prstTxWarp>
          </a:bodyPr>
          <a:lstStyle>
            <a:defPPr>
              <a:defRPr lang="en-US"/>
            </a:defPPr>
            <a:lvl1pPr algn="l" defTabSz="457200" rtl="0" eaLnBrk="1" fontAlgn="base" hangingPunct="1">
              <a:spcBef>
                <a:spcPct val="0"/>
              </a:spcBef>
              <a:spcAft>
                <a:spcPct val="0"/>
              </a:spcAft>
              <a:defRPr sz="1000" kern="1200">
                <a:solidFill>
                  <a:srgbClr val="000000"/>
                </a:solidFill>
                <a:latin typeface="Arial Narrow" panose="020B060602020203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a:defRPr/>
            </a:pPr>
            <a:fld id="{5E7506D9-11D1-4EDF-8D7F-95F25EAFBD39}" type="slidenum">
              <a:rPr lang="en-US" altLang="en-US" sz="1000" smtClean="0"/>
              <a:pPr>
                <a:defRPr/>
              </a:pPr>
              <a:t>‹#›</a:t>
            </a:fld>
            <a:endParaRPr lang="en-US" altLang="en-US" sz="1000"/>
          </a:p>
        </p:txBody>
      </p:sp>
    </p:spTree>
    <p:extLst>
      <p:ext uri="{BB962C8B-B14F-4D97-AF65-F5344CB8AC3E}">
        <p14:creationId xmlns:p14="http://schemas.microsoft.com/office/powerpoint/2010/main" val="300541544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73233" y="3395816"/>
            <a:ext cx="10731577" cy="1187451"/>
          </a:xfrm>
        </p:spPr>
        <p:txBody>
          <a:bodyPr/>
          <a:lstStyle>
            <a:lvl1pPr marL="0" indent="0" algn="l">
              <a:buNone/>
              <a:defRPr sz="1867">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 name="Title 1"/>
          <p:cNvSpPr>
            <a:spLocks noGrp="1"/>
          </p:cNvSpPr>
          <p:nvPr>
            <p:ph type="ctrTitle"/>
          </p:nvPr>
        </p:nvSpPr>
        <p:spPr>
          <a:xfrm>
            <a:off x="773233" y="1414030"/>
            <a:ext cx="10731577" cy="1782645"/>
          </a:xfrm>
        </p:spPr>
        <p:txBody>
          <a:bodyPr/>
          <a:lstStyle>
            <a:lvl1pPr algn="l">
              <a:defRPr>
                <a:solidFill>
                  <a:schemeClr val="tx1"/>
                </a:solidFill>
              </a:defRPr>
            </a:lvl1pPr>
          </a:lstStyle>
          <a:p>
            <a:r>
              <a:rPr lang="en-US" dirty="0"/>
              <a:t>Click to edit Master title style</a:t>
            </a:r>
            <a:endParaRPr lang="en-GB" dirty="0"/>
          </a:p>
        </p:txBody>
      </p:sp>
      <p:sp>
        <p:nvSpPr>
          <p:cNvPr id="8" name="Text Placeholder 7">
            <a:extLst>
              <a:ext uri="{FF2B5EF4-FFF2-40B4-BE49-F238E27FC236}">
                <a16:creationId xmlns:a16="http://schemas.microsoft.com/office/drawing/2014/main" id="{BBDBBBC7-BFF6-46AD-A4F1-2E73C220BA6A}"/>
              </a:ext>
            </a:extLst>
          </p:cNvPr>
          <p:cNvSpPr>
            <a:spLocks noGrp="1"/>
          </p:cNvSpPr>
          <p:nvPr>
            <p:ph type="body" sz="quarter" idx="10" hasCustomPrompt="1"/>
          </p:nvPr>
        </p:nvSpPr>
        <p:spPr>
          <a:xfrm>
            <a:off x="773233" y="4782408"/>
            <a:ext cx="10731577" cy="661563"/>
          </a:xfrm>
        </p:spPr>
        <p:txBody>
          <a:bodyPr/>
          <a:lstStyle>
            <a:lvl1pPr marL="0" indent="0">
              <a:buNone/>
              <a:defRPr sz="933"/>
            </a:lvl1pPr>
          </a:lstStyle>
          <a:p>
            <a:pPr lvl="0"/>
            <a:r>
              <a:rPr lang="en-US" dirty="0"/>
              <a:t>Click to edit Master text styles</a:t>
            </a:r>
          </a:p>
        </p:txBody>
      </p:sp>
      <p:pic>
        <p:nvPicPr>
          <p:cNvPr id="6" name="Picture 5">
            <a:extLst>
              <a:ext uri="{FF2B5EF4-FFF2-40B4-BE49-F238E27FC236}">
                <a16:creationId xmlns:a16="http://schemas.microsoft.com/office/drawing/2014/main" id="{5A06E548-493A-4C13-9723-2CE58625699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163261"/>
          </a:xfrm>
          <a:prstGeom prst="rect">
            <a:avLst/>
          </a:prstGeom>
        </p:spPr>
      </p:pic>
    </p:spTree>
    <p:extLst>
      <p:ext uri="{BB962C8B-B14F-4D97-AF65-F5344CB8AC3E}">
        <p14:creationId xmlns:p14="http://schemas.microsoft.com/office/powerpoint/2010/main" val="1813208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4" userDrawn="1">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solidFill>
                  <a:schemeClr val="tx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431800" y="1495720"/>
            <a:ext cx="11328400" cy="4198069"/>
          </a:xfrm>
        </p:spPr>
        <p:txBody>
          <a:bodyPr/>
          <a:lstStyle>
            <a:lvl1pPr marL="237061" indent="-237061">
              <a:buClr>
                <a:schemeClr val="accent1"/>
              </a:buClr>
              <a:buFont typeface="Wingdings" panose="05000000000000000000" pitchFamily="2" charset="2"/>
              <a:buChar cha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stStyle>
          <a:p>
            <a:pPr lvl="0"/>
            <a:r>
              <a:rPr lang="en-US" dirty="0"/>
              <a:t>Click to edit Master text styles</a:t>
            </a:r>
          </a:p>
          <a:p>
            <a:pPr lvl="1"/>
            <a:r>
              <a:rPr lang="en-US" dirty="0"/>
              <a:t>Second level</a:t>
            </a:r>
          </a:p>
          <a:p>
            <a:pPr lvl="2"/>
            <a:r>
              <a:rPr lang="en-US" dirty="0"/>
              <a:t>Third level</a:t>
            </a:r>
          </a:p>
        </p:txBody>
      </p:sp>
      <p:sp>
        <p:nvSpPr>
          <p:cNvPr id="10" name="Text Placeholder 15"/>
          <p:cNvSpPr>
            <a:spLocks noGrp="1"/>
          </p:cNvSpPr>
          <p:nvPr>
            <p:ph type="body" sz="quarter" idx="13"/>
          </p:nvPr>
        </p:nvSpPr>
        <p:spPr>
          <a:xfrm>
            <a:off x="431798" y="6459940"/>
            <a:ext cx="5111164" cy="363928"/>
          </a:xfrm>
        </p:spPr>
        <p:txBody>
          <a:bodyPr rIns="0" bIns="0" anchor="b"/>
          <a:lstStyle>
            <a:lvl1pPr marL="0" indent="0">
              <a:spcAft>
                <a:spcPts val="0"/>
              </a:spcAft>
              <a:buNone/>
              <a:defRPr sz="1067">
                <a:solidFill>
                  <a:schemeClr val="bg1"/>
                </a:solidFill>
              </a:defRPr>
            </a:lvl1pPr>
            <a:lvl2pPr marL="237061" indent="0">
              <a:buNone/>
              <a:defRPr sz="1600"/>
            </a:lvl2pPr>
            <a:lvl3pPr marL="480471" indent="0">
              <a:buNone/>
              <a:defRPr sz="1600"/>
            </a:lvl3pPr>
            <a:lvl4pPr marL="1828754" indent="0">
              <a:buNone/>
              <a:defRPr sz="1600"/>
            </a:lvl4pPr>
            <a:lvl5pPr marL="2438339" indent="0">
              <a:buNone/>
              <a:defRPr sz="1600"/>
            </a:lvl5pPr>
          </a:lstStyle>
          <a:p>
            <a:pPr lvl="0"/>
            <a:r>
              <a:rPr lang="en-US" dirty="0"/>
              <a:t>Click to edit Master text styles</a:t>
            </a:r>
          </a:p>
        </p:txBody>
      </p:sp>
      <p:sp>
        <p:nvSpPr>
          <p:cNvPr id="11" name="Text Placeholder 15"/>
          <p:cNvSpPr>
            <a:spLocks noGrp="1"/>
          </p:cNvSpPr>
          <p:nvPr>
            <p:ph type="body" sz="quarter" idx="14"/>
          </p:nvPr>
        </p:nvSpPr>
        <p:spPr>
          <a:xfrm>
            <a:off x="7000971" y="6459940"/>
            <a:ext cx="4759229" cy="363928"/>
          </a:xfrm>
        </p:spPr>
        <p:txBody>
          <a:bodyPr rIns="0" bIns="0" anchor="b"/>
          <a:lstStyle>
            <a:lvl1pPr marL="0" indent="0" algn="r">
              <a:spcAft>
                <a:spcPts val="0"/>
              </a:spcAft>
              <a:buNone/>
              <a:defRPr sz="1067">
                <a:solidFill>
                  <a:schemeClr val="bg1"/>
                </a:solidFill>
              </a:defRPr>
            </a:lvl1pPr>
            <a:lvl2pPr marL="237061" indent="0">
              <a:buNone/>
              <a:defRPr sz="1600"/>
            </a:lvl2pPr>
            <a:lvl3pPr marL="480471" indent="0">
              <a:buNone/>
              <a:defRPr sz="1600"/>
            </a:lvl3pPr>
            <a:lvl4pPr marL="1828754" indent="0">
              <a:buNone/>
              <a:defRPr sz="1600"/>
            </a:lvl4pPr>
            <a:lvl5pPr marL="2438339" indent="0">
              <a:buNone/>
              <a:defRPr sz="1600"/>
            </a:lvl5pPr>
          </a:lstStyle>
          <a:p>
            <a:pPr lvl="0"/>
            <a:r>
              <a:rPr lang="en-US" dirty="0"/>
              <a:t>Click to edit Master text styles</a:t>
            </a:r>
          </a:p>
        </p:txBody>
      </p:sp>
    </p:spTree>
    <p:extLst>
      <p:ext uri="{BB962C8B-B14F-4D97-AF65-F5344CB8AC3E}">
        <p14:creationId xmlns:p14="http://schemas.microsoft.com/office/powerpoint/2010/main" val="2398345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NO FOONOT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solidFill>
                  <a:schemeClr val="tx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431800" y="1495720"/>
            <a:ext cx="11328400" cy="4198069"/>
          </a:xfrm>
        </p:spPr>
        <p:txBody>
          <a:bodyPr/>
          <a:lstStyle>
            <a:lvl1pPr marL="237061" indent="-237061">
              <a:buClr>
                <a:schemeClr val="accent1"/>
              </a:buClr>
              <a:buFont typeface="Wingdings" panose="05000000000000000000" pitchFamily="2" charset="2"/>
              <a:buChar cha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stStyle>
          <a:p>
            <a:pPr lvl="0"/>
            <a:r>
              <a:rPr lang="en-US" dirty="0"/>
              <a:t>Click to edit Master text styles</a:t>
            </a:r>
          </a:p>
          <a:p>
            <a:pPr lvl="1"/>
            <a:r>
              <a:rPr lang="en-US" dirty="0"/>
              <a:t>Second level</a:t>
            </a:r>
          </a:p>
          <a:p>
            <a:pPr lvl="2"/>
            <a:r>
              <a:rPr lang="en-US" dirty="0"/>
              <a:t>Third level</a:t>
            </a:r>
          </a:p>
        </p:txBody>
      </p:sp>
      <p:sp>
        <p:nvSpPr>
          <p:cNvPr id="4" name="Text Placeholder 15">
            <a:extLst>
              <a:ext uri="{FF2B5EF4-FFF2-40B4-BE49-F238E27FC236}">
                <a16:creationId xmlns:a16="http://schemas.microsoft.com/office/drawing/2014/main" id="{B9364FC9-E5EC-4D72-BED4-03087A3F7DA2}"/>
              </a:ext>
            </a:extLst>
          </p:cNvPr>
          <p:cNvSpPr>
            <a:spLocks noGrp="1"/>
          </p:cNvSpPr>
          <p:nvPr>
            <p:ph type="body" sz="quarter" idx="13"/>
          </p:nvPr>
        </p:nvSpPr>
        <p:spPr>
          <a:xfrm>
            <a:off x="431798" y="6459940"/>
            <a:ext cx="5111164" cy="363928"/>
          </a:xfrm>
        </p:spPr>
        <p:txBody>
          <a:bodyPr rIns="0" bIns="0" anchor="b"/>
          <a:lstStyle>
            <a:lvl1pPr marL="0" indent="0">
              <a:spcAft>
                <a:spcPts val="0"/>
              </a:spcAft>
              <a:buNone/>
              <a:defRPr sz="1067">
                <a:solidFill>
                  <a:schemeClr val="bg1"/>
                </a:solidFill>
              </a:defRPr>
            </a:lvl1pPr>
            <a:lvl2pPr marL="237061" indent="0">
              <a:buNone/>
              <a:defRPr sz="1600"/>
            </a:lvl2pPr>
            <a:lvl3pPr marL="480471" indent="0">
              <a:buNone/>
              <a:defRPr sz="1600"/>
            </a:lvl3pPr>
            <a:lvl4pPr marL="1828754" indent="0">
              <a:buNone/>
              <a:defRPr sz="1600"/>
            </a:lvl4pPr>
            <a:lvl5pPr marL="2438339" indent="0">
              <a:buNone/>
              <a:defRPr sz="1600"/>
            </a:lvl5pPr>
          </a:lstStyle>
          <a:p>
            <a:pPr lvl="0"/>
            <a:r>
              <a:rPr lang="en-US" dirty="0"/>
              <a:t>Click to edit Master text styles</a:t>
            </a:r>
          </a:p>
        </p:txBody>
      </p:sp>
      <p:sp>
        <p:nvSpPr>
          <p:cNvPr id="5" name="Text Placeholder 15">
            <a:extLst>
              <a:ext uri="{FF2B5EF4-FFF2-40B4-BE49-F238E27FC236}">
                <a16:creationId xmlns:a16="http://schemas.microsoft.com/office/drawing/2014/main" id="{94C0CF01-0D7A-4F0F-AE57-7B4F165578C4}"/>
              </a:ext>
            </a:extLst>
          </p:cNvPr>
          <p:cNvSpPr>
            <a:spLocks noGrp="1"/>
          </p:cNvSpPr>
          <p:nvPr>
            <p:ph type="body" sz="quarter" idx="14"/>
          </p:nvPr>
        </p:nvSpPr>
        <p:spPr>
          <a:xfrm>
            <a:off x="7000971" y="6459940"/>
            <a:ext cx="4759229" cy="363928"/>
          </a:xfrm>
        </p:spPr>
        <p:txBody>
          <a:bodyPr rIns="0" bIns="0" anchor="b"/>
          <a:lstStyle>
            <a:lvl1pPr marL="0" indent="0" algn="r">
              <a:spcAft>
                <a:spcPts val="0"/>
              </a:spcAft>
              <a:buNone/>
              <a:defRPr sz="1067">
                <a:solidFill>
                  <a:schemeClr val="bg1"/>
                </a:solidFill>
              </a:defRPr>
            </a:lvl1pPr>
            <a:lvl2pPr marL="237061" indent="0">
              <a:buNone/>
              <a:defRPr sz="1600"/>
            </a:lvl2pPr>
            <a:lvl3pPr marL="480471" indent="0">
              <a:buNone/>
              <a:defRPr sz="1600"/>
            </a:lvl3pPr>
            <a:lvl4pPr marL="1828754" indent="0">
              <a:buNone/>
              <a:defRPr sz="1600"/>
            </a:lvl4pPr>
            <a:lvl5pPr marL="2438339" indent="0">
              <a:buNone/>
              <a:defRPr sz="1600"/>
            </a:lvl5pPr>
          </a:lstStyle>
          <a:p>
            <a:pPr lvl="0"/>
            <a:r>
              <a:rPr lang="en-US" dirty="0"/>
              <a:t>Click to edit Master text styles</a:t>
            </a:r>
          </a:p>
        </p:txBody>
      </p:sp>
    </p:spTree>
    <p:extLst>
      <p:ext uri="{BB962C8B-B14F-4D97-AF65-F5344CB8AC3E}">
        <p14:creationId xmlns:p14="http://schemas.microsoft.com/office/powerpoint/2010/main" val="516451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solidFill>
                  <a:schemeClr val="tx1"/>
                </a:solidFill>
              </a:defRPr>
            </a:lvl1pPr>
          </a:lstStyle>
          <a:p>
            <a:r>
              <a:rPr lang="en-US" dirty="0"/>
              <a:t>Click to edit Master title style</a:t>
            </a:r>
            <a:endParaRPr lang="en-GB" dirty="0"/>
          </a:p>
        </p:txBody>
      </p:sp>
      <p:sp>
        <p:nvSpPr>
          <p:cNvPr id="6" name="Text Placeholder 15">
            <a:extLst>
              <a:ext uri="{FF2B5EF4-FFF2-40B4-BE49-F238E27FC236}">
                <a16:creationId xmlns:a16="http://schemas.microsoft.com/office/drawing/2014/main" id="{7FE3CD28-C2DE-441D-8387-9FD026550CBA}"/>
              </a:ext>
            </a:extLst>
          </p:cNvPr>
          <p:cNvSpPr>
            <a:spLocks noGrp="1"/>
          </p:cNvSpPr>
          <p:nvPr>
            <p:ph type="body" sz="quarter" idx="15"/>
          </p:nvPr>
        </p:nvSpPr>
        <p:spPr>
          <a:xfrm>
            <a:off x="431798" y="6459940"/>
            <a:ext cx="5111164" cy="363928"/>
          </a:xfrm>
        </p:spPr>
        <p:txBody>
          <a:bodyPr rIns="0" bIns="0" anchor="b"/>
          <a:lstStyle>
            <a:lvl1pPr marL="0" indent="0">
              <a:spcAft>
                <a:spcPts val="0"/>
              </a:spcAft>
              <a:buNone/>
              <a:defRPr sz="1067">
                <a:solidFill>
                  <a:schemeClr val="bg1"/>
                </a:solidFill>
              </a:defRPr>
            </a:lvl1pPr>
            <a:lvl2pPr marL="237061" indent="0">
              <a:buNone/>
              <a:defRPr sz="1600"/>
            </a:lvl2pPr>
            <a:lvl3pPr marL="480471" indent="0">
              <a:buNone/>
              <a:defRPr sz="1600"/>
            </a:lvl3pPr>
            <a:lvl4pPr marL="1828754" indent="0">
              <a:buNone/>
              <a:defRPr sz="1600"/>
            </a:lvl4pPr>
            <a:lvl5pPr marL="2438339" indent="0">
              <a:buNone/>
              <a:defRPr sz="1600"/>
            </a:lvl5pPr>
          </a:lstStyle>
          <a:p>
            <a:pPr lvl="0"/>
            <a:r>
              <a:rPr lang="en-US" dirty="0"/>
              <a:t>Click to edit Master text styles</a:t>
            </a:r>
          </a:p>
        </p:txBody>
      </p:sp>
      <p:sp>
        <p:nvSpPr>
          <p:cNvPr id="7" name="Text Placeholder 15">
            <a:extLst>
              <a:ext uri="{FF2B5EF4-FFF2-40B4-BE49-F238E27FC236}">
                <a16:creationId xmlns:a16="http://schemas.microsoft.com/office/drawing/2014/main" id="{A28A6688-2756-401F-AA3B-ABDFB83F9C12}"/>
              </a:ext>
            </a:extLst>
          </p:cNvPr>
          <p:cNvSpPr>
            <a:spLocks noGrp="1"/>
          </p:cNvSpPr>
          <p:nvPr>
            <p:ph type="body" sz="quarter" idx="16"/>
          </p:nvPr>
        </p:nvSpPr>
        <p:spPr>
          <a:xfrm>
            <a:off x="7000971" y="6459940"/>
            <a:ext cx="4759229" cy="363928"/>
          </a:xfrm>
        </p:spPr>
        <p:txBody>
          <a:bodyPr rIns="0" bIns="0" anchor="b"/>
          <a:lstStyle>
            <a:lvl1pPr marL="0" indent="0" algn="r">
              <a:spcAft>
                <a:spcPts val="0"/>
              </a:spcAft>
              <a:buNone/>
              <a:defRPr sz="1067">
                <a:solidFill>
                  <a:schemeClr val="bg1"/>
                </a:solidFill>
              </a:defRPr>
            </a:lvl1pPr>
            <a:lvl2pPr marL="237061" indent="0">
              <a:buNone/>
              <a:defRPr sz="1600"/>
            </a:lvl2pPr>
            <a:lvl3pPr marL="480471" indent="0">
              <a:buNone/>
              <a:defRPr sz="1600"/>
            </a:lvl3pPr>
            <a:lvl4pPr marL="1828754" indent="0">
              <a:buNone/>
              <a:defRPr sz="1600"/>
            </a:lvl4pPr>
            <a:lvl5pPr marL="2438339" indent="0">
              <a:buNone/>
              <a:defRPr sz="1600"/>
            </a:lvl5pPr>
          </a:lstStyle>
          <a:p>
            <a:pPr lvl="0"/>
            <a:r>
              <a:rPr lang="en-US" dirty="0"/>
              <a:t>Click to edit Master text styles</a:t>
            </a:r>
          </a:p>
        </p:txBody>
      </p:sp>
    </p:spTree>
    <p:extLst>
      <p:ext uri="{BB962C8B-B14F-4D97-AF65-F5344CB8AC3E}">
        <p14:creationId xmlns:p14="http://schemas.microsoft.com/office/powerpoint/2010/main" val="269881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73233" y="2536221"/>
            <a:ext cx="10458971" cy="736600"/>
          </a:xfrm>
        </p:spPr>
        <p:txBody>
          <a:bodyPr anchor="b"/>
          <a:lstStyle>
            <a:lvl1pPr algn="l">
              <a:defRPr sz="3733" b="1" cap="none" baseline="0">
                <a:solidFill>
                  <a:schemeClr val="tx1"/>
                </a:solidFill>
              </a:defRPr>
            </a:lvl1pPr>
          </a:lstStyle>
          <a:p>
            <a:r>
              <a:rPr lang="en-US" dirty="0"/>
              <a:t>Click to edit master title style</a:t>
            </a:r>
            <a:endParaRPr lang="en-GB" dirty="0"/>
          </a:p>
        </p:txBody>
      </p:sp>
      <p:sp>
        <p:nvSpPr>
          <p:cNvPr id="23" name="Text Placeholder 22"/>
          <p:cNvSpPr>
            <a:spLocks noGrp="1"/>
          </p:cNvSpPr>
          <p:nvPr>
            <p:ph type="body" sz="quarter" idx="10"/>
          </p:nvPr>
        </p:nvSpPr>
        <p:spPr>
          <a:xfrm>
            <a:off x="773233" y="3513137"/>
            <a:ext cx="10458972" cy="766763"/>
          </a:xfrm>
        </p:spPr>
        <p:txBody>
          <a:bodyPr/>
          <a:lstStyle>
            <a:lvl1pPr marL="0" indent="0">
              <a:buNone/>
              <a:defRPr sz="2667">
                <a:solidFill>
                  <a:schemeClr val="tx1"/>
                </a:solidFill>
              </a:defRPr>
            </a:lvl1pPr>
          </a:lstStyle>
          <a:p>
            <a:pPr lvl="0"/>
            <a:r>
              <a:rPr lang="en-US" dirty="0"/>
              <a:t>Click to edit Master text styles</a:t>
            </a:r>
          </a:p>
        </p:txBody>
      </p:sp>
      <p:sp>
        <p:nvSpPr>
          <p:cNvPr id="3" name="Freeform: Shape 2">
            <a:extLst>
              <a:ext uri="{FF2B5EF4-FFF2-40B4-BE49-F238E27FC236}">
                <a16:creationId xmlns:a16="http://schemas.microsoft.com/office/drawing/2014/main" id="{69CA9106-B55B-4781-8165-B8D7C0286792}"/>
              </a:ext>
            </a:extLst>
          </p:cNvPr>
          <p:cNvSpPr/>
          <p:nvPr userDrawn="1"/>
        </p:nvSpPr>
        <p:spPr>
          <a:xfrm>
            <a:off x="752271" y="3398199"/>
            <a:ext cx="10608000" cy="0"/>
          </a:xfrm>
          <a:custGeom>
            <a:avLst/>
            <a:gdLst>
              <a:gd name="connsiteX0" fmla="*/ 0 w 8268511"/>
              <a:gd name="connsiteY0" fmla="*/ 0 h 0"/>
              <a:gd name="connsiteX1" fmla="*/ 8268511 w 8268511"/>
              <a:gd name="connsiteY1" fmla="*/ 0 h 0"/>
            </a:gdLst>
            <a:ahLst/>
            <a:cxnLst>
              <a:cxn ang="0">
                <a:pos x="connsiteX0" y="connsiteY0"/>
              </a:cxn>
              <a:cxn ang="0">
                <a:pos x="connsiteX1" y="connsiteY1"/>
              </a:cxn>
            </a:cxnLst>
            <a:rect l="l" t="t" r="r" b="b"/>
            <a:pathLst>
              <a:path w="8268511">
                <a:moveTo>
                  <a:pt x="0" y="0"/>
                </a:moveTo>
                <a:lnTo>
                  <a:pt x="8268511" y="0"/>
                </a:lnTo>
              </a:path>
            </a:pathLst>
          </a:cu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Tree>
    <p:extLst>
      <p:ext uri="{BB962C8B-B14F-4D97-AF65-F5344CB8AC3E}">
        <p14:creationId xmlns:p14="http://schemas.microsoft.com/office/powerpoint/2010/main" val="521940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Acknowledgment Slide">
    <p:spTree>
      <p:nvGrpSpPr>
        <p:cNvPr id="1" name=""/>
        <p:cNvGrpSpPr/>
        <p:nvPr/>
      </p:nvGrpSpPr>
      <p:grpSpPr>
        <a:xfrm>
          <a:off x="0" y="0"/>
          <a:ext cx="0" cy="0"/>
          <a:chOff x="0" y="0"/>
          <a:chExt cx="0" cy="0"/>
        </a:xfrm>
      </p:grpSpPr>
      <p:sp>
        <p:nvSpPr>
          <p:cNvPr id="2" name="Title 1"/>
          <p:cNvSpPr>
            <a:spLocks noGrp="1"/>
          </p:cNvSpPr>
          <p:nvPr>
            <p:ph type="title"/>
          </p:nvPr>
        </p:nvSpPr>
        <p:spPr>
          <a:xfrm>
            <a:off x="431800" y="1331996"/>
            <a:ext cx="11328400" cy="1059105"/>
          </a:xfrm>
        </p:spPr>
        <p:txBody>
          <a:bodyPr/>
          <a:lstStyle>
            <a:lvl1pPr>
              <a:defRPr sz="3200">
                <a:solidFill>
                  <a:schemeClr val="tx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431800" y="2553075"/>
            <a:ext cx="11328400" cy="3078981"/>
          </a:xfrm>
        </p:spPr>
        <p:txBody>
          <a:bodyPr/>
          <a:lstStyle>
            <a:lvl1pPr marL="237061" indent="-237061">
              <a:buClr>
                <a:schemeClr val="accent1"/>
              </a:buClr>
              <a:buFont typeface="Wingdings" panose="05000000000000000000" pitchFamily="2" charset="2"/>
              <a:buChar cha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stStyle>
          <a:p>
            <a:pPr lvl="0"/>
            <a:r>
              <a:rPr lang="en-US" dirty="0"/>
              <a:t>Click to edit Master text styles</a:t>
            </a:r>
          </a:p>
          <a:p>
            <a:pPr lvl="1"/>
            <a:r>
              <a:rPr lang="en-US" dirty="0"/>
              <a:t>Second level</a:t>
            </a:r>
          </a:p>
          <a:p>
            <a:pPr lvl="2"/>
            <a:r>
              <a:rPr lang="en-US" dirty="0"/>
              <a:t>Third level</a:t>
            </a:r>
          </a:p>
        </p:txBody>
      </p:sp>
      <p:pic>
        <p:nvPicPr>
          <p:cNvPr id="7" name="Picture 6">
            <a:extLst>
              <a:ext uri="{FF2B5EF4-FFF2-40B4-BE49-F238E27FC236}">
                <a16:creationId xmlns:a16="http://schemas.microsoft.com/office/drawing/2014/main" id="{41F2B6E7-5161-4267-B160-D5DA16F4586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163261"/>
          </a:xfrm>
          <a:prstGeom prst="rect">
            <a:avLst/>
          </a:prstGeom>
        </p:spPr>
      </p:pic>
      <p:sp>
        <p:nvSpPr>
          <p:cNvPr id="8" name="Text Placeholder 15">
            <a:extLst>
              <a:ext uri="{FF2B5EF4-FFF2-40B4-BE49-F238E27FC236}">
                <a16:creationId xmlns:a16="http://schemas.microsoft.com/office/drawing/2014/main" id="{848046DF-9B73-4EBD-8E0F-92E243B52697}"/>
              </a:ext>
            </a:extLst>
          </p:cNvPr>
          <p:cNvSpPr>
            <a:spLocks noGrp="1"/>
          </p:cNvSpPr>
          <p:nvPr>
            <p:ph type="body" sz="quarter" idx="13"/>
          </p:nvPr>
        </p:nvSpPr>
        <p:spPr>
          <a:xfrm>
            <a:off x="431798" y="6459940"/>
            <a:ext cx="5111164" cy="363928"/>
          </a:xfrm>
        </p:spPr>
        <p:txBody>
          <a:bodyPr rIns="0" bIns="0" anchor="b"/>
          <a:lstStyle>
            <a:lvl1pPr marL="0" indent="0">
              <a:spcAft>
                <a:spcPts val="0"/>
              </a:spcAft>
              <a:buNone/>
              <a:defRPr sz="1067">
                <a:solidFill>
                  <a:schemeClr val="bg1"/>
                </a:solidFill>
              </a:defRPr>
            </a:lvl1pPr>
            <a:lvl2pPr marL="237061" indent="0">
              <a:buNone/>
              <a:defRPr sz="1600"/>
            </a:lvl2pPr>
            <a:lvl3pPr marL="480471" indent="0">
              <a:buNone/>
              <a:defRPr sz="1600"/>
            </a:lvl3pPr>
            <a:lvl4pPr marL="1828754" indent="0">
              <a:buNone/>
              <a:defRPr sz="1600"/>
            </a:lvl4pPr>
            <a:lvl5pPr marL="2438339" indent="0">
              <a:buNone/>
              <a:defRPr sz="1600"/>
            </a:lvl5pPr>
          </a:lstStyle>
          <a:p>
            <a:pPr lvl="0"/>
            <a:r>
              <a:rPr lang="en-US" dirty="0"/>
              <a:t>Click to edit Master text styles</a:t>
            </a:r>
          </a:p>
        </p:txBody>
      </p:sp>
      <p:sp>
        <p:nvSpPr>
          <p:cNvPr id="9" name="Text Placeholder 15">
            <a:extLst>
              <a:ext uri="{FF2B5EF4-FFF2-40B4-BE49-F238E27FC236}">
                <a16:creationId xmlns:a16="http://schemas.microsoft.com/office/drawing/2014/main" id="{3B568F3E-D544-4084-A7D6-05A591E89EC8}"/>
              </a:ext>
            </a:extLst>
          </p:cNvPr>
          <p:cNvSpPr>
            <a:spLocks noGrp="1"/>
          </p:cNvSpPr>
          <p:nvPr>
            <p:ph type="body" sz="quarter" idx="14"/>
          </p:nvPr>
        </p:nvSpPr>
        <p:spPr>
          <a:xfrm>
            <a:off x="7000971" y="6459940"/>
            <a:ext cx="4759229" cy="363928"/>
          </a:xfrm>
        </p:spPr>
        <p:txBody>
          <a:bodyPr rIns="0" bIns="0" anchor="b"/>
          <a:lstStyle>
            <a:lvl1pPr marL="0" indent="0" algn="r">
              <a:spcAft>
                <a:spcPts val="0"/>
              </a:spcAft>
              <a:buNone/>
              <a:defRPr sz="1067">
                <a:solidFill>
                  <a:schemeClr val="bg1"/>
                </a:solidFill>
              </a:defRPr>
            </a:lvl1pPr>
            <a:lvl2pPr marL="237061" indent="0">
              <a:buNone/>
              <a:defRPr sz="1600"/>
            </a:lvl2pPr>
            <a:lvl3pPr marL="480471" indent="0">
              <a:buNone/>
              <a:defRPr sz="1600"/>
            </a:lvl3pPr>
            <a:lvl4pPr marL="1828754" indent="0">
              <a:buNone/>
              <a:defRPr sz="1600"/>
            </a:lvl4pPr>
            <a:lvl5pPr marL="2438339" indent="0">
              <a:buNone/>
              <a:defRPr sz="1600"/>
            </a:lvl5pPr>
          </a:lstStyle>
          <a:p>
            <a:pPr lvl="0"/>
            <a:r>
              <a:rPr lang="en-US" dirty="0"/>
              <a:t>Click to edit Master text styles</a:t>
            </a:r>
          </a:p>
        </p:txBody>
      </p:sp>
    </p:spTree>
    <p:extLst>
      <p:ext uri="{BB962C8B-B14F-4D97-AF65-F5344CB8AC3E}">
        <p14:creationId xmlns:p14="http://schemas.microsoft.com/office/powerpoint/2010/main" val="2217553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userDrawn="1">
  <p:cSld name="8_Free Content">
    <p:spTree>
      <p:nvGrpSpPr>
        <p:cNvPr id="1" name=""/>
        <p:cNvGrpSpPr/>
        <p:nvPr/>
      </p:nvGrpSpPr>
      <p:grpSpPr>
        <a:xfrm>
          <a:off x="0" y="0"/>
          <a:ext cx="0" cy="0"/>
          <a:chOff x="0" y="0"/>
          <a:chExt cx="0" cy="0"/>
        </a:xfrm>
      </p:grpSpPr>
      <p:sp>
        <p:nvSpPr>
          <p:cNvPr id="5" name="Text Placeholder 3"/>
          <p:cNvSpPr>
            <a:spLocks noGrp="1"/>
          </p:cNvSpPr>
          <p:nvPr>
            <p:ph type="body" sz="quarter" idx="13"/>
          </p:nvPr>
        </p:nvSpPr>
        <p:spPr>
          <a:xfrm>
            <a:off x="720000" y="2112963"/>
            <a:ext cx="10982400" cy="4013627"/>
          </a:xfrm>
        </p:spPr>
        <p:txBody>
          <a:bodyPr>
            <a:noAutofit/>
          </a:bodyPr>
          <a:lstStyle/>
          <a:p>
            <a:pPr lvl="0"/>
            <a:r>
              <a:rPr lang="en-US"/>
              <a:t>Click to edit Master text styles</a:t>
            </a:r>
          </a:p>
          <a:p>
            <a:pPr lvl="1"/>
            <a:r>
              <a:rPr lang="en-US"/>
              <a:t>Second level</a:t>
            </a:r>
          </a:p>
          <a:p>
            <a:pPr lvl="2"/>
            <a:r>
              <a:rPr lang="en-US"/>
              <a:t>Third level</a:t>
            </a:r>
          </a:p>
        </p:txBody>
      </p:sp>
      <p:sp>
        <p:nvSpPr>
          <p:cNvPr id="6" name="Title 1"/>
          <p:cNvSpPr>
            <a:spLocks noGrp="1"/>
          </p:cNvSpPr>
          <p:nvPr>
            <p:ph type="title"/>
          </p:nvPr>
        </p:nvSpPr>
        <p:spPr>
          <a:xfrm>
            <a:off x="720000" y="550801"/>
            <a:ext cx="7006269" cy="553999"/>
          </a:xfrm>
        </p:spPr>
        <p:txBody>
          <a:bodyPr anchor="b">
            <a:noAutofit/>
          </a:bodyPr>
          <a:lstStyle>
            <a:lvl1pPr>
              <a:defRPr sz="3200" cap="all" baseline="0"/>
            </a:lvl1pPr>
          </a:lstStyle>
          <a:p>
            <a:r>
              <a:rPr lang="en-US"/>
              <a:t>Click to edit Master title style</a:t>
            </a:r>
            <a:endParaRPr lang="en-US" dirty="0"/>
          </a:p>
        </p:txBody>
      </p:sp>
      <p:sp>
        <p:nvSpPr>
          <p:cNvPr id="7" name="Text Placeholder 11"/>
          <p:cNvSpPr>
            <a:spLocks noGrp="1"/>
          </p:cNvSpPr>
          <p:nvPr>
            <p:ph type="body" sz="quarter" idx="14"/>
          </p:nvPr>
        </p:nvSpPr>
        <p:spPr>
          <a:xfrm>
            <a:off x="720000" y="1080001"/>
            <a:ext cx="7006269" cy="488795"/>
          </a:xfrm>
        </p:spPr>
        <p:txBody>
          <a:bodyPr>
            <a:noAutofit/>
          </a:bodyPr>
          <a:lstStyle>
            <a:lvl1pPr marL="0" indent="0">
              <a:buNone/>
              <a:defRPr sz="2667" baseline="0">
                <a:solidFill>
                  <a:schemeClr val="tx1"/>
                </a:solidFill>
              </a:defRPr>
            </a:lvl1pPr>
          </a:lstStyle>
          <a:p>
            <a:pPr lvl="0"/>
            <a:r>
              <a:rPr lang="en-US"/>
              <a:t>Click to edit Master text styles</a:t>
            </a:r>
          </a:p>
        </p:txBody>
      </p:sp>
      <p:sp>
        <p:nvSpPr>
          <p:cNvPr id="9" name="Slide Number Placeholder 5"/>
          <p:cNvSpPr>
            <a:spLocks noGrp="1"/>
          </p:cNvSpPr>
          <p:nvPr>
            <p:ph type="sldNum" sz="quarter" idx="15"/>
          </p:nvPr>
        </p:nvSpPr>
        <p:spPr>
          <a:xfrm>
            <a:off x="1728000" y="6372104"/>
            <a:ext cx="953803" cy="246184"/>
          </a:xfrm>
          <a:prstGeom prst="rect">
            <a:avLst/>
          </a:prstGeom>
        </p:spPr>
        <p:txBody>
          <a:bodyPr/>
          <a:lstStyle>
            <a:lvl1pPr>
              <a:defRPr/>
            </a:lvl1pPr>
          </a:lstStyle>
          <a:p>
            <a:pPr>
              <a:defRPr/>
            </a:pPr>
            <a:fld id="{711A7CD0-78D0-42EA-ADB5-8E9333008CAE}" type="slidenum">
              <a:rPr lang="en-US" altLang="en-US"/>
              <a:pPr>
                <a:defRPr/>
              </a:pPr>
              <a:t>‹#›</a:t>
            </a:fld>
            <a:endParaRPr lang="en-US" altLang="en-US"/>
          </a:p>
        </p:txBody>
      </p:sp>
    </p:spTree>
    <p:extLst>
      <p:ext uri="{BB962C8B-B14F-4D97-AF65-F5344CB8AC3E}">
        <p14:creationId xmlns:p14="http://schemas.microsoft.com/office/powerpoint/2010/main" val="327036440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userDrawn="1">
  <p:cSld name="3_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720000" y="552121"/>
            <a:ext cx="7006269" cy="553999"/>
          </a:xfrm>
        </p:spPr>
        <p:txBody>
          <a:bodyPr anchor="b">
            <a:noAutofit/>
          </a:bodyPr>
          <a:lstStyle>
            <a:lvl1pPr>
              <a:defRPr sz="3200" cap="all" baseline="0"/>
            </a:lvl1pPr>
          </a:lstStyle>
          <a:p>
            <a:r>
              <a:rPr lang="en-US"/>
              <a:t>Click to edit Master title style</a:t>
            </a:r>
            <a:endParaRPr lang="en-US" dirty="0"/>
          </a:p>
        </p:txBody>
      </p:sp>
      <p:sp>
        <p:nvSpPr>
          <p:cNvPr id="12" name="Text Placeholder 11"/>
          <p:cNvSpPr>
            <a:spLocks noGrp="1"/>
          </p:cNvSpPr>
          <p:nvPr>
            <p:ph type="body" sz="quarter" idx="10"/>
          </p:nvPr>
        </p:nvSpPr>
        <p:spPr>
          <a:xfrm>
            <a:off x="720000" y="1080001"/>
            <a:ext cx="7006269" cy="488795"/>
          </a:xfrm>
        </p:spPr>
        <p:txBody>
          <a:bodyPr>
            <a:noAutofit/>
          </a:bodyPr>
          <a:lstStyle>
            <a:lvl1pPr marL="0" indent="0">
              <a:buNone/>
              <a:defRPr sz="2667" baseline="0">
                <a:solidFill>
                  <a:schemeClr val="tx1"/>
                </a:solidFill>
              </a:defRPr>
            </a:lvl1pPr>
          </a:lstStyle>
          <a:p>
            <a:pPr lvl="0"/>
            <a:r>
              <a:rPr lang="en-US"/>
              <a:t>Click to edit Master text styles</a:t>
            </a:r>
          </a:p>
        </p:txBody>
      </p:sp>
      <p:sp>
        <p:nvSpPr>
          <p:cNvPr id="13" name="Text Placeholder 6"/>
          <p:cNvSpPr>
            <a:spLocks noGrp="1"/>
          </p:cNvSpPr>
          <p:nvPr>
            <p:ph type="body" sz="quarter" idx="12"/>
          </p:nvPr>
        </p:nvSpPr>
        <p:spPr>
          <a:xfrm>
            <a:off x="720000" y="2112963"/>
            <a:ext cx="10742400" cy="4020208"/>
          </a:xfrm>
        </p:spPr>
        <p:txBody>
          <a:bodyPr>
            <a:noAutofit/>
          </a:bodyPr>
          <a:lstStyle>
            <a:lvl1pPr marL="0" indent="0">
              <a:buNone/>
              <a:defRPr sz="2133" baseline="0"/>
            </a:lvl1pPr>
          </a:lstStyle>
          <a:p>
            <a:pPr lvl="0"/>
            <a:r>
              <a:rPr lang="en-US"/>
              <a:t>Click to edit Master text styles</a:t>
            </a:r>
          </a:p>
        </p:txBody>
      </p:sp>
      <p:sp>
        <p:nvSpPr>
          <p:cNvPr id="6" name="Slide Number Placeholder 5"/>
          <p:cNvSpPr>
            <a:spLocks noGrp="1"/>
          </p:cNvSpPr>
          <p:nvPr>
            <p:ph type="sldNum" sz="quarter" idx="13"/>
          </p:nvPr>
        </p:nvSpPr>
        <p:spPr>
          <a:xfrm>
            <a:off x="1728000" y="6372104"/>
            <a:ext cx="953803" cy="246184"/>
          </a:xfrm>
          <a:prstGeom prst="rect">
            <a:avLst/>
          </a:prstGeom>
        </p:spPr>
        <p:txBody>
          <a:bodyPr/>
          <a:lstStyle>
            <a:lvl1pPr>
              <a:defRPr/>
            </a:lvl1pPr>
          </a:lstStyle>
          <a:p>
            <a:pPr>
              <a:defRPr/>
            </a:pPr>
            <a:fld id="{D7A788FA-F864-4521-9DFD-AF03C9BFF3E5}" type="slidenum">
              <a:rPr lang="en-US" altLang="en-US"/>
              <a:pPr>
                <a:defRPr/>
              </a:pPr>
              <a:t>‹#›</a:t>
            </a:fld>
            <a:endParaRPr lang="en-US" altLang="en-US"/>
          </a:p>
        </p:txBody>
      </p:sp>
    </p:spTree>
    <p:extLst>
      <p:ext uri="{BB962C8B-B14F-4D97-AF65-F5344CB8AC3E}">
        <p14:creationId xmlns:p14="http://schemas.microsoft.com/office/powerpoint/2010/main" val="5646839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3585211" y="5646736"/>
            <a:ext cx="2743200" cy="365125"/>
          </a:xfrm>
          <a:prstGeom prst="rect">
            <a:avLst/>
          </a:prstGeom>
        </p:spPr>
        <p:txBody>
          <a:bodyPr/>
          <a:lstStyle/>
          <a:p>
            <a:pPr defTabSz="914377">
              <a:defRPr/>
            </a:pPr>
            <a:endParaRPr lang="en-US" sz="1200">
              <a:solidFill>
                <a:srgbClr val="000000"/>
              </a:solidFill>
            </a:endParaRPr>
          </a:p>
        </p:txBody>
      </p:sp>
      <p:sp>
        <p:nvSpPr>
          <p:cNvPr id="4" name="Footer Placeholder 3"/>
          <p:cNvSpPr>
            <a:spLocks noGrp="1"/>
          </p:cNvSpPr>
          <p:nvPr>
            <p:ph type="ftr" sz="quarter" idx="11"/>
          </p:nvPr>
        </p:nvSpPr>
        <p:spPr>
          <a:xfrm>
            <a:off x="-4956811" y="6173787"/>
            <a:ext cx="4114800" cy="365125"/>
          </a:xfrm>
          <a:prstGeom prst="rect">
            <a:avLst/>
          </a:prstGeom>
        </p:spPr>
        <p:txBody>
          <a:bodyPr/>
          <a:lstStyle/>
          <a:p>
            <a:pPr algn="ctr" defTabSz="914377">
              <a:defRPr/>
            </a:pPr>
            <a:endParaRPr lang="en-US" sz="1200">
              <a:solidFill>
                <a:srgbClr val="000000"/>
              </a:solidFill>
            </a:endParaRPr>
          </a:p>
        </p:txBody>
      </p:sp>
      <p:sp>
        <p:nvSpPr>
          <p:cNvPr id="5" name="Slide Number Placeholder 4"/>
          <p:cNvSpPr>
            <a:spLocks noGrp="1"/>
          </p:cNvSpPr>
          <p:nvPr>
            <p:ph type="sldNum" sz="quarter" idx="12"/>
          </p:nvPr>
        </p:nvSpPr>
        <p:spPr>
          <a:xfrm>
            <a:off x="0" y="6492876"/>
            <a:ext cx="457200" cy="365125"/>
          </a:xfrm>
          <a:prstGeom prst="rect">
            <a:avLst/>
          </a:prstGeom>
        </p:spPr>
        <p:txBody>
          <a:bodyPr/>
          <a:lstStyle/>
          <a:p>
            <a:pPr algn="r" defTabSz="914377">
              <a:defRPr/>
            </a:pPr>
            <a:fld id="{CC7432E5-F8E0-41AE-9A6B-AD730338B005}" type="slidenum">
              <a:rPr lang="en-US" sz="1000" smtClean="0">
                <a:solidFill>
                  <a:srgbClr val="000000"/>
                </a:solidFill>
              </a:rPr>
              <a:pPr algn="r" defTabSz="914377">
                <a:defRPr/>
              </a:pPr>
              <a:t>‹#›</a:t>
            </a:fld>
            <a:endParaRPr lang="en-US" sz="1000" dirty="0">
              <a:solidFill>
                <a:srgbClr val="000000"/>
              </a:solidFill>
            </a:endParaRPr>
          </a:p>
        </p:txBody>
      </p:sp>
      <p:sp>
        <p:nvSpPr>
          <p:cNvPr id="7" name="Text Placeholder 6"/>
          <p:cNvSpPr>
            <a:spLocks noGrp="1"/>
          </p:cNvSpPr>
          <p:nvPr>
            <p:ph type="body" sz="quarter" idx="13" hasCustomPrompt="1"/>
          </p:nvPr>
        </p:nvSpPr>
        <p:spPr>
          <a:xfrm>
            <a:off x="457200" y="5852160"/>
            <a:ext cx="10058400" cy="1005840"/>
          </a:xfrm>
        </p:spPr>
        <p:txBody>
          <a:bodyPr anchor="b">
            <a:noAutofit/>
          </a:bodyPr>
          <a:lstStyle>
            <a:lvl1pPr marL="0" indent="0">
              <a:spcBef>
                <a:spcPts val="300"/>
              </a:spcBef>
              <a:buNone/>
              <a:defRPr sz="1000"/>
            </a:lvl1pPr>
            <a:lvl2pPr marL="228594" indent="0">
              <a:spcBef>
                <a:spcPts val="300"/>
              </a:spcBef>
              <a:buNone/>
              <a:defRPr sz="1000"/>
            </a:lvl2pPr>
            <a:lvl3pPr marL="457189" indent="0">
              <a:spcBef>
                <a:spcPts val="300"/>
              </a:spcBef>
              <a:buNone/>
              <a:defRPr sz="1000"/>
            </a:lvl3pPr>
            <a:lvl4pPr marL="685783" indent="0">
              <a:spcBef>
                <a:spcPts val="300"/>
              </a:spcBef>
              <a:buNone/>
              <a:defRPr sz="1000"/>
            </a:lvl4pPr>
            <a:lvl5pPr marL="914377" indent="0">
              <a:spcBef>
                <a:spcPts val="300"/>
              </a:spcBef>
              <a:buNone/>
              <a:defRPr sz="1000"/>
            </a:lvl5pPr>
          </a:lstStyle>
          <a:p>
            <a:pPr lvl="0"/>
            <a:r>
              <a:rPr lang="en-US" dirty="0"/>
              <a:t>Reference(s)</a:t>
            </a:r>
          </a:p>
        </p:txBody>
      </p:sp>
    </p:spTree>
    <p:extLst>
      <p:ext uri="{BB962C8B-B14F-4D97-AF65-F5344CB8AC3E}">
        <p14:creationId xmlns:p14="http://schemas.microsoft.com/office/powerpoint/2010/main" val="2961017547"/>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ME_Panelist">
    <p:spTree>
      <p:nvGrpSpPr>
        <p:cNvPr id="1" name=""/>
        <p:cNvGrpSpPr/>
        <p:nvPr/>
      </p:nvGrpSpPr>
      <p:grpSpPr>
        <a:xfrm>
          <a:off x="0" y="0"/>
          <a:ext cx="0" cy="0"/>
          <a:chOff x="0" y="0"/>
          <a:chExt cx="0" cy="0"/>
        </a:xfrm>
      </p:grpSpPr>
      <p:sp>
        <p:nvSpPr>
          <p:cNvPr id="13" name="Text Placeholder 12"/>
          <p:cNvSpPr>
            <a:spLocks noGrp="1"/>
          </p:cNvSpPr>
          <p:nvPr>
            <p:ph type="body" sz="quarter" idx="13"/>
          </p:nvPr>
        </p:nvSpPr>
        <p:spPr>
          <a:xfrm>
            <a:off x="438912" y="1673352"/>
            <a:ext cx="5632704" cy="347472"/>
          </a:xfrm>
        </p:spPr>
        <p:txBody>
          <a:bodyPr>
            <a:noAutofit/>
          </a:bodyPr>
          <a:lstStyle>
            <a:lvl1pPr>
              <a:lnSpc>
                <a:spcPts val="2800"/>
              </a:lnSpc>
              <a:spcBef>
                <a:spcPts val="600"/>
              </a:spcBef>
              <a:defRPr>
                <a:solidFill>
                  <a:schemeClr val="accent6"/>
                </a:solidFill>
                <a:latin typeface="Calibri Light" panose="020F0302020204030204" pitchFamily="34" charset="0"/>
              </a:defRPr>
            </a:lvl1pPr>
          </a:lstStyle>
          <a:p>
            <a:pPr lvl="0"/>
            <a:r>
              <a:rPr lang="en-US" dirty="0"/>
              <a:t>Edit Master text styles</a:t>
            </a:r>
          </a:p>
        </p:txBody>
      </p:sp>
      <p:sp>
        <p:nvSpPr>
          <p:cNvPr id="15" name="Text Placeholder 14"/>
          <p:cNvSpPr>
            <a:spLocks noGrp="1"/>
          </p:cNvSpPr>
          <p:nvPr>
            <p:ph type="body" sz="quarter" idx="14"/>
          </p:nvPr>
        </p:nvSpPr>
        <p:spPr>
          <a:xfrm>
            <a:off x="438912" y="2029968"/>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9" name="Text Placeholder 14"/>
          <p:cNvSpPr>
            <a:spLocks noGrp="1"/>
          </p:cNvSpPr>
          <p:nvPr>
            <p:ph type="body" sz="quarter" idx="15"/>
          </p:nvPr>
        </p:nvSpPr>
        <p:spPr>
          <a:xfrm>
            <a:off x="438912"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10" name="Text Placeholder 14"/>
          <p:cNvSpPr>
            <a:spLocks noGrp="1"/>
          </p:cNvSpPr>
          <p:nvPr>
            <p:ph type="body" sz="quarter" idx="16"/>
          </p:nvPr>
        </p:nvSpPr>
        <p:spPr>
          <a:xfrm>
            <a:off x="6163056" y="2029968"/>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11" name="Text Placeholder 14"/>
          <p:cNvSpPr>
            <a:spLocks noGrp="1"/>
          </p:cNvSpPr>
          <p:nvPr>
            <p:ph type="body" sz="quarter" idx="17"/>
          </p:nvPr>
        </p:nvSpPr>
        <p:spPr>
          <a:xfrm>
            <a:off x="6163056"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pic>
        <p:nvPicPr>
          <p:cNvPr id="12" name="Picture 11">
            <a:extLst>
              <a:ext uri="{FF2B5EF4-FFF2-40B4-BE49-F238E27FC236}">
                <a16:creationId xmlns:a16="http://schemas.microsoft.com/office/drawing/2014/main" id="{CACAA67F-D1FD-C148-A896-23A35382AD3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8913" y="304800"/>
            <a:ext cx="1613931" cy="424435"/>
          </a:xfrm>
          <a:prstGeom prst="rect">
            <a:avLst/>
          </a:prstGeom>
        </p:spPr>
      </p:pic>
    </p:spTree>
    <p:extLst>
      <p:ext uri="{BB962C8B-B14F-4D97-AF65-F5344CB8AC3E}">
        <p14:creationId xmlns:p14="http://schemas.microsoft.com/office/powerpoint/2010/main" val="421141068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3585211" y="5646736"/>
            <a:ext cx="2743200" cy="365125"/>
          </a:xfrm>
          <a:prstGeom prst="rect">
            <a:avLst/>
          </a:prstGeom>
        </p:spPr>
        <p:txBody>
          <a:bodyPr/>
          <a:lstStyle/>
          <a:p>
            <a:pPr defTabSz="914377">
              <a:defRPr/>
            </a:pPr>
            <a:endParaRPr lang="en-US" sz="1200">
              <a:solidFill>
                <a:srgbClr val="000000"/>
              </a:solidFill>
            </a:endParaRPr>
          </a:p>
        </p:txBody>
      </p:sp>
      <p:sp>
        <p:nvSpPr>
          <p:cNvPr id="5" name="Footer Placeholder 4"/>
          <p:cNvSpPr>
            <a:spLocks noGrp="1"/>
          </p:cNvSpPr>
          <p:nvPr>
            <p:ph type="ftr" sz="quarter" idx="11"/>
          </p:nvPr>
        </p:nvSpPr>
        <p:spPr>
          <a:xfrm>
            <a:off x="-4956811" y="6173787"/>
            <a:ext cx="4114800" cy="365125"/>
          </a:xfrm>
          <a:prstGeom prst="rect">
            <a:avLst/>
          </a:prstGeom>
        </p:spPr>
        <p:txBody>
          <a:bodyPr/>
          <a:lstStyle/>
          <a:p>
            <a:pPr algn="ctr" defTabSz="914377">
              <a:defRPr/>
            </a:pPr>
            <a:endParaRPr lang="en-US" sz="1200">
              <a:solidFill>
                <a:srgbClr val="000000"/>
              </a:solidFill>
            </a:endParaRPr>
          </a:p>
        </p:txBody>
      </p:sp>
      <p:sp>
        <p:nvSpPr>
          <p:cNvPr id="6" name="Slide Number Placeholder 5"/>
          <p:cNvSpPr>
            <a:spLocks noGrp="1"/>
          </p:cNvSpPr>
          <p:nvPr>
            <p:ph type="sldNum" sz="quarter" idx="12"/>
          </p:nvPr>
        </p:nvSpPr>
        <p:spPr>
          <a:xfrm>
            <a:off x="0" y="6492876"/>
            <a:ext cx="457200" cy="365125"/>
          </a:xfrm>
          <a:prstGeom prst="rect">
            <a:avLst/>
          </a:prstGeom>
        </p:spPr>
        <p:txBody>
          <a:bodyPr/>
          <a:lstStyle/>
          <a:p>
            <a:pPr algn="r" defTabSz="914377">
              <a:defRPr/>
            </a:pPr>
            <a:fld id="{CC7432E5-F8E0-41AE-9A6B-AD730338B005}" type="slidenum">
              <a:rPr lang="en-US" sz="1000" smtClean="0">
                <a:solidFill>
                  <a:srgbClr val="000000"/>
                </a:solidFill>
              </a:rPr>
              <a:pPr algn="r" defTabSz="914377">
                <a:defRPr/>
              </a:pPr>
              <a:t>‹#›</a:t>
            </a:fld>
            <a:endParaRPr lang="en-US" sz="1000" dirty="0">
              <a:solidFill>
                <a:srgbClr val="000000"/>
              </a:solidFill>
            </a:endParaRPr>
          </a:p>
        </p:txBody>
      </p:sp>
      <p:sp>
        <p:nvSpPr>
          <p:cNvPr id="8" name="Text Placeholder 7"/>
          <p:cNvSpPr>
            <a:spLocks noGrp="1"/>
          </p:cNvSpPr>
          <p:nvPr>
            <p:ph type="body" sz="quarter" idx="13" hasCustomPrompt="1"/>
          </p:nvPr>
        </p:nvSpPr>
        <p:spPr>
          <a:xfrm>
            <a:off x="457200" y="5852160"/>
            <a:ext cx="10058400" cy="1005840"/>
          </a:xfrm>
        </p:spPr>
        <p:txBody>
          <a:bodyPr anchor="b">
            <a:normAutofit/>
          </a:bodyPr>
          <a:lstStyle>
            <a:lvl1pPr marL="0" indent="0">
              <a:spcBef>
                <a:spcPts val="300"/>
              </a:spcBef>
              <a:buNone/>
              <a:defRPr sz="1000">
                <a:solidFill>
                  <a:schemeClr val="tx1"/>
                </a:solidFill>
              </a:defRPr>
            </a:lvl1pPr>
            <a:lvl2pPr marL="228594" indent="0">
              <a:buNone/>
              <a:defRPr>
                <a:solidFill>
                  <a:schemeClr val="tx1"/>
                </a:solidFill>
              </a:defRPr>
            </a:lvl2pPr>
            <a:lvl3pPr marL="457189" indent="0">
              <a:buNone/>
              <a:defRPr>
                <a:solidFill>
                  <a:schemeClr val="tx1"/>
                </a:solidFill>
              </a:defRPr>
            </a:lvl3pPr>
            <a:lvl4pPr marL="685783" indent="0">
              <a:buNone/>
              <a:defRPr>
                <a:solidFill>
                  <a:schemeClr val="tx1"/>
                </a:solidFill>
              </a:defRPr>
            </a:lvl4pPr>
            <a:lvl5pPr marL="914377" indent="0">
              <a:buNone/>
              <a:defRPr>
                <a:solidFill>
                  <a:schemeClr val="tx1"/>
                </a:solidFill>
              </a:defRPr>
            </a:lvl5pPr>
          </a:lstStyle>
          <a:p>
            <a:pPr lvl="0"/>
            <a:r>
              <a:rPr lang="en-US" dirty="0"/>
              <a:t>Reference(s)</a:t>
            </a:r>
          </a:p>
        </p:txBody>
      </p:sp>
    </p:spTree>
    <p:extLst>
      <p:ext uri="{BB962C8B-B14F-4D97-AF65-F5344CB8AC3E}">
        <p14:creationId xmlns:p14="http://schemas.microsoft.com/office/powerpoint/2010/main" val="2924498044"/>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obj">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0830218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09600" y="1535113"/>
            <a:ext cx="5386917" cy="639763"/>
          </a:xfrm>
        </p:spPr>
        <p:txBody>
          <a:bodyPr anchor="b">
            <a:noAutofit/>
          </a:bodyPr>
          <a:lstStyle>
            <a:lvl1pPr marL="0" indent="0">
              <a:buNone/>
              <a:defRPr sz="24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1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2400" b="0"/>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normAutofit/>
          </a:bodyPr>
          <a:lstStyle>
            <a:lvl1pPr>
              <a:defRPr sz="2400"/>
            </a:lvl1pPr>
            <a:lvl2pPr>
              <a:defRPr sz="21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8"/>
          <p:cNvSpPr>
            <a:spLocks noGrp="1"/>
          </p:cNvSpPr>
          <p:nvPr>
            <p:ph type="sldNum" sz="quarter" idx="10"/>
          </p:nvPr>
        </p:nvSpPr>
        <p:spPr>
          <a:xfrm>
            <a:off x="4673600" y="6386514"/>
            <a:ext cx="2844800" cy="365125"/>
          </a:xfrm>
          <a:prstGeom prst="rect">
            <a:avLst/>
          </a:prstGeom>
        </p:spPr>
        <p:txBody>
          <a:bodyPr/>
          <a:lstStyle>
            <a:lvl1pPr>
              <a:defRPr smtClean="0">
                <a:latin typeface="Arial" charset="0"/>
              </a:defRPr>
            </a:lvl1pPr>
          </a:lstStyle>
          <a:p>
            <a:pPr>
              <a:defRPr/>
            </a:pPr>
            <a:fld id="{EE4E560F-2E91-9944-975E-CEB03596AB3F}" type="slidenum">
              <a:rPr lang="en-US" altLang="x-none"/>
              <a:pPr>
                <a:defRPr/>
              </a:pPr>
              <a:t>‹#›</a:t>
            </a:fld>
            <a:endParaRPr lang="en-US" altLang="x-none"/>
          </a:p>
        </p:txBody>
      </p:sp>
    </p:spTree>
    <p:extLst>
      <p:ext uri="{BB962C8B-B14F-4D97-AF65-F5344CB8AC3E}">
        <p14:creationId xmlns:p14="http://schemas.microsoft.com/office/powerpoint/2010/main" val="385634420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titleOnly">
  <p:cSld name="1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Slide Number Placeholder 4"/>
          <p:cNvSpPr>
            <a:spLocks noGrp="1"/>
          </p:cNvSpPr>
          <p:nvPr>
            <p:ph type="sldNum" sz="quarter" idx="10"/>
          </p:nvPr>
        </p:nvSpPr>
        <p:spPr>
          <a:xfrm>
            <a:off x="4673600" y="6386514"/>
            <a:ext cx="2844800" cy="365125"/>
          </a:xfrm>
          <a:prstGeom prst="rect">
            <a:avLst/>
          </a:prstGeom>
        </p:spPr>
        <p:txBody>
          <a:bodyPr/>
          <a:lstStyle>
            <a:lvl1pPr>
              <a:defRPr smtClean="0">
                <a:latin typeface="Arial" charset="0"/>
              </a:defRPr>
            </a:lvl1pPr>
          </a:lstStyle>
          <a:p>
            <a:pPr>
              <a:defRPr/>
            </a:pPr>
            <a:fld id="{BCA7BA3D-8B57-054A-88B7-692D4A48E999}" type="slidenum">
              <a:rPr lang="en-US" altLang="x-none"/>
              <a:pPr>
                <a:defRPr/>
              </a:pPr>
              <a:t>‹#›</a:t>
            </a:fld>
            <a:endParaRPr lang="en-US" altLang="x-none"/>
          </a:p>
        </p:txBody>
      </p:sp>
    </p:spTree>
    <p:extLst>
      <p:ext uri="{BB962C8B-B14F-4D97-AF65-F5344CB8AC3E}">
        <p14:creationId xmlns:p14="http://schemas.microsoft.com/office/powerpoint/2010/main" val="363753419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userDrawn="1">
  <p:cSld name="5_Title and content">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431802" y="111254"/>
            <a:ext cx="11328401" cy="1253999"/>
          </a:xfrm>
          <a:prstGeom prst="rect">
            <a:avLst/>
          </a:prstGeom>
        </p:spPr>
        <p:txBody>
          <a:bodyPr vert="horz" anchor="b"/>
          <a:lstStyle>
            <a:lvl1pPr algn="l">
              <a:lnSpc>
                <a:spcPct val="100000"/>
              </a:lnSpc>
              <a:defRPr sz="3733" b="1" baseline="0">
                <a:solidFill>
                  <a:schemeClr val="tx2"/>
                </a:solidFill>
                <a:latin typeface="Arial" pitchFamily="34" charset="0"/>
                <a:cs typeface="Arial" pitchFamily="34" charset="0"/>
              </a:defRPr>
            </a:lvl1pPr>
          </a:lstStyle>
          <a:p>
            <a:r>
              <a:rPr lang="en-GB" noProof="0" dirty="0"/>
              <a:t>Click to add title</a:t>
            </a:r>
          </a:p>
        </p:txBody>
      </p:sp>
      <p:sp>
        <p:nvSpPr>
          <p:cNvPr id="3" name="Text Placeholder 2"/>
          <p:cNvSpPr>
            <a:spLocks noGrp="1"/>
          </p:cNvSpPr>
          <p:nvPr>
            <p:ph type="body" sz="quarter" idx="10"/>
          </p:nvPr>
        </p:nvSpPr>
        <p:spPr>
          <a:xfrm>
            <a:off x="424500" y="1517705"/>
            <a:ext cx="11335701" cy="3836720"/>
          </a:xfrm>
          <a:prstGeom prst="rect">
            <a:avLst/>
          </a:prstGeom>
        </p:spPr>
        <p:txBody>
          <a:bodyPr/>
          <a:lstStyle>
            <a:lvl1pPr marL="235189" indent="-235189">
              <a:spcBef>
                <a:spcPts val="0"/>
              </a:spcBef>
              <a:spcAft>
                <a:spcPts val="400"/>
              </a:spcAft>
              <a:buClr>
                <a:schemeClr val="tx2"/>
              </a:buClr>
              <a:defRPr sz="2133"/>
            </a:lvl1pPr>
            <a:lvl2pPr marL="479976" indent="-244789">
              <a:spcBef>
                <a:spcPts val="0"/>
              </a:spcBef>
              <a:spcAft>
                <a:spcPts val="400"/>
              </a:spcAft>
              <a:buClr>
                <a:schemeClr val="tx1"/>
              </a:buClr>
              <a:defRPr sz="1867"/>
            </a:lvl2pPr>
            <a:lvl3pPr marL="715165" indent="-235189">
              <a:spcBef>
                <a:spcPts val="0"/>
              </a:spcBef>
              <a:spcAft>
                <a:spcPts val="400"/>
              </a:spcAft>
              <a:buClr>
                <a:schemeClr val="tx1"/>
              </a:buClr>
              <a:defRPr sz="1600"/>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5"/>
          <p:cNvSpPr>
            <a:spLocks noGrp="1"/>
          </p:cNvSpPr>
          <p:nvPr>
            <p:ph type="sldNum" sz="quarter" idx="4"/>
          </p:nvPr>
        </p:nvSpPr>
        <p:spPr>
          <a:xfrm>
            <a:off x="5904000" y="6306865"/>
            <a:ext cx="384000" cy="384000"/>
          </a:xfrm>
          <a:prstGeom prst="rect">
            <a:avLst/>
          </a:prstGeom>
        </p:spPr>
        <p:txBody>
          <a:bodyPr vert="horz" lIns="0" tIns="0" rIns="0" bIns="0" rtlCol="0" anchor="b" anchorCtr="0"/>
          <a:lstStyle>
            <a:lvl1pPr algn="ctr">
              <a:defRPr sz="933" b="0">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8" name="Text Placeholder 11"/>
          <p:cNvSpPr>
            <a:spLocks noGrp="1"/>
          </p:cNvSpPr>
          <p:nvPr>
            <p:ph type="body" sz="quarter" idx="11" hasCustomPrompt="1"/>
          </p:nvPr>
        </p:nvSpPr>
        <p:spPr>
          <a:xfrm>
            <a:off x="1998484" y="5629349"/>
            <a:ext cx="4766661" cy="480000"/>
          </a:xfrm>
          <a:prstGeom prst="rect">
            <a:avLst/>
          </a:prstGeom>
        </p:spPr>
        <p:txBody>
          <a:bodyPr lIns="0" tIns="0" rIns="0" bIns="0" anchor="b"/>
          <a:lstStyle>
            <a:lvl1pPr marL="0" indent="0">
              <a:spcBef>
                <a:spcPts val="0"/>
              </a:spcBef>
              <a:buNone/>
              <a:defRPr sz="1067"/>
            </a:lvl1pPr>
          </a:lstStyle>
          <a:p>
            <a:pPr lvl="0"/>
            <a:r>
              <a:rPr lang="en-GB" dirty="0"/>
              <a:t>Footer</a:t>
            </a:r>
          </a:p>
        </p:txBody>
      </p:sp>
      <p:sp>
        <p:nvSpPr>
          <p:cNvPr id="9" name="Text Placeholder 13"/>
          <p:cNvSpPr>
            <a:spLocks noGrp="1"/>
          </p:cNvSpPr>
          <p:nvPr>
            <p:ph type="body" sz="quarter" idx="12" hasCustomPrompt="1"/>
          </p:nvPr>
        </p:nvSpPr>
        <p:spPr>
          <a:xfrm>
            <a:off x="6993541" y="5629349"/>
            <a:ext cx="4766663" cy="480000"/>
          </a:xfrm>
          <a:prstGeom prst="rect">
            <a:avLst/>
          </a:prstGeom>
        </p:spPr>
        <p:txBody>
          <a:bodyPr lIns="0" tIns="0" rIns="0" bIns="0" anchor="b"/>
          <a:lstStyle>
            <a:lvl1pPr marL="457178" indent="-457178" algn="r">
              <a:buNone/>
              <a:defRPr lang="en-GB" sz="1067" dirty="0"/>
            </a:lvl1pPr>
          </a:lstStyle>
          <a:p>
            <a:pPr marL="0" lvl="0" indent="0">
              <a:spcBef>
                <a:spcPts val="0"/>
              </a:spcBef>
            </a:pPr>
            <a:r>
              <a:rPr lang="en-US" dirty="0"/>
              <a:t>References</a:t>
            </a:r>
            <a:endParaRPr lang="en-GB" dirty="0"/>
          </a:p>
        </p:txBody>
      </p:sp>
    </p:spTree>
    <p:extLst>
      <p:ext uri="{BB962C8B-B14F-4D97-AF65-F5344CB8AC3E}">
        <p14:creationId xmlns:p14="http://schemas.microsoft.com/office/powerpoint/2010/main" val="632300334"/>
      </p:ext>
    </p:extLst>
  </p:cSld>
  <p:clrMapOvr>
    <a:masterClrMapping/>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r-BE"/>
          </a:p>
        </p:txBody>
      </p:sp>
      <p:sp>
        <p:nvSpPr>
          <p:cNvPr id="3" name="Content Placeholder 2"/>
          <p:cNvSpPr>
            <a:spLocks noGrp="1"/>
          </p:cNvSpPr>
          <p:nvPr>
            <p:ph idx="1"/>
          </p:nvPr>
        </p:nvSpPr>
        <p:spPr/>
        <p:txBody>
          <a:bodyPr/>
          <a:lstStyle>
            <a:lvl1pPr marL="342891" indent="-342891">
              <a:spcBef>
                <a:spcPts val="0"/>
              </a:spcBef>
              <a:buClr>
                <a:srgbClr val="00B0F0"/>
              </a:buClr>
              <a:buSzPct val="100000"/>
              <a:buFont typeface="Arial" panose="020B0604020202020204" pitchFamily="34" charset="0"/>
              <a:buChar char="•"/>
              <a:defRPr/>
            </a:lvl1pPr>
            <a:lvl2pPr marL="742932" indent="-285744">
              <a:spcBef>
                <a:spcPts val="0"/>
              </a:spcBef>
              <a:buClr>
                <a:srgbClr val="00B0F0"/>
              </a:buClr>
              <a:buSzPct val="90000"/>
              <a:buFont typeface="Courier New" panose="02070309020205020404" pitchFamily="49" charset="0"/>
              <a:buChar char="o"/>
              <a:defRPr sz="2400"/>
            </a:lvl2pPr>
            <a:lvl3pPr marL="1142971" indent="-228594">
              <a:spcBef>
                <a:spcPts val="0"/>
              </a:spcBef>
              <a:buClr>
                <a:srgbClr val="00B0F0"/>
              </a:buClr>
              <a:buSzPct val="80000"/>
              <a:buFont typeface="Wingdings" panose="05000000000000000000" pitchFamily="2" charset="2"/>
              <a:buChar char="§"/>
              <a:defRPr sz="2400"/>
            </a:lvl3pPr>
            <a:lvl4pPr>
              <a:spcBef>
                <a:spcPts val="0"/>
              </a:spcBef>
              <a:defRPr sz="2400"/>
            </a:lvl4pPr>
            <a:lvl5pPr>
              <a:spcBef>
                <a:spcPts val="0"/>
              </a:spcBef>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BE" dirty="0"/>
          </a:p>
        </p:txBody>
      </p:sp>
      <p:sp>
        <p:nvSpPr>
          <p:cNvPr id="17" name="Footer Placeholder 4"/>
          <p:cNvSpPr>
            <a:spLocks noGrp="1"/>
          </p:cNvSpPr>
          <p:nvPr>
            <p:ph type="ftr" sz="quarter" idx="3"/>
          </p:nvPr>
        </p:nvSpPr>
        <p:spPr>
          <a:xfrm>
            <a:off x="606275" y="6316664"/>
            <a:ext cx="3860800" cy="365125"/>
          </a:xfrm>
          <a:prstGeom prst="rect">
            <a:avLst/>
          </a:prstGeom>
        </p:spPr>
        <p:txBody>
          <a:bodyPr vert="horz" lIns="91440" tIns="45720" rIns="91440" bIns="45720" rtlCol="0" anchor="ctr"/>
          <a:lstStyle>
            <a:lvl1pPr algn="l" fontAlgn="auto">
              <a:spcBef>
                <a:spcPts val="0"/>
              </a:spcBef>
              <a:spcAft>
                <a:spcPts val="0"/>
              </a:spcAft>
              <a:defRPr sz="1000" b="0">
                <a:solidFill>
                  <a:srgbClr val="241E4D"/>
                </a:solidFill>
                <a:latin typeface="Arial" pitchFamily="34" charset="0"/>
                <a:cs typeface="Arial" pitchFamily="34" charset="0"/>
              </a:defRPr>
            </a:lvl1pPr>
          </a:lstStyle>
          <a:p>
            <a:pPr>
              <a:defRPr/>
            </a:pPr>
            <a:endParaRPr lang="en-US"/>
          </a:p>
        </p:txBody>
      </p:sp>
      <p:sp>
        <p:nvSpPr>
          <p:cNvPr id="18" name="Slide Number Placeholder 5"/>
          <p:cNvSpPr>
            <a:spLocks noGrp="1"/>
          </p:cNvSpPr>
          <p:nvPr>
            <p:ph type="sldNum" sz="quarter" idx="4"/>
          </p:nvPr>
        </p:nvSpPr>
        <p:spPr>
          <a:xfrm>
            <a:off x="9203109" y="6316664"/>
            <a:ext cx="2844800" cy="365125"/>
          </a:xfrm>
          <a:prstGeom prst="rect">
            <a:avLst/>
          </a:prstGeom>
        </p:spPr>
        <p:txBody>
          <a:bodyPr vert="horz" lIns="91440" tIns="45720" rIns="91440" bIns="45720" rtlCol="0" anchor="ctr"/>
          <a:lstStyle>
            <a:lvl1pPr algn="r" fontAlgn="auto">
              <a:spcBef>
                <a:spcPts val="0"/>
              </a:spcBef>
              <a:spcAft>
                <a:spcPts val="0"/>
              </a:spcAft>
              <a:defRPr sz="1000" b="0">
                <a:solidFill>
                  <a:srgbClr val="241E4D"/>
                </a:solidFill>
                <a:latin typeface="Arial" panose="020B0604020202020204" pitchFamily="34" charset="0"/>
                <a:cs typeface="Arial" panose="020B0604020202020204" pitchFamily="34" charset="0"/>
              </a:defRPr>
            </a:lvl1pPr>
          </a:lstStyle>
          <a:p>
            <a:pPr>
              <a:defRPr/>
            </a:pPr>
            <a:r>
              <a:rPr lang="en-US" i="1">
                <a:solidFill>
                  <a:srgbClr val="FF0000"/>
                </a:solidFill>
              </a:rPr>
              <a:t>Slides not </a:t>
            </a:r>
            <a:r>
              <a:rPr lang="en-US" i="1" err="1">
                <a:solidFill>
                  <a:srgbClr val="FF0000"/>
                </a:solidFill>
              </a:rPr>
              <a:t>QC’ed</a:t>
            </a:r>
            <a:r>
              <a:rPr lang="en-US" i="1">
                <a:solidFill>
                  <a:srgbClr val="FF0000"/>
                </a:solidFill>
              </a:rPr>
              <a:t>           </a:t>
            </a:r>
            <a:fld id="{97D499A9-6350-438B-9959-366CB6526557}" type="slidenum">
              <a:rPr lang="en-US" smtClean="0"/>
              <a:pPr>
                <a:defRPr/>
              </a:pPr>
              <a:t>‹#›</a:t>
            </a:fld>
            <a:endParaRPr lang="en-US"/>
          </a:p>
        </p:txBody>
      </p:sp>
      <p:sp>
        <p:nvSpPr>
          <p:cNvPr id="19" name="TextBox 18"/>
          <p:cNvSpPr txBox="1"/>
          <p:nvPr userDrawn="1"/>
        </p:nvSpPr>
        <p:spPr>
          <a:xfrm>
            <a:off x="8184138" y="6604844"/>
            <a:ext cx="3311804" cy="153888"/>
          </a:xfrm>
          <a:prstGeom prst="rect">
            <a:avLst/>
          </a:prstGeom>
          <a:noFill/>
        </p:spPr>
        <p:txBody>
          <a:bodyPr wrap="none" lIns="0" tIns="0" rIns="0" bIns="0" rtlCol="0" anchor="ctr">
            <a:spAutoFit/>
          </a:bodyPr>
          <a:lstStyle/>
          <a:p>
            <a:pPr algn="ctr" fontAlgn="base">
              <a:spcBef>
                <a:spcPct val="0"/>
              </a:spcBef>
              <a:spcAft>
                <a:spcPct val="0"/>
              </a:spcAft>
            </a:pPr>
            <a:r>
              <a:rPr lang="en-US" sz="1000" err="1">
                <a:solidFill>
                  <a:srgbClr val="009DE0"/>
                </a:solidFill>
                <a:latin typeface="Arial" pitchFamily="34" charset="0"/>
                <a:cs typeface="Arial" pitchFamily="34" charset="0"/>
              </a:rPr>
              <a:t>Vansteenkiste</a:t>
            </a:r>
            <a:r>
              <a:rPr lang="en-US" sz="1000">
                <a:solidFill>
                  <a:srgbClr val="009DE0"/>
                </a:solidFill>
                <a:latin typeface="Arial" pitchFamily="34" charset="0"/>
                <a:cs typeface="Arial" pitchFamily="34" charset="0"/>
              </a:rPr>
              <a:t> J. et al., </a:t>
            </a:r>
            <a:r>
              <a:rPr lang="en-US" sz="1000" err="1">
                <a:solidFill>
                  <a:srgbClr val="009DE0"/>
                </a:solidFill>
                <a:latin typeface="Arial" pitchFamily="34" charset="0"/>
                <a:cs typeface="Arial" pitchFamily="34" charset="0"/>
              </a:rPr>
              <a:t>atezolizumab</a:t>
            </a:r>
            <a:r>
              <a:rPr lang="en-US" sz="1000">
                <a:solidFill>
                  <a:srgbClr val="009DE0"/>
                </a:solidFill>
                <a:latin typeface="Arial" pitchFamily="34" charset="0"/>
                <a:cs typeface="Arial" pitchFamily="34" charset="0"/>
              </a:rPr>
              <a:t> in NSCLC (POPLAR)</a:t>
            </a:r>
          </a:p>
        </p:txBody>
      </p:sp>
    </p:spTree>
    <p:extLst>
      <p:ext uri="{BB962C8B-B14F-4D97-AF65-F5344CB8AC3E}">
        <p14:creationId xmlns:p14="http://schemas.microsoft.com/office/powerpoint/2010/main" val="112548758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userDrawn="1">
  <p:cSld name="ME_Content">
    <p:spTree>
      <p:nvGrpSpPr>
        <p:cNvPr id="1" name=""/>
        <p:cNvGrpSpPr/>
        <p:nvPr/>
      </p:nvGrpSpPr>
      <p:grpSpPr>
        <a:xfrm>
          <a:off x="0" y="0"/>
          <a:ext cx="0" cy="0"/>
          <a:chOff x="0" y="0"/>
          <a:chExt cx="0" cy="0"/>
        </a:xfrm>
      </p:grpSpPr>
      <p:sp>
        <p:nvSpPr>
          <p:cNvPr id="2" name="Title 1"/>
          <p:cNvSpPr>
            <a:spLocks noGrp="1"/>
          </p:cNvSpPr>
          <p:nvPr>
            <p:ph type="title"/>
          </p:nvPr>
        </p:nvSpPr>
        <p:spPr>
          <a:xfrm>
            <a:off x="453774" y="384048"/>
            <a:ext cx="11362945" cy="868680"/>
          </a:xfrm>
        </p:spPr>
        <p:txBody>
          <a:bodyPr/>
          <a:lstStyle/>
          <a:p>
            <a:r>
              <a:rPr lang="en-US" dirty="0"/>
              <a:t>Click to edit Master title style</a:t>
            </a:r>
          </a:p>
        </p:txBody>
      </p:sp>
      <p:sp>
        <p:nvSpPr>
          <p:cNvPr id="3" name="Content Placeholder 2"/>
          <p:cNvSpPr>
            <a:spLocks noGrp="1"/>
          </p:cNvSpPr>
          <p:nvPr>
            <p:ph idx="1"/>
          </p:nvPr>
        </p:nvSpPr>
        <p:spPr>
          <a:xfrm>
            <a:off x="453773" y="1609344"/>
            <a:ext cx="11362944" cy="4498848"/>
          </a:xfrm>
        </p:spPr>
        <p:txBody>
          <a:bodyPr>
            <a:noAutofit/>
          </a:bodyPr>
          <a:lstStyle>
            <a:lvl3pPr marL="795468">
              <a:defRPr/>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p:cNvCxnSpPr/>
          <p:nvPr userDrawn="1"/>
        </p:nvCxnSpPr>
        <p:spPr>
          <a:xfrm>
            <a:off x="453776" y="1295400"/>
            <a:ext cx="11362945" cy="0"/>
          </a:xfrm>
          <a:prstGeom prst="line">
            <a:avLst/>
          </a:prstGeom>
          <a:ln w="22225">
            <a:solidFill>
              <a:schemeClr val="accent6"/>
            </a:solidFill>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453773" y="6163056"/>
            <a:ext cx="11362944" cy="694944"/>
          </a:xfrm>
        </p:spPr>
        <p:txBody>
          <a:bodyPr anchor="b">
            <a:noAutofit/>
          </a:bodyPr>
          <a:lstStyle>
            <a:lvl1pPr>
              <a:spcBef>
                <a:spcPts val="0"/>
              </a:spcBef>
              <a:defRPr sz="1400" b="0"/>
            </a:lvl1pPr>
          </a:lstStyle>
          <a:p>
            <a:pPr lvl="0"/>
            <a:r>
              <a:rPr lang="en-US" dirty="0"/>
              <a:t>Edit Master text styles</a:t>
            </a:r>
          </a:p>
        </p:txBody>
      </p:sp>
    </p:spTree>
    <p:extLst>
      <p:ext uri="{BB962C8B-B14F-4D97-AF65-F5344CB8AC3E}">
        <p14:creationId xmlns:p14="http://schemas.microsoft.com/office/powerpoint/2010/main" val="237486629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userDrawn="1">
  <p:cSld name="Slide Content and Title Only">
    <p:spTree>
      <p:nvGrpSpPr>
        <p:cNvPr id="1" name=""/>
        <p:cNvGrpSpPr/>
        <p:nvPr/>
      </p:nvGrpSpPr>
      <p:grpSpPr>
        <a:xfrm>
          <a:off x="0" y="0"/>
          <a:ext cx="0" cy="0"/>
          <a:chOff x="0" y="0"/>
          <a:chExt cx="0" cy="0"/>
        </a:xfrm>
      </p:grpSpPr>
      <p:sp>
        <p:nvSpPr>
          <p:cNvPr id="10" name="Title 8">
            <a:extLst>
              <a:ext uri="{FF2B5EF4-FFF2-40B4-BE49-F238E27FC236}">
                <a16:creationId xmlns:a16="http://schemas.microsoft.com/office/drawing/2014/main" id="{F1705897-58F5-4463-B995-8A72CCB97EEC}"/>
              </a:ext>
            </a:extLst>
          </p:cNvPr>
          <p:cNvSpPr>
            <a:spLocks noGrp="1"/>
          </p:cNvSpPr>
          <p:nvPr>
            <p:ph type="title" hasCustomPrompt="1"/>
          </p:nvPr>
        </p:nvSpPr>
        <p:spPr>
          <a:xfrm>
            <a:off x="316801" y="192000"/>
            <a:ext cx="11566167" cy="672000"/>
          </a:xfrm>
          <a:prstGeom prst="rect">
            <a:avLst/>
          </a:prstGeom>
        </p:spPr>
        <p:txBody>
          <a:bodyPr vert="horz"/>
          <a:lstStyle>
            <a:lvl1pPr algn="l">
              <a:defRPr sz="3200" b="1" baseline="0">
                <a:solidFill>
                  <a:schemeClr val="tx2"/>
                </a:solidFill>
                <a:latin typeface="Arial" pitchFamily="34" charset="0"/>
                <a:cs typeface="Arial" pitchFamily="34" charset="0"/>
              </a:defRPr>
            </a:lvl1pPr>
          </a:lstStyle>
          <a:p>
            <a:r>
              <a:rPr lang="en-GB" noProof="0" dirty="0"/>
              <a:t>Click to add divider title</a:t>
            </a:r>
          </a:p>
        </p:txBody>
      </p:sp>
      <p:pic>
        <p:nvPicPr>
          <p:cNvPr id="12" name="Picture 11" descr="AZ_SYMBOL_RGB.jpg">
            <a:extLst>
              <a:ext uri="{FF2B5EF4-FFF2-40B4-BE49-F238E27FC236}">
                <a16:creationId xmlns:a16="http://schemas.microsoft.com/office/drawing/2014/main" id="{F758C4BA-7BE0-42A3-9A3D-0ACD551E89B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254128" y="5997127"/>
            <a:ext cx="604800" cy="696215"/>
          </a:xfrm>
          <a:prstGeom prst="rect">
            <a:avLst/>
          </a:prstGeom>
        </p:spPr>
      </p:pic>
      <p:sp>
        <p:nvSpPr>
          <p:cNvPr id="5" name="Content Placeholder 2">
            <a:extLst>
              <a:ext uri="{FF2B5EF4-FFF2-40B4-BE49-F238E27FC236}">
                <a16:creationId xmlns:a16="http://schemas.microsoft.com/office/drawing/2014/main" id="{8EBF1F15-D385-4523-BBEF-2DA7B0673F45}"/>
              </a:ext>
            </a:extLst>
          </p:cNvPr>
          <p:cNvSpPr>
            <a:spLocks noGrp="1"/>
          </p:cNvSpPr>
          <p:nvPr>
            <p:ph idx="16" hasCustomPrompt="1"/>
          </p:nvPr>
        </p:nvSpPr>
        <p:spPr>
          <a:xfrm>
            <a:off x="316801" y="1163700"/>
            <a:ext cx="11566167" cy="4722751"/>
          </a:xfrm>
          <a:prstGeom prst="rect">
            <a:avLst/>
          </a:prstGeom>
        </p:spPr>
        <p:txBody>
          <a:bodyPr/>
          <a:lstStyle>
            <a:lvl1pPr marL="239989" indent="-239989">
              <a:lnSpc>
                <a:spcPct val="100000"/>
              </a:lnSpc>
              <a:spcBef>
                <a:spcPts val="0"/>
              </a:spcBef>
              <a:buClr>
                <a:srgbClr val="830051"/>
              </a:buClr>
              <a:buFont typeface="Arial" pitchFamily="34" charset="0"/>
              <a:buChar char="•"/>
              <a:defRPr sz="2400">
                <a:solidFill>
                  <a:schemeClr val="tx1"/>
                </a:solidFill>
                <a:latin typeface="Arial" pitchFamily="34" charset="0"/>
                <a:cs typeface="Arial" pitchFamily="34" charset="0"/>
              </a:defRPr>
            </a:lvl1pPr>
            <a:lvl2pPr marL="719965" indent="-239989">
              <a:lnSpc>
                <a:spcPct val="100000"/>
              </a:lnSpc>
              <a:spcBef>
                <a:spcPts val="0"/>
              </a:spcBef>
              <a:defRPr sz="2400" baseline="0">
                <a:solidFill>
                  <a:schemeClr val="tx1"/>
                </a:solidFill>
                <a:latin typeface="Arial" pitchFamily="34" charset="0"/>
                <a:cs typeface="Arial" pitchFamily="34" charset="0"/>
              </a:defRPr>
            </a:lvl2pPr>
            <a:lvl3pPr>
              <a:defRPr sz="1867" baseline="0">
                <a:latin typeface="Arial" pitchFamily="34" charset="0"/>
                <a:cs typeface="Arial" pitchFamily="34" charset="0"/>
              </a:defRPr>
            </a:lvl3pPr>
            <a:lvl4pPr marL="830358" indent="-239989">
              <a:defRPr sz="1867">
                <a:latin typeface="Arial" pitchFamily="34" charset="0"/>
                <a:cs typeface="Arial" pitchFamily="34" charset="0"/>
              </a:defRPr>
            </a:lvl4pPr>
            <a:lvl5pPr marL="830358">
              <a:defRPr sz="1867">
                <a:latin typeface="Arial" pitchFamily="34" charset="0"/>
                <a:cs typeface="Arial" pitchFamily="34" charset="0"/>
              </a:defRPr>
            </a:lvl5pPr>
            <a:lvl6pPr>
              <a:defRPr>
                <a:latin typeface="Arial" pitchFamily="34" charset="0"/>
                <a:cs typeface="Arial" pitchFamily="34" charset="0"/>
              </a:defRPr>
            </a:lvl6pPr>
          </a:lstStyle>
          <a:p>
            <a:r>
              <a:rPr lang="en-GB" noProof="0" dirty="0"/>
              <a:t>First level</a:t>
            </a:r>
          </a:p>
          <a:p>
            <a:pPr lvl="1"/>
            <a:r>
              <a:rPr lang="en-GB" noProof="0" dirty="0"/>
              <a:t>Second level</a:t>
            </a:r>
          </a:p>
          <a:p>
            <a:pPr lvl="1"/>
            <a:r>
              <a:rPr lang="en-GB" noProof="0" dirty="0"/>
              <a:t>Third level</a:t>
            </a:r>
          </a:p>
          <a:p>
            <a:pPr lvl="1"/>
            <a:r>
              <a:rPr lang="en-GB" noProof="0" dirty="0"/>
              <a:t>Fourth level</a:t>
            </a:r>
          </a:p>
        </p:txBody>
      </p:sp>
      <p:sp>
        <p:nvSpPr>
          <p:cNvPr id="2" name="TextBox 1">
            <a:extLst>
              <a:ext uri="{FF2B5EF4-FFF2-40B4-BE49-F238E27FC236}">
                <a16:creationId xmlns:a16="http://schemas.microsoft.com/office/drawing/2014/main" id="{890FD348-7AC9-4BAC-B41E-0EB71B8646C3}"/>
              </a:ext>
            </a:extLst>
          </p:cNvPr>
          <p:cNvSpPr txBox="1"/>
          <p:nvPr userDrawn="1"/>
        </p:nvSpPr>
        <p:spPr>
          <a:xfrm>
            <a:off x="0" y="6595848"/>
            <a:ext cx="12192000" cy="235898"/>
          </a:xfrm>
          <a:prstGeom prst="rect">
            <a:avLst/>
          </a:prstGeom>
          <a:noFill/>
        </p:spPr>
        <p:txBody>
          <a:bodyPr wrap="square" rtlCol="0">
            <a:spAutoFit/>
          </a:bodyPr>
          <a:lstStyle/>
          <a:p>
            <a:pPr algn="ctr"/>
            <a:r>
              <a:rPr lang="en-US" sz="933" dirty="0"/>
              <a:t>Proprietary and Confidential AstraZeneca 2020. For Advisory Board use only. This information is not to be shared, distributed or discussed outside of the Advisory Board.</a:t>
            </a:r>
          </a:p>
        </p:txBody>
      </p:sp>
      <p:sp>
        <p:nvSpPr>
          <p:cNvPr id="3" name="TextBox 2">
            <a:extLst>
              <a:ext uri="{FF2B5EF4-FFF2-40B4-BE49-F238E27FC236}">
                <a16:creationId xmlns:a16="http://schemas.microsoft.com/office/drawing/2014/main" id="{8B29A1DC-769B-4296-92B9-BB66CB938978}"/>
              </a:ext>
            </a:extLst>
          </p:cNvPr>
          <p:cNvSpPr txBox="1"/>
          <p:nvPr userDrawn="1"/>
        </p:nvSpPr>
        <p:spPr>
          <a:xfrm>
            <a:off x="96418" y="6638378"/>
            <a:ext cx="1867289" cy="235898"/>
          </a:xfrm>
          <a:prstGeom prst="rect">
            <a:avLst/>
          </a:prstGeom>
          <a:noFill/>
        </p:spPr>
        <p:txBody>
          <a:bodyPr wrap="square" lIns="0" rtlCol="0" anchor="b" anchorCtr="0">
            <a:spAutoFit/>
          </a:bodyPr>
          <a:lstStyle/>
          <a:p>
            <a:pPr algn="l"/>
            <a:fld id="{A924764E-9051-47B8-AD64-407BA7C89294}" type="slidenum">
              <a:rPr lang="en-US" sz="933" kern="1200" smtClean="0">
                <a:solidFill>
                  <a:srgbClr val="000000"/>
                </a:solidFill>
                <a:latin typeface="+mn-lt"/>
                <a:ea typeface="+mn-ea"/>
                <a:cs typeface="Arial" pitchFamily="34" charset="0"/>
              </a:rPr>
              <a:pPr algn="l"/>
              <a:t>‹#›</a:t>
            </a:fld>
            <a:endParaRPr lang="en-US" sz="933" kern="1200" dirty="0">
              <a:solidFill>
                <a:srgbClr val="000000"/>
              </a:solidFill>
              <a:latin typeface="+mn-lt"/>
              <a:ea typeface="+mn-ea"/>
              <a:cs typeface="Arial" pitchFamily="34" charset="0"/>
            </a:endParaRPr>
          </a:p>
        </p:txBody>
      </p:sp>
    </p:spTree>
    <p:extLst>
      <p:ext uri="{BB962C8B-B14F-4D97-AF65-F5344CB8AC3E}">
        <p14:creationId xmlns:p14="http://schemas.microsoft.com/office/powerpoint/2010/main" val="1568259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73233" y="3395816"/>
            <a:ext cx="10731577" cy="1187451"/>
          </a:xfrm>
        </p:spPr>
        <p:txBody>
          <a:bodyPr/>
          <a:lstStyle>
            <a:lvl1pPr marL="0" indent="0" algn="l">
              <a:buNone/>
              <a:defRPr sz="1867">
                <a:solidFill>
                  <a:schemeClr val="tx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 name="Title 1"/>
          <p:cNvSpPr>
            <a:spLocks noGrp="1"/>
          </p:cNvSpPr>
          <p:nvPr>
            <p:ph type="ctrTitle"/>
          </p:nvPr>
        </p:nvSpPr>
        <p:spPr>
          <a:xfrm>
            <a:off x="773233" y="1414030"/>
            <a:ext cx="10731577" cy="1782645"/>
          </a:xfrm>
        </p:spPr>
        <p:txBody>
          <a:bodyPr/>
          <a:lstStyle>
            <a:lvl1pPr algn="l">
              <a:defRPr>
                <a:solidFill>
                  <a:schemeClr val="tx1"/>
                </a:solidFill>
              </a:defRPr>
            </a:lvl1pPr>
          </a:lstStyle>
          <a:p>
            <a:r>
              <a:rPr lang="en-US" dirty="0"/>
              <a:t>Click to edit Master title style</a:t>
            </a:r>
            <a:endParaRPr lang="en-GB" dirty="0"/>
          </a:p>
        </p:txBody>
      </p:sp>
      <p:sp>
        <p:nvSpPr>
          <p:cNvPr id="8" name="Text Placeholder 7">
            <a:extLst>
              <a:ext uri="{FF2B5EF4-FFF2-40B4-BE49-F238E27FC236}">
                <a16:creationId xmlns:a16="http://schemas.microsoft.com/office/drawing/2014/main" id="{BBDBBBC7-BFF6-46AD-A4F1-2E73C220BA6A}"/>
              </a:ext>
            </a:extLst>
          </p:cNvPr>
          <p:cNvSpPr>
            <a:spLocks noGrp="1"/>
          </p:cNvSpPr>
          <p:nvPr>
            <p:ph type="body" sz="quarter" idx="10" hasCustomPrompt="1"/>
          </p:nvPr>
        </p:nvSpPr>
        <p:spPr>
          <a:xfrm>
            <a:off x="773233" y="4782408"/>
            <a:ext cx="10731577" cy="661563"/>
          </a:xfrm>
        </p:spPr>
        <p:txBody>
          <a:bodyPr/>
          <a:lstStyle>
            <a:lvl1pPr marL="0" indent="0">
              <a:buNone/>
              <a:defRPr sz="933"/>
            </a:lvl1pPr>
          </a:lstStyle>
          <a:p>
            <a:pPr lvl="0"/>
            <a:r>
              <a:rPr lang="en-US" dirty="0"/>
              <a:t>Click to edit Master text styles</a:t>
            </a:r>
          </a:p>
        </p:txBody>
      </p:sp>
      <p:pic>
        <p:nvPicPr>
          <p:cNvPr id="6" name="Picture 5">
            <a:extLst>
              <a:ext uri="{FF2B5EF4-FFF2-40B4-BE49-F238E27FC236}">
                <a16:creationId xmlns:a16="http://schemas.microsoft.com/office/drawing/2014/main" id="{5A06E548-493A-4C13-9723-2CE58625699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163261"/>
          </a:xfrm>
          <a:prstGeom prst="rect">
            <a:avLst/>
          </a:prstGeom>
        </p:spPr>
      </p:pic>
    </p:spTree>
    <p:extLst>
      <p:ext uri="{BB962C8B-B14F-4D97-AF65-F5344CB8AC3E}">
        <p14:creationId xmlns:p14="http://schemas.microsoft.com/office/powerpoint/2010/main" val="4088378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4" userDrawn="1">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solidFill>
                  <a:schemeClr val="tx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431800" y="1495720"/>
            <a:ext cx="11328400" cy="4198069"/>
          </a:xfrm>
        </p:spPr>
        <p:txBody>
          <a:bodyPr/>
          <a:lstStyle>
            <a:lvl1pPr marL="237061" indent="-237061">
              <a:buClr>
                <a:schemeClr val="accent1"/>
              </a:buClr>
              <a:buFont typeface="Wingdings" panose="05000000000000000000" pitchFamily="2" charset="2"/>
              <a:buChar cha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stStyle>
          <a:p>
            <a:pPr lvl="0"/>
            <a:r>
              <a:rPr lang="en-US" dirty="0"/>
              <a:t>Click to edit Master text styles</a:t>
            </a:r>
          </a:p>
          <a:p>
            <a:pPr lvl="1"/>
            <a:r>
              <a:rPr lang="en-US" dirty="0"/>
              <a:t>Second level</a:t>
            </a:r>
          </a:p>
          <a:p>
            <a:pPr lvl="2"/>
            <a:r>
              <a:rPr lang="en-US" dirty="0"/>
              <a:t>Third level</a:t>
            </a:r>
          </a:p>
        </p:txBody>
      </p:sp>
      <p:sp>
        <p:nvSpPr>
          <p:cNvPr id="10" name="Text Placeholder 15"/>
          <p:cNvSpPr>
            <a:spLocks noGrp="1"/>
          </p:cNvSpPr>
          <p:nvPr>
            <p:ph type="body" sz="quarter" idx="13"/>
          </p:nvPr>
        </p:nvSpPr>
        <p:spPr>
          <a:xfrm>
            <a:off x="431798" y="6459940"/>
            <a:ext cx="5111164" cy="363928"/>
          </a:xfrm>
        </p:spPr>
        <p:txBody>
          <a:bodyPr rIns="0" bIns="0" anchor="b"/>
          <a:lstStyle>
            <a:lvl1pPr marL="0" indent="0">
              <a:spcAft>
                <a:spcPts val="0"/>
              </a:spcAft>
              <a:buNone/>
              <a:defRPr sz="1067">
                <a:solidFill>
                  <a:schemeClr val="bg1"/>
                </a:solidFill>
              </a:defRPr>
            </a:lvl1pPr>
            <a:lvl2pPr marL="237061" indent="0">
              <a:buNone/>
              <a:defRPr sz="1600"/>
            </a:lvl2pPr>
            <a:lvl3pPr marL="480471" indent="0">
              <a:buNone/>
              <a:defRPr sz="1600"/>
            </a:lvl3pPr>
            <a:lvl4pPr marL="1828754" indent="0">
              <a:buNone/>
              <a:defRPr sz="1600"/>
            </a:lvl4pPr>
            <a:lvl5pPr marL="2438339" indent="0">
              <a:buNone/>
              <a:defRPr sz="1600"/>
            </a:lvl5pPr>
          </a:lstStyle>
          <a:p>
            <a:pPr lvl="0"/>
            <a:r>
              <a:rPr lang="en-US" dirty="0"/>
              <a:t>Click to edit Master text styles</a:t>
            </a:r>
          </a:p>
        </p:txBody>
      </p:sp>
      <p:sp>
        <p:nvSpPr>
          <p:cNvPr id="11" name="Text Placeholder 15"/>
          <p:cNvSpPr>
            <a:spLocks noGrp="1"/>
          </p:cNvSpPr>
          <p:nvPr>
            <p:ph type="body" sz="quarter" idx="14"/>
          </p:nvPr>
        </p:nvSpPr>
        <p:spPr>
          <a:xfrm>
            <a:off x="7000971" y="6459940"/>
            <a:ext cx="4759229" cy="363928"/>
          </a:xfrm>
        </p:spPr>
        <p:txBody>
          <a:bodyPr rIns="0" bIns="0" anchor="b"/>
          <a:lstStyle>
            <a:lvl1pPr marL="0" indent="0" algn="r">
              <a:spcAft>
                <a:spcPts val="0"/>
              </a:spcAft>
              <a:buNone/>
              <a:defRPr sz="1067">
                <a:solidFill>
                  <a:schemeClr val="bg1"/>
                </a:solidFill>
              </a:defRPr>
            </a:lvl1pPr>
            <a:lvl2pPr marL="237061" indent="0">
              <a:buNone/>
              <a:defRPr sz="1600"/>
            </a:lvl2pPr>
            <a:lvl3pPr marL="480471" indent="0">
              <a:buNone/>
              <a:defRPr sz="1600"/>
            </a:lvl3pPr>
            <a:lvl4pPr marL="1828754" indent="0">
              <a:buNone/>
              <a:defRPr sz="1600"/>
            </a:lvl4pPr>
            <a:lvl5pPr marL="2438339" indent="0">
              <a:buNone/>
              <a:defRPr sz="1600"/>
            </a:lvl5pPr>
          </a:lstStyle>
          <a:p>
            <a:pPr lvl="0"/>
            <a:r>
              <a:rPr lang="en-US" dirty="0"/>
              <a:t>Click to edit Master text styles</a:t>
            </a:r>
          </a:p>
        </p:txBody>
      </p:sp>
    </p:spTree>
    <p:extLst>
      <p:ext uri="{BB962C8B-B14F-4D97-AF65-F5344CB8AC3E}">
        <p14:creationId xmlns:p14="http://schemas.microsoft.com/office/powerpoint/2010/main" val="82969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ME_Panelist_HemOnc">
    <p:spTree>
      <p:nvGrpSpPr>
        <p:cNvPr id="1" name=""/>
        <p:cNvGrpSpPr/>
        <p:nvPr/>
      </p:nvGrpSpPr>
      <p:grpSpPr>
        <a:xfrm>
          <a:off x="0" y="0"/>
          <a:ext cx="0" cy="0"/>
          <a:chOff x="0" y="0"/>
          <a:chExt cx="0" cy="0"/>
        </a:xfrm>
      </p:grpSpPr>
      <p:sp>
        <p:nvSpPr>
          <p:cNvPr id="13" name="Text Placeholder 12"/>
          <p:cNvSpPr>
            <a:spLocks noGrp="1"/>
          </p:cNvSpPr>
          <p:nvPr>
            <p:ph type="body" sz="quarter" idx="13"/>
          </p:nvPr>
        </p:nvSpPr>
        <p:spPr>
          <a:xfrm>
            <a:off x="438912" y="1673352"/>
            <a:ext cx="5632704" cy="347472"/>
          </a:xfrm>
        </p:spPr>
        <p:txBody>
          <a:bodyPr>
            <a:noAutofit/>
          </a:bodyPr>
          <a:lstStyle>
            <a:lvl1pPr>
              <a:lnSpc>
                <a:spcPts val="2800"/>
              </a:lnSpc>
              <a:spcBef>
                <a:spcPts val="600"/>
              </a:spcBef>
              <a:defRPr>
                <a:solidFill>
                  <a:schemeClr val="accent6"/>
                </a:solidFill>
                <a:latin typeface="Calibri Light" panose="020F0302020204030204" pitchFamily="34" charset="0"/>
              </a:defRPr>
            </a:lvl1pPr>
          </a:lstStyle>
          <a:p>
            <a:pPr lvl="0"/>
            <a:r>
              <a:rPr lang="en-US" dirty="0"/>
              <a:t>Edit Master text styles</a:t>
            </a:r>
          </a:p>
        </p:txBody>
      </p:sp>
      <p:sp>
        <p:nvSpPr>
          <p:cNvPr id="15" name="Text Placeholder 14"/>
          <p:cNvSpPr>
            <a:spLocks noGrp="1"/>
          </p:cNvSpPr>
          <p:nvPr>
            <p:ph type="body" sz="quarter" idx="14"/>
          </p:nvPr>
        </p:nvSpPr>
        <p:spPr>
          <a:xfrm>
            <a:off x="438912" y="2029968"/>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9" name="Text Placeholder 14"/>
          <p:cNvSpPr>
            <a:spLocks noGrp="1"/>
          </p:cNvSpPr>
          <p:nvPr>
            <p:ph type="body" sz="quarter" idx="15"/>
          </p:nvPr>
        </p:nvSpPr>
        <p:spPr>
          <a:xfrm>
            <a:off x="438912"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10" name="Text Placeholder 14"/>
          <p:cNvSpPr>
            <a:spLocks noGrp="1"/>
          </p:cNvSpPr>
          <p:nvPr>
            <p:ph type="body" sz="quarter" idx="16"/>
          </p:nvPr>
        </p:nvSpPr>
        <p:spPr>
          <a:xfrm>
            <a:off x="6163056" y="2029968"/>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11" name="Text Placeholder 14"/>
          <p:cNvSpPr>
            <a:spLocks noGrp="1"/>
          </p:cNvSpPr>
          <p:nvPr>
            <p:ph type="body" sz="quarter" idx="17"/>
          </p:nvPr>
        </p:nvSpPr>
        <p:spPr>
          <a:xfrm>
            <a:off x="6163056"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pic>
        <p:nvPicPr>
          <p:cNvPr id="12" name="Picture 11">
            <a:extLst>
              <a:ext uri="{FF2B5EF4-FFF2-40B4-BE49-F238E27FC236}">
                <a16:creationId xmlns:a16="http://schemas.microsoft.com/office/drawing/2014/main" id="{EC61B8E3-492A-394C-BF56-A70BB95489D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1649" y="304803"/>
            <a:ext cx="3323267" cy="357327"/>
          </a:xfrm>
          <a:prstGeom prst="rect">
            <a:avLst/>
          </a:prstGeom>
        </p:spPr>
      </p:pic>
    </p:spTree>
    <p:extLst>
      <p:ext uri="{BB962C8B-B14F-4D97-AF65-F5344CB8AC3E}">
        <p14:creationId xmlns:p14="http://schemas.microsoft.com/office/powerpoint/2010/main" val="164321720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Title and Content (NO FOONOT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solidFill>
                  <a:schemeClr val="tx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431800" y="1495720"/>
            <a:ext cx="11328400" cy="4198069"/>
          </a:xfrm>
        </p:spPr>
        <p:txBody>
          <a:bodyPr/>
          <a:lstStyle>
            <a:lvl1pPr marL="237061" indent="-237061">
              <a:buClr>
                <a:schemeClr val="accent1"/>
              </a:buClr>
              <a:buFont typeface="Wingdings" panose="05000000000000000000" pitchFamily="2" charset="2"/>
              <a:buChar cha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stStyle>
          <a:p>
            <a:pPr lvl="0"/>
            <a:r>
              <a:rPr lang="en-US" dirty="0"/>
              <a:t>Click to edit Master text styles</a:t>
            </a:r>
          </a:p>
          <a:p>
            <a:pPr lvl="1"/>
            <a:r>
              <a:rPr lang="en-US" dirty="0"/>
              <a:t>Second level</a:t>
            </a:r>
          </a:p>
          <a:p>
            <a:pPr lvl="2"/>
            <a:r>
              <a:rPr lang="en-US" dirty="0"/>
              <a:t>Third level</a:t>
            </a:r>
          </a:p>
        </p:txBody>
      </p:sp>
      <p:sp>
        <p:nvSpPr>
          <p:cNvPr id="4" name="Text Placeholder 15">
            <a:extLst>
              <a:ext uri="{FF2B5EF4-FFF2-40B4-BE49-F238E27FC236}">
                <a16:creationId xmlns:a16="http://schemas.microsoft.com/office/drawing/2014/main" id="{B9364FC9-E5EC-4D72-BED4-03087A3F7DA2}"/>
              </a:ext>
            </a:extLst>
          </p:cNvPr>
          <p:cNvSpPr>
            <a:spLocks noGrp="1"/>
          </p:cNvSpPr>
          <p:nvPr>
            <p:ph type="body" sz="quarter" idx="13"/>
          </p:nvPr>
        </p:nvSpPr>
        <p:spPr>
          <a:xfrm>
            <a:off x="431798" y="6459940"/>
            <a:ext cx="5111164" cy="363928"/>
          </a:xfrm>
        </p:spPr>
        <p:txBody>
          <a:bodyPr rIns="0" bIns="0" anchor="b"/>
          <a:lstStyle>
            <a:lvl1pPr marL="0" indent="0">
              <a:spcAft>
                <a:spcPts val="0"/>
              </a:spcAft>
              <a:buNone/>
              <a:defRPr sz="1067">
                <a:solidFill>
                  <a:schemeClr val="bg1"/>
                </a:solidFill>
              </a:defRPr>
            </a:lvl1pPr>
            <a:lvl2pPr marL="237061" indent="0">
              <a:buNone/>
              <a:defRPr sz="1600"/>
            </a:lvl2pPr>
            <a:lvl3pPr marL="480471" indent="0">
              <a:buNone/>
              <a:defRPr sz="1600"/>
            </a:lvl3pPr>
            <a:lvl4pPr marL="1828754" indent="0">
              <a:buNone/>
              <a:defRPr sz="1600"/>
            </a:lvl4pPr>
            <a:lvl5pPr marL="2438339" indent="0">
              <a:buNone/>
              <a:defRPr sz="1600"/>
            </a:lvl5pPr>
          </a:lstStyle>
          <a:p>
            <a:pPr lvl="0"/>
            <a:r>
              <a:rPr lang="en-US" dirty="0"/>
              <a:t>Click to edit Master text styles</a:t>
            </a:r>
          </a:p>
        </p:txBody>
      </p:sp>
      <p:sp>
        <p:nvSpPr>
          <p:cNvPr id="5" name="Text Placeholder 15">
            <a:extLst>
              <a:ext uri="{FF2B5EF4-FFF2-40B4-BE49-F238E27FC236}">
                <a16:creationId xmlns:a16="http://schemas.microsoft.com/office/drawing/2014/main" id="{94C0CF01-0D7A-4F0F-AE57-7B4F165578C4}"/>
              </a:ext>
            </a:extLst>
          </p:cNvPr>
          <p:cNvSpPr>
            <a:spLocks noGrp="1"/>
          </p:cNvSpPr>
          <p:nvPr>
            <p:ph type="body" sz="quarter" idx="14"/>
          </p:nvPr>
        </p:nvSpPr>
        <p:spPr>
          <a:xfrm>
            <a:off x="7000971" y="6459940"/>
            <a:ext cx="4759229" cy="363928"/>
          </a:xfrm>
        </p:spPr>
        <p:txBody>
          <a:bodyPr rIns="0" bIns="0" anchor="b"/>
          <a:lstStyle>
            <a:lvl1pPr marL="0" indent="0" algn="r">
              <a:spcAft>
                <a:spcPts val="0"/>
              </a:spcAft>
              <a:buNone/>
              <a:defRPr sz="1067">
                <a:solidFill>
                  <a:schemeClr val="bg1"/>
                </a:solidFill>
              </a:defRPr>
            </a:lvl1pPr>
            <a:lvl2pPr marL="237061" indent="0">
              <a:buNone/>
              <a:defRPr sz="1600"/>
            </a:lvl2pPr>
            <a:lvl3pPr marL="480471" indent="0">
              <a:buNone/>
              <a:defRPr sz="1600"/>
            </a:lvl3pPr>
            <a:lvl4pPr marL="1828754" indent="0">
              <a:buNone/>
              <a:defRPr sz="1600"/>
            </a:lvl4pPr>
            <a:lvl5pPr marL="2438339" indent="0">
              <a:buNone/>
              <a:defRPr sz="1600"/>
            </a:lvl5pPr>
          </a:lstStyle>
          <a:p>
            <a:pPr lvl="0"/>
            <a:r>
              <a:rPr lang="en-US" dirty="0"/>
              <a:t>Click to edit Master text styles</a:t>
            </a:r>
          </a:p>
        </p:txBody>
      </p:sp>
    </p:spTree>
    <p:extLst>
      <p:ext uri="{BB962C8B-B14F-4D97-AF65-F5344CB8AC3E}">
        <p14:creationId xmlns:p14="http://schemas.microsoft.com/office/powerpoint/2010/main" val="1243521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solidFill>
                  <a:schemeClr val="tx1"/>
                </a:solidFill>
              </a:defRPr>
            </a:lvl1pPr>
          </a:lstStyle>
          <a:p>
            <a:r>
              <a:rPr lang="en-US" dirty="0"/>
              <a:t>Click to edit Master title style</a:t>
            </a:r>
            <a:endParaRPr lang="en-GB" dirty="0"/>
          </a:p>
        </p:txBody>
      </p:sp>
      <p:sp>
        <p:nvSpPr>
          <p:cNvPr id="6" name="Text Placeholder 15">
            <a:extLst>
              <a:ext uri="{FF2B5EF4-FFF2-40B4-BE49-F238E27FC236}">
                <a16:creationId xmlns:a16="http://schemas.microsoft.com/office/drawing/2014/main" id="{7FE3CD28-C2DE-441D-8387-9FD026550CBA}"/>
              </a:ext>
            </a:extLst>
          </p:cNvPr>
          <p:cNvSpPr>
            <a:spLocks noGrp="1"/>
          </p:cNvSpPr>
          <p:nvPr>
            <p:ph type="body" sz="quarter" idx="15"/>
          </p:nvPr>
        </p:nvSpPr>
        <p:spPr>
          <a:xfrm>
            <a:off x="431798" y="6459940"/>
            <a:ext cx="5111164" cy="363928"/>
          </a:xfrm>
        </p:spPr>
        <p:txBody>
          <a:bodyPr rIns="0" bIns="0" anchor="b"/>
          <a:lstStyle>
            <a:lvl1pPr marL="0" indent="0">
              <a:spcAft>
                <a:spcPts val="0"/>
              </a:spcAft>
              <a:buNone/>
              <a:defRPr sz="1067">
                <a:solidFill>
                  <a:schemeClr val="bg1"/>
                </a:solidFill>
              </a:defRPr>
            </a:lvl1pPr>
            <a:lvl2pPr marL="237061" indent="0">
              <a:buNone/>
              <a:defRPr sz="1600"/>
            </a:lvl2pPr>
            <a:lvl3pPr marL="480471" indent="0">
              <a:buNone/>
              <a:defRPr sz="1600"/>
            </a:lvl3pPr>
            <a:lvl4pPr marL="1828754" indent="0">
              <a:buNone/>
              <a:defRPr sz="1600"/>
            </a:lvl4pPr>
            <a:lvl5pPr marL="2438339" indent="0">
              <a:buNone/>
              <a:defRPr sz="1600"/>
            </a:lvl5pPr>
          </a:lstStyle>
          <a:p>
            <a:pPr lvl="0"/>
            <a:r>
              <a:rPr lang="en-US" dirty="0"/>
              <a:t>Click to edit Master text styles</a:t>
            </a:r>
          </a:p>
        </p:txBody>
      </p:sp>
      <p:sp>
        <p:nvSpPr>
          <p:cNvPr id="7" name="Text Placeholder 15">
            <a:extLst>
              <a:ext uri="{FF2B5EF4-FFF2-40B4-BE49-F238E27FC236}">
                <a16:creationId xmlns:a16="http://schemas.microsoft.com/office/drawing/2014/main" id="{A28A6688-2756-401F-AA3B-ABDFB83F9C12}"/>
              </a:ext>
            </a:extLst>
          </p:cNvPr>
          <p:cNvSpPr>
            <a:spLocks noGrp="1"/>
          </p:cNvSpPr>
          <p:nvPr>
            <p:ph type="body" sz="quarter" idx="16"/>
          </p:nvPr>
        </p:nvSpPr>
        <p:spPr>
          <a:xfrm>
            <a:off x="7000971" y="6459940"/>
            <a:ext cx="4759229" cy="363928"/>
          </a:xfrm>
        </p:spPr>
        <p:txBody>
          <a:bodyPr rIns="0" bIns="0" anchor="b"/>
          <a:lstStyle>
            <a:lvl1pPr marL="0" indent="0" algn="r">
              <a:spcAft>
                <a:spcPts val="0"/>
              </a:spcAft>
              <a:buNone/>
              <a:defRPr sz="1067">
                <a:solidFill>
                  <a:schemeClr val="bg1"/>
                </a:solidFill>
              </a:defRPr>
            </a:lvl1pPr>
            <a:lvl2pPr marL="237061" indent="0">
              <a:buNone/>
              <a:defRPr sz="1600"/>
            </a:lvl2pPr>
            <a:lvl3pPr marL="480471" indent="0">
              <a:buNone/>
              <a:defRPr sz="1600"/>
            </a:lvl3pPr>
            <a:lvl4pPr marL="1828754" indent="0">
              <a:buNone/>
              <a:defRPr sz="1600"/>
            </a:lvl4pPr>
            <a:lvl5pPr marL="2438339" indent="0">
              <a:buNone/>
              <a:defRPr sz="1600"/>
            </a:lvl5pPr>
          </a:lstStyle>
          <a:p>
            <a:pPr lvl="0"/>
            <a:r>
              <a:rPr lang="en-US" dirty="0"/>
              <a:t>Click to edit Master text styles</a:t>
            </a:r>
          </a:p>
        </p:txBody>
      </p:sp>
    </p:spTree>
    <p:extLst>
      <p:ext uri="{BB962C8B-B14F-4D97-AF65-F5344CB8AC3E}">
        <p14:creationId xmlns:p14="http://schemas.microsoft.com/office/powerpoint/2010/main" val="3564743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73233" y="2536221"/>
            <a:ext cx="10458971" cy="736600"/>
          </a:xfrm>
        </p:spPr>
        <p:txBody>
          <a:bodyPr anchor="b"/>
          <a:lstStyle>
            <a:lvl1pPr algn="l">
              <a:defRPr sz="3733" b="1" cap="none" baseline="0">
                <a:solidFill>
                  <a:schemeClr val="tx1"/>
                </a:solidFill>
              </a:defRPr>
            </a:lvl1pPr>
          </a:lstStyle>
          <a:p>
            <a:r>
              <a:rPr lang="en-US" dirty="0"/>
              <a:t>Click to edit master title style</a:t>
            </a:r>
            <a:endParaRPr lang="en-GB" dirty="0"/>
          </a:p>
        </p:txBody>
      </p:sp>
      <p:sp>
        <p:nvSpPr>
          <p:cNvPr id="23" name="Text Placeholder 22"/>
          <p:cNvSpPr>
            <a:spLocks noGrp="1"/>
          </p:cNvSpPr>
          <p:nvPr>
            <p:ph type="body" sz="quarter" idx="10"/>
          </p:nvPr>
        </p:nvSpPr>
        <p:spPr>
          <a:xfrm>
            <a:off x="773233" y="3513137"/>
            <a:ext cx="10458972" cy="766763"/>
          </a:xfrm>
        </p:spPr>
        <p:txBody>
          <a:bodyPr/>
          <a:lstStyle>
            <a:lvl1pPr marL="0" indent="0">
              <a:buNone/>
              <a:defRPr sz="2667">
                <a:solidFill>
                  <a:schemeClr val="tx1"/>
                </a:solidFill>
              </a:defRPr>
            </a:lvl1pPr>
          </a:lstStyle>
          <a:p>
            <a:pPr lvl="0"/>
            <a:r>
              <a:rPr lang="en-US" dirty="0"/>
              <a:t>Click to edit Master text styles</a:t>
            </a:r>
          </a:p>
        </p:txBody>
      </p:sp>
      <p:sp>
        <p:nvSpPr>
          <p:cNvPr id="3" name="Freeform: Shape 2">
            <a:extLst>
              <a:ext uri="{FF2B5EF4-FFF2-40B4-BE49-F238E27FC236}">
                <a16:creationId xmlns:a16="http://schemas.microsoft.com/office/drawing/2014/main" id="{69CA9106-B55B-4781-8165-B8D7C0286792}"/>
              </a:ext>
            </a:extLst>
          </p:cNvPr>
          <p:cNvSpPr/>
          <p:nvPr userDrawn="1"/>
        </p:nvSpPr>
        <p:spPr>
          <a:xfrm>
            <a:off x="752271" y="3398199"/>
            <a:ext cx="10608000" cy="0"/>
          </a:xfrm>
          <a:custGeom>
            <a:avLst/>
            <a:gdLst>
              <a:gd name="connsiteX0" fmla="*/ 0 w 8268511"/>
              <a:gd name="connsiteY0" fmla="*/ 0 h 0"/>
              <a:gd name="connsiteX1" fmla="*/ 8268511 w 8268511"/>
              <a:gd name="connsiteY1" fmla="*/ 0 h 0"/>
            </a:gdLst>
            <a:ahLst/>
            <a:cxnLst>
              <a:cxn ang="0">
                <a:pos x="connsiteX0" y="connsiteY0"/>
              </a:cxn>
              <a:cxn ang="0">
                <a:pos x="connsiteX1" y="connsiteY1"/>
              </a:cxn>
            </a:cxnLst>
            <a:rect l="l" t="t" r="r" b="b"/>
            <a:pathLst>
              <a:path w="8268511">
                <a:moveTo>
                  <a:pt x="0" y="0"/>
                </a:moveTo>
                <a:lnTo>
                  <a:pt x="8268511" y="0"/>
                </a:lnTo>
              </a:path>
            </a:pathLst>
          </a:cu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Tree>
    <p:extLst>
      <p:ext uri="{BB962C8B-B14F-4D97-AF65-F5344CB8AC3E}">
        <p14:creationId xmlns:p14="http://schemas.microsoft.com/office/powerpoint/2010/main" val="1847795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Acknowledgment Slide">
    <p:spTree>
      <p:nvGrpSpPr>
        <p:cNvPr id="1" name=""/>
        <p:cNvGrpSpPr/>
        <p:nvPr/>
      </p:nvGrpSpPr>
      <p:grpSpPr>
        <a:xfrm>
          <a:off x="0" y="0"/>
          <a:ext cx="0" cy="0"/>
          <a:chOff x="0" y="0"/>
          <a:chExt cx="0" cy="0"/>
        </a:xfrm>
      </p:grpSpPr>
      <p:sp>
        <p:nvSpPr>
          <p:cNvPr id="2" name="Title 1"/>
          <p:cNvSpPr>
            <a:spLocks noGrp="1"/>
          </p:cNvSpPr>
          <p:nvPr>
            <p:ph type="title"/>
          </p:nvPr>
        </p:nvSpPr>
        <p:spPr>
          <a:xfrm>
            <a:off x="431800" y="1331996"/>
            <a:ext cx="11328400" cy="1059105"/>
          </a:xfrm>
        </p:spPr>
        <p:txBody>
          <a:bodyPr/>
          <a:lstStyle>
            <a:lvl1pPr>
              <a:defRPr sz="3200">
                <a:solidFill>
                  <a:schemeClr val="tx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431800" y="2553075"/>
            <a:ext cx="11328400" cy="3078981"/>
          </a:xfrm>
        </p:spPr>
        <p:txBody>
          <a:bodyPr/>
          <a:lstStyle>
            <a:lvl1pPr marL="237061" indent="-237061">
              <a:buClr>
                <a:schemeClr val="accent1"/>
              </a:buClr>
              <a:buFont typeface="Wingdings" panose="05000000000000000000" pitchFamily="2" charset="2"/>
              <a:buChar cha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stStyle>
          <a:p>
            <a:pPr lvl="0"/>
            <a:r>
              <a:rPr lang="en-US" dirty="0"/>
              <a:t>Click to edit Master text styles</a:t>
            </a:r>
          </a:p>
          <a:p>
            <a:pPr lvl="1"/>
            <a:r>
              <a:rPr lang="en-US" dirty="0"/>
              <a:t>Second level</a:t>
            </a:r>
          </a:p>
          <a:p>
            <a:pPr lvl="2"/>
            <a:r>
              <a:rPr lang="en-US" dirty="0"/>
              <a:t>Third level</a:t>
            </a:r>
          </a:p>
        </p:txBody>
      </p:sp>
      <p:pic>
        <p:nvPicPr>
          <p:cNvPr id="7" name="Picture 6">
            <a:extLst>
              <a:ext uri="{FF2B5EF4-FFF2-40B4-BE49-F238E27FC236}">
                <a16:creationId xmlns:a16="http://schemas.microsoft.com/office/drawing/2014/main" id="{41F2B6E7-5161-4267-B160-D5DA16F4586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163261"/>
          </a:xfrm>
          <a:prstGeom prst="rect">
            <a:avLst/>
          </a:prstGeom>
        </p:spPr>
      </p:pic>
      <p:sp>
        <p:nvSpPr>
          <p:cNvPr id="8" name="Text Placeholder 15">
            <a:extLst>
              <a:ext uri="{FF2B5EF4-FFF2-40B4-BE49-F238E27FC236}">
                <a16:creationId xmlns:a16="http://schemas.microsoft.com/office/drawing/2014/main" id="{848046DF-9B73-4EBD-8E0F-92E243B52697}"/>
              </a:ext>
            </a:extLst>
          </p:cNvPr>
          <p:cNvSpPr>
            <a:spLocks noGrp="1"/>
          </p:cNvSpPr>
          <p:nvPr>
            <p:ph type="body" sz="quarter" idx="13"/>
          </p:nvPr>
        </p:nvSpPr>
        <p:spPr>
          <a:xfrm>
            <a:off x="431798" y="6459940"/>
            <a:ext cx="5111164" cy="363928"/>
          </a:xfrm>
        </p:spPr>
        <p:txBody>
          <a:bodyPr rIns="0" bIns="0" anchor="b"/>
          <a:lstStyle>
            <a:lvl1pPr marL="0" indent="0">
              <a:spcAft>
                <a:spcPts val="0"/>
              </a:spcAft>
              <a:buNone/>
              <a:defRPr sz="1067">
                <a:solidFill>
                  <a:schemeClr val="bg1"/>
                </a:solidFill>
              </a:defRPr>
            </a:lvl1pPr>
            <a:lvl2pPr marL="237061" indent="0">
              <a:buNone/>
              <a:defRPr sz="1600"/>
            </a:lvl2pPr>
            <a:lvl3pPr marL="480471" indent="0">
              <a:buNone/>
              <a:defRPr sz="1600"/>
            </a:lvl3pPr>
            <a:lvl4pPr marL="1828754" indent="0">
              <a:buNone/>
              <a:defRPr sz="1600"/>
            </a:lvl4pPr>
            <a:lvl5pPr marL="2438339" indent="0">
              <a:buNone/>
              <a:defRPr sz="1600"/>
            </a:lvl5pPr>
          </a:lstStyle>
          <a:p>
            <a:pPr lvl="0"/>
            <a:r>
              <a:rPr lang="en-US" dirty="0"/>
              <a:t>Click to edit Master text styles</a:t>
            </a:r>
          </a:p>
        </p:txBody>
      </p:sp>
      <p:sp>
        <p:nvSpPr>
          <p:cNvPr id="9" name="Text Placeholder 15">
            <a:extLst>
              <a:ext uri="{FF2B5EF4-FFF2-40B4-BE49-F238E27FC236}">
                <a16:creationId xmlns:a16="http://schemas.microsoft.com/office/drawing/2014/main" id="{3B568F3E-D544-4084-A7D6-05A591E89EC8}"/>
              </a:ext>
            </a:extLst>
          </p:cNvPr>
          <p:cNvSpPr>
            <a:spLocks noGrp="1"/>
          </p:cNvSpPr>
          <p:nvPr>
            <p:ph type="body" sz="quarter" idx="14"/>
          </p:nvPr>
        </p:nvSpPr>
        <p:spPr>
          <a:xfrm>
            <a:off x="7000971" y="6459940"/>
            <a:ext cx="4759229" cy="363928"/>
          </a:xfrm>
        </p:spPr>
        <p:txBody>
          <a:bodyPr rIns="0" bIns="0" anchor="b"/>
          <a:lstStyle>
            <a:lvl1pPr marL="0" indent="0" algn="r">
              <a:spcAft>
                <a:spcPts val="0"/>
              </a:spcAft>
              <a:buNone/>
              <a:defRPr sz="1067">
                <a:solidFill>
                  <a:schemeClr val="bg1"/>
                </a:solidFill>
              </a:defRPr>
            </a:lvl1pPr>
            <a:lvl2pPr marL="237061" indent="0">
              <a:buNone/>
              <a:defRPr sz="1600"/>
            </a:lvl2pPr>
            <a:lvl3pPr marL="480471" indent="0">
              <a:buNone/>
              <a:defRPr sz="1600"/>
            </a:lvl3pPr>
            <a:lvl4pPr marL="1828754" indent="0">
              <a:buNone/>
              <a:defRPr sz="1600"/>
            </a:lvl4pPr>
            <a:lvl5pPr marL="2438339" indent="0">
              <a:buNone/>
              <a:defRPr sz="1600"/>
            </a:lvl5pPr>
          </a:lstStyle>
          <a:p>
            <a:pPr lvl="0"/>
            <a:r>
              <a:rPr lang="en-US" dirty="0"/>
              <a:t>Click to edit Master text styles</a:t>
            </a:r>
          </a:p>
        </p:txBody>
      </p:sp>
    </p:spTree>
    <p:extLst>
      <p:ext uri="{BB962C8B-B14F-4D97-AF65-F5344CB8AC3E}">
        <p14:creationId xmlns:p14="http://schemas.microsoft.com/office/powerpoint/2010/main" val="217248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userDrawn="1">
  <p:cSld name="8_Free Content">
    <p:spTree>
      <p:nvGrpSpPr>
        <p:cNvPr id="1" name=""/>
        <p:cNvGrpSpPr/>
        <p:nvPr/>
      </p:nvGrpSpPr>
      <p:grpSpPr>
        <a:xfrm>
          <a:off x="0" y="0"/>
          <a:ext cx="0" cy="0"/>
          <a:chOff x="0" y="0"/>
          <a:chExt cx="0" cy="0"/>
        </a:xfrm>
      </p:grpSpPr>
      <p:sp>
        <p:nvSpPr>
          <p:cNvPr id="5" name="Text Placeholder 3"/>
          <p:cNvSpPr>
            <a:spLocks noGrp="1"/>
          </p:cNvSpPr>
          <p:nvPr>
            <p:ph type="body" sz="quarter" idx="13"/>
          </p:nvPr>
        </p:nvSpPr>
        <p:spPr>
          <a:xfrm>
            <a:off x="720000" y="2112963"/>
            <a:ext cx="10982400" cy="4013627"/>
          </a:xfrm>
        </p:spPr>
        <p:txBody>
          <a:bodyPr>
            <a:noAutofit/>
          </a:bodyPr>
          <a:lstStyle/>
          <a:p>
            <a:pPr lvl="0"/>
            <a:r>
              <a:rPr lang="en-US"/>
              <a:t>Click to edit Master text styles</a:t>
            </a:r>
          </a:p>
          <a:p>
            <a:pPr lvl="1"/>
            <a:r>
              <a:rPr lang="en-US"/>
              <a:t>Second level</a:t>
            </a:r>
          </a:p>
          <a:p>
            <a:pPr lvl="2"/>
            <a:r>
              <a:rPr lang="en-US"/>
              <a:t>Third level</a:t>
            </a:r>
          </a:p>
        </p:txBody>
      </p:sp>
      <p:sp>
        <p:nvSpPr>
          <p:cNvPr id="6" name="Title 1"/>
          <p:cNvSpPr>
            <a:spLocks noGrp="1"/>
          </p:cNvSpPr>
          <p:nvPr>
            <p:ph type="title"/>
          </p:nvPr>
        </p:nvSpPr>
        <p:spPr>
          <a:xfrm>
            <a:off x="720000" y="550801"/>
            <a:ext cx="7006269" cy="553999"/>
          </a:xfrm>
        </p:spPr>
        <p:txBody>
          <a:bodyPr anchor="b">
            <a:noAutofit/>
          </a:bodyPr>
          <a:lstStyle>
            <a:lvl1pPr>
              <a:defRPr sz="3200" cap="all" baseline="0"/>
            </a:lvl1pPr>
          </a:lstStyle>
          <a:p>
            <a:r>
              <a:rPr lang="en-US"/>
              <a:t>Click to edit Master title style</a:t>
            </a:r>
            <a:endParaRPr lang="en-US" dirty="0"/>
          </a:p>
        </p:txBody>
      </p:sp>
      <p:sp>
        <p:nvSpPr>
          <p:cNvPr id="7" name="Text Placeholder 11"/>
          <p:cNvSpPr>
            <a:spLocks noGrp="1"/>
          </p:cNvSpPr>
          <p:nvPr>
            <p:ph type="body" sz="quarter" idx="14"/>
          </p:nvPr>
        </p:nvSpPr>
        <p:spPr>
          <a:xfrm>
            <a:off x="720000" y="1080001"/>
            <a:ext cx="7006269" cy="488795"/>
          </a:xfrm>
        </p:spPr>
        <p:txBody>
          <a:bodyPr>
            <a:noAutofit/>
          </a:bodyPr>
          <a:lstStyle>
            <a:lvl1pPr marL="0" indent="0">
              <a:buNone/>
              <a:defRPr sz="2667" baseline="0">
                <a:solidFill>
                  <a:schemeClr val="tx1"/>
                </a:solidFill>
              </a:defRPr>
            </a:lvl1pPr>
          </a:lstStyle>
          <a:p>
            <a:pPr lvl="0"/>
            <a:r>
              <a:rPr lang="en-US"/>
              <a:t>Click to edit Master text styles</a:t>
            </a:r>
          </a:p>
        </p:txBody>
      </p:sp>
      <p:sp>
        <p:nvSpPr>
          <p:cNvPr id="9" name="Slide Number Placeholder 5"/>
          <p:cNvSpPr>
            <a:spLocks noGrp="1"/>
          </p:cNvSpPr>
          <p:nvPr>
            <p:ph type="sldNum" sz="quarter" idx="15"/>
          </p:nvPr>
        </p:nvSpPr>
        <p:spPr>
          <a:xfrm>
            <a:off x="1728000" y="6372104"/>
            <a:ext cx="953803" cy="246184"/>
          </a:xfrm>
          <a:prstGeom prst="rect">
            <a:avLst/>
          </a:prstGeom>
        </p:spPr>
        <p:txBody>
          <a:bodyPr/>
          <a:lstStyle>
            <a:lvl1pPr>
              <a:defRPr/>
            </a:lvl1pPr>
          </a:lstStyle>
          <a:p>
            <a:pPr>
              <a:defRPr/>
            </a:pPr>
            <a:fld id="{711A7CD0-78D0-42EA-ADB5-8E9333008CAE}" type="slidenum">
              <a:rPr lang="en-US" altLang="en-US"/>
              <a:pPr>
                <a:defRPr/>
              </a:pPr>
              <a:t>‹#›</a:t>
            </a:fld>
            <a:endParaRPr lang="en-US" altLang="en-US"/>
          </a:p>
        </p:txBody>
      </p:sp>
    </p:spTree>
    <p:extLst>
      <p:ext uri="{BB962C8B-B14F-4D97-AF65-F5344CB8AC3E}">
        <p14:creationId xmlns:p14="http://schemas.microsoft.com/office/powerpoint/2010/main" val="142501030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userDrawn="1">
  <p:cSld name="3_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720000" y="552121"/>
            <a:ext cx="7006269" cy="553999"/>
          </a:xfrm>
        </p:spPr>
        <p:txBody>
          <a:bodyPr anchor="b">
            <a:noAutofit/>
          </a:bodyPr>
          <a:lstStyle>
            <a:lvl1pPr>
              <a:defRPr sz="3200" cap="all" baseline="0"/>
            </a:lvl1pPr>
          </a:lstStyle>
          <a:p>
            <a:r>
              <a:rPr lang="en-US"/>
              <a:t>Click to edit Master title style</a:t>
            </a:r>
            <a:endParaRPr lang="en-US" dirty="0"/>
          </a:p>
        </p:txBody>
      </p:sp>
      <p:sp>
        <p:nvSpPr>
          <p:cNvPr id="12" name="Text Placeholder 11"/>
          <p:cNvSpPr>
            <a:spLocks noGrp="1"/>
          </p:cNvSpPr>
          <p:nvPr>
            <p:ph type="body" sz="quarter" idx="10"/>
          </p:nvPr>
        </p:nvSpPr>
        <p:spPr>
          <a:xfrm>
            <a:off x="720000" y="1080001"/>
            <a:ext cx="7006269" cy="488795"/>
          </a:xfrm>
        </p:spPr>
        <p:txBody>
          <a:bodyPr>
            <a:noAutofit/>
          </a:bodyPr>
          <a:lstStyle>
            <a:lvl1pPr marL="0" indent="0">
              <a:buNone/>
              <a:defRPr sz="2667" baseline="0">
                <a:solidFill>
                  <a:schemeClr val="tx1"/>
                </a:solidFill>
              </a:defRPr>
            </a:lvl1pPr>
          </a:lstStyle>
          <a:p>
            <a:pPr lvl="0"/>
            <a:r>
              <a:rPr lang="en-US"/>
              <a:t>Click to edit Master text styles</a:t>
            </a:r>
          </a:p>
        </p:txBody>
      </p:sp>
      <p:sp>
        <p:nvSpPr>
          <p:cNvPr id="13" name="Text Placeholder 6"/>
          <p:cNvSpPr>
            <a:spLocks noGrp="1"/>
          </p:cNvSpPr>
          <p:nvPr>
            <p:ph type="body" sz="quarter" idx="12"/>
          </p:nvPr>
        </p:nvSpPr>
        <p:spPr>
          <a:xfrm>
            <a:off x="720000" y="2112963"/>
            <a:ext cx="10742400" cy="4020208"/>
          </a:xfrm>
        </p:spPr>
        <p:txBody>
          <a:bodyPr>
            <a:noAutofit/>
          </a:bodyPr>
          <a:lstStyle>
            <a:lvl1pPr marL="0" indent="0">
              <a:buNone/>
              <a:defRPr sz="2133" baseline="0"/>
            </a:lvl1pPr>
          </a:lstStyle>
          <a:p>
            <a:pPr lvl="0"/>
            <a:r>
              <a:rPr lang="en-US"/>
              <a:t>Click to edit Master text styles</a:t>
            </a:r>
          </a:p>
        </p:txBody>
      </p:sp>
      <p:sp>
        <p:nvSpPr>
          <p:cNvPr id="6" name="Slide Number Placeholder 5"/>
          <p:cNvSpPr>
            <a:spLocks noGrp="1"/>
          </p:cNvSpPr>
          <p:nvPr>
            <p:ph type="sldNum" sz="quarter" idx="13"/>
          </p:nvPr>
        </p:nvSpPr>
        <p:spPr>
          <a:xfrm>
            <a:off x="1728000" y="6372104"/>
            <a:ext cx="953803" cy="246184"/>
          </a:xfrm>
          <a:prstGeom prst="rect">
            <a:avLst/>
          </a:prstGeom>
        </p:spPr>
        <p:txBody>
          <a:bodyPr/>
          <a:lstStyle>
            <a:lvl1pPr>
              <a:defRPr/>
            </a:lvl1pPr>
          </a:lstStyle>
          <a:p>
            <a:pPr>
              <a:defRPr/>
            </a:pPr>
            <a:fld id="{D7A788FA-F864-4521-9DFD-AF03C9BFF3E5}" type="slidenum">
              <a:rPr lang="en-US" altLang="en-US"/>
              <a:pPr>
                <a:defRPr/>
              </a:pPr>
              <a:t>‹#›</a:t>
            </a:fld>
            <a:endParaRPr lang="en-US" altLang="en-US"/>
          </a:p>
        </p:txBody>
      </p:sp>
    </p:spTree>
    <p:extLst>
      <p:ext uri="{BB962C8B-B14F-4D97-AF65-F5344CB8AC3E}">
        <p14:creationId xmlns:p14="http://schemas.microsoft.com/office/powerpoint/2010/main" val="288944244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3585211" y="5646736"/>
            <a:ext cx="2743200" cy="365125"/>
          </a:xfrm>
          <a:prstGeom prst="rect">
            <a:avLst/>
          </a:prstGeom>
        </p:spPr>
        <p:txBody>
          <a:bodyPr/>
          <a:lstStyle/>
          <a:p>
            <a:pPr defTabSz="914377">
              <a:defRPr/>
            </a:pPr>
            <a:endParaRPr lang="en-US" sz="1200">
              <a:solidFill>
                <a:srgbClr val="000000"/>
              </a:solidFill>
            </a:endParaRPr>
          </a:p>
        </p:txBody>
      </p:sp>
      <p:sp>
        <p:nvSpPr>
          <p:cNvPr id="4" name="Footer Placeholder 3"/>
          <p:cNvSpPr>
            <a:spLocks noGrp="1"/>
          </p:cNvSpPr>
          <p:nvPr>
            <p:ph type="ftr" sz="quarter" idx="11"/>
          </p:nvPr>
        </p:nvSpPr>
        <p:spPr>
          <a:xfrm>
            <a:off x="-4956811" y="6173787"/>
            <a:ext cx="4114800" cy="365125"/>
          </a:xfrm>
          <a:prstGeom prst="rect">
            <a:avLst/>
          </a:prstGeom>
        </p:spPr>
        <p:txBody>
          <a:bodyPr/>
          <a:lstStyle/>
          <a:p>
            <a:pPr algn="ctr" defTabSz="914377">
              <a:defRPr/>
            </a:pPr>
            <a:endParaRPr lang="en-US" sz="1200">
              <a:solidFill>
                <a:srgbClr val="000000"/>
              </a:solidFill>
            </a:endParaRPr>
          </a:p>
        </p:txBody>
      </p:sp>
      <p:sp>
        <p:nvSpPr>
          <p:cNvPr id="5" name="Slide Number Placeholder 4"/>
          <p:cNvSpPr>
            <a:spLocks noGrp="1"/>
          </p:cNvSpPr>
          <p:nvPr>
            <p:ph type="sldNum" sz="quarter" idx="12"/>
          </p:nvPr>
        </p:nvSpPr>
        <p:spPr>
          <a:xfrm>
            <a:off x="0" y="6492876"/>
            <a:ext cx="457200" cy="365125"/>
          </a:xfrm>
          <a:prstGeom prst="rect">
            <a:avLst/>
          </a:prstGeom>
        </p:spPr>
        <p:txBody>
          <a:bodyPr/>
          <a:lstStyle/>
          <a:p>
            <a:pPr algn="r" defTabSz="914377">
              <a:defRPr/>
            </a:pPr>
            <a:fld id="{CC7432E5-F8E0-41AE-9A6B-AD730338B005}" type="slidenum">
              <a:rPr lang="en-US" sz="1000" smtClean="0">
                <a:solidFill>
                  <a:srgbClr val="000000"/>
                </a:solidFill>
              </a:rPr>
              <a:pPr algn="r" defTabSz="914377">
                <a:defRPr/>
              </a:pPr>
              <a:t>‹#›</a:t>
            </a:fld>
            <a:endParaRPr lang="en-US" sz="1000" dirty="0">
              <a:solidFill>
                <a:srgbClr val="000000"/>
              </a:solidFill>
            </a:endParaRPr>
          </a:p>
        </p:txBody>
      </p:sp>
      <p:sp>
        <p:nvSpPr>
          <p:cNvPr id="7" name="Text Placeholder 6"/>
          <p:cNvSpPr>
            <a:spLocks noGrp="1"/>
          </p:cNvSpPr>
          <p:nvPr>
            <p:ph type="body" sz="quarter" idx="13" hasCustomPrompt="1"/>
          </p:nvPr>
        </p:nvSpPr>
        <p:spPr>
          <a:xfrm>
            <a:off x="457200" y="5852160"/>
            <a:ext cx="10058400" cy="1005840"/>
          </a:xfrm>
        </p:spPr>
        <p:txBody>
          <a:bodyPr anchor="b">
            <a:noAutofit/>
          </a:bodyPr>
          <a:lstStyle>
            <a:lvl1pPr marL="0" indent="0">
              <a:spcBef>
                <a:spcPts val="300"/>
              </a:spcBef>
              <a:buNone/>
              <a:defRPr sz="1000"/>
            </a:lvl1pPr>
            <a:lvl2pPr marL="228594" indent="0">
              <a:spcBef>
                <a:spcPts val="300"/>
              </a:spcBef>
              <a:buNone/>
              <a:defRPr sz="1000"/>
            </a:lvl2pPr>
            <a:lvl3pPr marL="457189" indent="0">
              <a:spcBef>
                <a:spcPts val="300"/>
              </a:spcBef>
              <a:buNone/>
              <a:defRPr sz="1000"/>
            </a:lvl3pPr>
            <a:lvl4pPr marL="685783" indent="0">
              <a:spcBef>
                <a:spcPts val="300"/>
              </a:spcBef>
              <a:buNone/>
              <a:defRPr sz="1000"/>
            </a:lvl4pPr>
            <a:lvl5pPr marL="914377" indent="0">
              <a:spcBef>
                <a:spcPts val="300"/>
              </a:spcBef>
              <a:buNone/>
              <a:defRPr sz="1000"/>
            </a:lvl5pPr>
          </a:lstStyle>
          <a:p>
            <a:pPr lvl="0"/>
            <a:r>
              <a:rPr lang="en-US" dirty="0"/>
              <a:t>Reference(s)</a:t>
            </a:r>
          </a:p>
        </p:txBody>
      </p:sp>
    </p:spTree>
    <p:extLst>
      <p:ext uri="{BB962C8B-B14F-4D97-AF65-F5344CB8AC3E}">
        <p14:creationId xmlns:p14="http://schemas.microsoft.com/office/powerpoint/2010/main" val="2485631868"/>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3585211" y="5646736"/>
            <a:ext cx="2743200" cy="365125"/>
          </a:xfrm>
          <a:prstGeom prst="rect">
            <a:avLst/>
          </a:prstGeom>
        </p:spPr>
        <p:txBody>
          <a:bodyPr/>
          <a:lstStyle/>
          <a:p>
            <a:pPr defTabSz="914377">
              <a:defRPr/>
            </a:pPr>
            <a:endParaRPr lang="en-US" sz="1200">
              <a:solidFill>
                <a:srgbClr val="000000"/>
              </a:solidFill>
            </a:endParaRPr>
          </a:p>
        </p:txBody>
      </p:sp>
      <p:sp>
        <p:nvSpPr>
          <p:cNvPr id="5" name="Footer Placeholder 4"/>
          <p:cNvSpPr>
            <a:spLocks noGrp="1"/>
          </p:cNvSpPr>
          <p:nvPr>
            <p:ph type="ftr" sz="quarter" idx="11"/>
          </p:nvPr>
        </p:nvSpPr>
        <p:spPr>
          <a:xfrm>
            <a:off x="-4956811" y="6173787"/>
            <a:ext cx="4114800" cy="365125"/>
          </a:xfrm>
          <a:prstGeom prst="rect">
            <a:avLst/>
          </a:prstGeom>
        </p:spPr>
        <p:txBody>
          <a:bodyPr/>
          <a:lstStyle/>
          <a:p>
            <a:pPr algn="ctr" defTabSz="914377">
              <a:defRPr/>
            </a:pPr>
            <a:endParaRPr lang="en-US" sz="1200">
              <a:solidFill>
                <a:srgbClr val="000000"/>
              </a:solidFill>
            </a:endParaRPr>
          </a:p>
        </p:txBody>
      </p:sp>
      <p:sp>
        <p:nvSpPr>
          <p:cNvPr id="6" name="Slide Number Placeholder 5"/>
          <p:cNvSpPr>
            <a:spLocks noGrp="1"/>
          </p:cNvSpPr>
          <p:nvPr>
            <p:ph type="sldNum" sz="quarter" idx="12"/>
          </p:nvPr>
        </p:nvSpPr>
        <p:spPr>
          <a:xfrm>
            <a:off x="0" y="6492876"/>
            <a:ext cx="457200" cy="365125"/>
          </a:xfrm>
          <a:prstGeom prst="rect">
            <a:avLst/>
          </a:prstGeom>
        </p:spPr>
        <p:txBody>
          <a:bodyPr/>
          <a:lstStyle/>
          <a:p>
            <a:pPr algn="r" defTabSz="914377">
              <a:defRPr/>
            </a:pPr>
            <a:fld id="{CC7432E5-F8E0-41AE-9A6B-AD730338B005}" type="slidenum">
              <a:rPr lang="en-US" sz="1000" smtClean="0">
                <a:solidFill>
                  <a:srgbClr val="000000"/>
                </a:solidFill>
              </a:rPr>
              <a:pPr algn="r" defTabSz="914377">
                <a:defRPr/>
              </a:pPr>
              <a:t>‹#›</a:t>
            </a:fld>
            <a:endParaRPr lang="en-US" sz="1000" dirty="0">
              <a:solidFill>
                <a:srgbClr val="000000"/>
              </a:solidFill>
            </a:endParaRPr>
          </a:p>
        </p:txBody>
      </p:sp>
      <p:sp>
        <p:nvSpPr>
          <p:cNvPr id="8" name="Text Placeholder 7"/>
          <p:cNvSpPr>
            <a:spLocks noGrp="1"/>
          </p:cNvSpPr>
          <p:nvPr>
            <p:ph type="body" sz="quarter" idx="13" hasCustomPrompt="1"/>
          </p:nvPr>
        </p:nvSpPr>
        <p:spPr>
          <a:xfrm>
            <a:off x="457200" y="5852160"/>
            <a:ext cx="10058400" cy="1005840"/>
          </a:xfrm>
        </p:spPr>
        <p:txBody>
          <a:bodyPr anchor="b">
            <a:normAutofit/>
          </a:bodyPr>
          <a:lstStyle>
            <a:lvl1pPr marL="0" indent="0">
              <a:spcBef>
                <a:spcPts val="300"/>
              </a:spcBef>
              <a:buNone/>
              <a:defRPr sz="1000">
                <a:solidFill>
                  <a:schemeClr val="tx1"/>
                </a:solidFill>
              </a:defRPr>
            </a:lvl1pPr>
            <a:lvl2pPr marL="228594" indent="0">
              <a:buNone/>
              <a:defRPr>
                <a:solidFill>
                  <a:schemeClr val="tx1"/>
                </a:solidFill>
              </a:defRPr>
            </a:lvl2pPr>
            <a:lvl3pPr marL="457189" indent="0">
              <a:buNone/>
              <a:defRPr>
                <a:solidFill>
                  <a:schemeClr val="tx1"/>
                </a:solidFill>
              </a:defRPr>
            </a:lvl3pPr>
            <a:lvl4pPr marL="685783" indent="0">
              <a:buNone/>
              <a:defRPr>
                <a:solidFill>
                  <a:schemeClr val="tx1"/>
                </a:solidFill>
              </a:defRPr>
            </a:lvl4pPr>
            <a:lvl5pPr marL="914377" indent="0">
              <a:buNone/>
              <a:defRPr>
                <a:solidFill>
                  <a:schemeClr val="tx1"/>
                </a:solidFill>
              </a:defRPr>
            </a:lvl5pPr>
          </a:lstStyle>
          <a:p>
            <a:pPr lvl="0"/>
            <a:r>
              <a:rPr lang="en-US" dirty="0"/>
              <a:t>Reference(s)</a:t>
            </a:r>
          </a:p>
        </p:txBody>
      </p:sp>
    </p:spTree>
    <p:extLst>
      <p:ext uri="{BB962C8B-B14F-4D97-AF65-F5344CB8AC3E}">
        <p14:creationId xmlns:p14="http://schemas.microsoft.com/office/powerpoint/2010/main" val="43852840"/>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obj">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8326091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09600" y="1535113"/>
            <a:ext cx="5386917" cy="639763"/>
          </a:xfrm>
        </p:spPr>
        <p:txBody>
          <a:bodyPr anchor="b">
            <a:noAutofit/>
          </a:bodyPr>
          <a:lstStyle>
            <a:lvl1pPr marL="0" indent="0">
              <a:buNone/>
              <a:defRPr sz="2400" b="0">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1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2400" b="0"/>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normAutofit/>
          </a:bodyPr>
          <a:lstStyle>
            <a:lvl1pPr>
              <a:defRPr sz="2400"/>
            </a:lvl1pPr>
            <a:lvl2pPr>
              <a:defRPr sz="21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8"/>
          <p:cNvSpPr>
            <a:spLocks noGrp="1"/>
          </p:cNvSpPr>
          <p:nvPr>
            <p:ph type="sldNum" sz="quarter" idx="10"/>
          </p:nvPr>
        </p:nvSpPr>
        <p:spPr>
          <a:xfrm>
            <a:off x="4673600" y="6386514"/>
            <a:ext cx="2844800" cy="365125"/>
          </a:xfrm>
          <a:prstGeom prst="rect">
            <a:avLst/>
          </a:prstGeom>
        </p:spPr>
        <p:txBody>
          <a:bodyPr/>
          <a:lstStyle>
            <a:lvl1pPr>
              <a:defRPr smtClean="0">
                <a:latin typeface="Arial" charset="0"/>
              </a:defRPr>
            </a:lvl1pPr>
          </a:lstStyle>
          <a:p>
            <a:pPr>
              <a:defRPr/>
            </a:pPr>
            <a:fld id="{EE4E560F-2E91-9944-975E-CEB03596AB3F}" type="slidenum">
              <a:rPr lang="en-US" altLang="x-none"/>
              <a:pPr>
                <a:defRPr/>
              </a:pPr>
              <a:t>‹#›</a:t>
            </a:fld>
            <a:endParaRPr lang="en-US" altLang="x-none"/>
          </a:p>
        </p:txBody>
      </p:sp>
    </p:spTree>
    <p:extLst>
      <p:ext uri="{BB962C8B-B14F-4D97-AF65-F5344CB8AC3E}">
        <p14:creationId xmlns:p14="http://schemas.microsoft.com/office/powerpoint/2010/main" val="16546062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ME_Panelist_HemOnc Global">
    <p:spTree>
      <p:nvGrpSpPr>
        <p:cNvPr id="1" name=""/>
        <p:cNvGrpSpPr/>
        <p:nvPr/>
      </p:nvGrpSpPr>
      <p:grpSpPr>
        <a:xfrm>
          <a:off x="0" y="0"/>
          <a:ext cx="0" cy="0"/>
          <a:chOff x="0" y="0"/>
          <a:chExt cx="0" cy="0"/>
        </a:xfrm>
      </p:grpSpPr>
      <p:sp>
        <p:nvSpPr>
          <p:cNvPr id="13" name="Text Placeholder 12"/>
          <p:cNvSpPr>
            <a:spLocks noGrp="1"/>
          </p:cNvSpPr>
          <p:nvPr>
            <p:ph type="body" sz="quarter" idx="13"/>
          </p:nvPr>
        </p:nvSpPr>
        <p:spPr>
          <a:xfrm>
            <a:off x="438912" y="1673352"/>
            <a:ext cx="5632704" cy="347472"/>
          </a:xfrm>
        </p:spPr>
        <p:txBody>
          <a:bodyPr>
            <a:noAutofit/>
          </a:bodyPr>
          <a:lstStyle>
            <a:lvl1pPr>
              <a:lnSpc>
                <a:spcPts val="2800"/>
              </a:lnSpc>
              <a:spcBef>
                <a:spcPts val="600"/>
              </a:spcBef>
              <a:defRPr>
                <a:solidFill>
                  <a:schemeClr val="accent6"/>
                </a:solidFill>
                <a:latin typeface="Calibri Light" panose="020F0302020204030204" pitchFamily="34" charset="0"/>
              </a:defRPr>
            </a:lvl1pPr>
          </a:lstStyle>
          <a:p>
            <a:pPr lvl="0"/>
            <a:r>
              <a:rPr lang="en-US" dirty="0"/>
              <a:t>Edit Master text styles</a:t>
            </a:r>
          </a:p>
        </p:txBody>
      </p:sp>
      <p:sp>
        <p:nvSpPr>
          <p:cNvPr id="15" name="Text Placeholder 14"/>
          <p:cNvSpPr>
            <a:spLocks noGrp="1"/>
          </p:cNvSpPr>
          <p:nvPr>
            <p:ph type="body" sz="quarter" idx="14"/>
          </p:nvPr>
        </p:nvSpPr>
        <p:spPr>
          <a:xfrm>
            <a:off x="438912" y="2029968"/>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9" name="Text Placeholder 14"/>
          <p:cNvSpPr>
            <a:spLocks noGrp="1"/>
          </p:cNvSpPr>
          <p:nvPr>
            <p:ph type="body" sz="quarter" idx="15"/>
          </p:nvPr>
        </p:nvSpPr>
        <p:spPr>
          <a:xfrm>
            <a:off x="438912"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10" name="Text Placeholder 14"/>
          <p:cNvSpPr>
            <a:spLocks noGrp="1"/>
          </p:cNvSpPr>
          <p:nvPr>
            <p:ph type="body" sz="quarter" idx="16"/>
          </p:nvPr>
        </p:nvSpPr>
        <p:spPr>
          <a:xfrm>
            <a:off x="6163056" y="2029968"/>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11" name="Text Placeholder 14"/>
          <p:cNvSpPr>
            <a:spLocks noGrp="1"/>
          </p:cNvSpPr>
          <p:nvPr>
            <p:ph type="body" sz="quarter" idx="17"/>
          </p:nvPr>
        </p:nvSpPr>
        <p:spPr>
          <a:xfrm>
            <a:off x="6163056"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pic>
        <p:nvPicPr>
          <p:cNvPr id="12" name="Picture 11">
            <a:extLst>
              <a:ext uri="{FF2B5EF4-FFF2-40B4-BE49-F238E27FC236}">
                <a16:creationId xmlns:a16="http://schemas.microsoft.com/office/drawing/2014/main" id="{ADC345D0-B37C-DF40-82EC-48C4A5322F6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43049" y="304803"/>
            <a:ext cx="2496991" cy="688975"/>
          </a:xfrm>
          <a:prstGeom prst="rect">
            <a:avLst/>
          </a:prstGeom>
        </p:spPr>
      </p:pic>
    </p:spTree>
    <p:extLst>
      <p:ext uri="{BB962C8B-B14F-4D97-AF65-F5344CB8AC3E}">
        <p14:creationId xmlns:p14="http://schemas.microsoft.com/office/powerpoint/2010/main" val="7096955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itleOnly">
  <p:cSld name="1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Slide Number Placeholder 4"/>
          <p:cNvSpPr>
            <a:spLocks noGrp="1"/>
          </p:cNvSpPr>
          <p:nvPr>
            <p:ph type="sldNum" sz="quarter" idx="10"/>
          </p:nvPr>
        </p:nvSpPr>
        <p:spPr>
          <a:xfrm>
            <a:off x="4673600" y="6386514"/>
            <a:ext cx="2844800" cy="365125"/>
          </a:xfrm>
          <a:prstGeom prst="rect">
            <a:avLst/>
          </a:prstGeom>
        </p:spPr>
        <p:txBody>
          <a:bodyPr/>
          <a:lstStyle>
            <a:lvl1pPr>
              <a:defRPr smtClean="0">
                <a:latin typeface="Arial" charset="0"/>
              </a:defRPr>
            </a:lvl1pPr>
          </a:lstStyle>
          <a:p>
            <a:pPr>
              <a:defRPr/>
            </a:pPr>
            <a:fld id="{BCA7BA3D-8B57-054A-88B7-692D4A48E999}" type="slidenum">
              <a:rPr lang="en-US" altLang="x-none"/>
              <a:pPr>
                <a:defRPr/>
              </a:pPr>
              <a:t>‹#›</a:t>
            </a:fld>
            <a:endParaRPr lang="en-US" altLang="x-none"/>
          </a:p>
        </p:txBody>
      </p:sp>
    </p:spTree>
    <p:extLst>
      <p:ext uri="{BB962C8B-B14F-4D97-AF65-F5344CB8AC3E}">
        <p14:creationId xmlns:p14="http://schemas.microsoft.com/office/powerpoint/2010/main" val="425520050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userDrawn="1">
  <p:cSld name="5_Title and content">
    <p:spTree>
      <p:nvGrpSpPr>
        <p:cNvPr id="1" name=""/>
        <p:cNvGrpSpPr/>
        <p:nvPr/>
      </p:nvGrpSpPr>
      <p:grpSpPr>
        <a:xfrm>
          <a:off x="0" y="0"/>
          <a:ext cx="0" cy="0"/>
          <a:chOff x="0" y="0"/>
          <a:chExt cx="0" cy="0"/>
        </a:xfrm>
      </p:grpSpPr>
      <p:sp>
        <p:nvSpPr>
          <p:cNvPr id="5" name="Title 8"/>
          <p:cNvSpPr>
            <a:spLocks noGrp="1"/>
          </p:cNvSpPr>
          <p:nvPr>
            <p:ph type="title" hasCustomPrompt="1"/>
          </p:nvPr>
        </p:nvSpPr>
        <p:spPr>
          <a:xfrm>
            <a:off x="431802" y="111254"/>
            <a:ext cx="11328401" cy="1253999"/>
          </a:xfrm>
          <a:prstGeom prst="rect">
            <a:avLst/>
          </a:prstGeom>
        </p:spPr>
        <p:txBody>
          <a:bodyPr vert="horz" anchor="b"/>
          <a:lstStyle>
            <a:lvl1pPr algn="l">
              <a:lnSpc>
                <a:spcPct val="100000"/>
              </a:lnSpc>
              <a:defRPr sz="3733" b="1" baseline="0">
                <a:solidFill>
                  <a:schemeClr val="tx2"/>
                </a:solidFill>
                <a:latin typeface="Arial" pitchFamily="34" charset="0"/>
                <a:cs typeface="Arial" pitchFamily="34" charset="0"/>
              </a:defRPr>
            </a:lvl1pPr>
          </a:lstStyle>
          <a:p>
            <a:r>
              <a:rPr lang="en-GB" noProof="0" dirty="0"/>
              <a:t>Click to add title</a:t>
            </a:r>
          </a:p>
        </p:txBody>
      </p:sp>
      <p:sp>
        <p:nvSpPr>
          <p:cNvPr id="3" name="Text Placeholder 2"/>
          <p:cNvSpPr>
            <a:spLocks noGrp="1"/>
          </p:cNvSpPr>
          <p:nvPr>
            <p:ph type="body" sz="quarter" idx="10"/>
          </p:nvPr>
        </p:nvSpPr>
        <p:spPr>
          <a:xfrm>
            <a:off x="424500" y="1517705"/>
            <a:ext cx="11335701" cy="3836720"/>
          </a:xfrm>
          <a:prstGeom prst="rect">
            <a:avLst/>
          </a:prstGeom>
        </p:spPr>
        <p:txBody>
          <a:bodyPr/>
          <a:lstStyle>
            <a:lvl1pPr marL="235189" indent="-235189">
              <a:spcBef>
                <a:spcPts val="0"/>
              </a:spcBef>
              <a:spcAft>
                <a:spcPts val="400"/>
              </a:spcAft>
              <a:buClr>
                <a:schemeClr val="tx2"/>
              </a:buClr>
              <a:defRPr sz="2133"/>
            </a:lvl1pPr>
            <a:lvl2pPr marL="479976" indent="-244789">
              <a:spcBef>
                <a:spcPts val="0"/>
              </a:spcBef>
              <a:spcAft>
                <a:spcPts val="400"/>
              </a:spcAft>
              <a:buClr>
                <a:schemeClr val="tx1"/>
              </a:buClr>
              <a:defRPr sz="1867"/>
            </a:lvl2pPr>
            <a:lvl3pPr marL="715165" indent="-235189">
              <a:spcBef>
                <a:spcPts val="0"/>
              </a:spcBef>
              <a:spcAft>
                <a:spcPts val="400"/>
              </a:spcAft>
              <a:buClr>
                <a:schemeClr val="tx1"/>
              </a:buClr>
              <a:defRPr sz="1600"/>
            </a:lvl3pPr>
          </a:lstStyle>
          <a:p>
            <a:pPr lvl="0"/>
            <a:r>
              <a:rPr lang="en-US" dirty="0"/>
              <a:t>Click to edit Master text styles</a:t>
            </a:r>
          </a:p>
          <a:p>
            <a:pPr lvl="1"/>
            <a:r>
              <a:rPr lang="en-US" dirty="0"/>
              <a:t>Second level</a:t>
            </a:r>
          </a:p>
          <a:p>
            <a:pPr lvl="2"/>
            <a:r>
              <a:rPr lang="en-US" dirty="0"/>
              <a:t>Third level</a:t>
            </a:r>
          </a:p>
        </p:txBody>
      </p:sp>
      <p:sp>
        <p:nvSpPr>
          <p:cNvPr id="7" name="Slide Number Placeholder 5"/>
          <p:cNvSpPr>
            <a:spLocks noGrp="1"/>
          </p:cNvSpPr>
          <p:nvPr>
            <p:ph type="sldNum" sz="quarter" idx="4"/>
          </p:nvPr>
        </p:nvSpPr>
        <p:spPr>
          <a:xfrm>
            <a:off x="5904000" y="6306865"/>
            <a:ext cx="384000" cy="384000"/>
          </a:xfrm>
          <a:prstGeom prst="rect">
            <a:avLst/>
          </a:prstGeom>
        </p:spPr>
        <p:txBody>
          <a:bodyPr vert="horz" lIns="0" tIns="0" rIns="0" bIns="0" rtlCol="0" anchor="b" anchorCtr="0"/>
          <a:lstStyle>
            <a:lvl1pPr algn="ctr">
              <a:defRPr sz="933" b="0">
                <a:solidFill>
                  <a:schemeClr val="tx1"/>
                </a:solidFill>
                <a:latin typeface="Arial" pitchFamily="34" charset="0"/>
                <a:cs typeface="Arial" pitchFamily="34" charset="0"/>
              </a:defRPr>
            </a:lvl1pPr>
          </a:lstStyle>
          <a:p>
            <a:fld id="{3C4F54F3-C349-4609-AFEE-01462D5C7942}" type="slidenum">
              <a:rPr lang="en-GB" smtClean="0"/>
              <a:pPr/>
              <a:t>‹#›</a:t>
            </a:fld>
            <a:endParaRPr lang="en-GB" dirty="0"/>
          </a:p>
        </p:txBody>
      </p:sp>
      <p:sp>
        <p:nvSpPr>
          <p:cNvPr id="8" name="Text Placeholder 11"/>
          <p:cNvSpPr>
            <a:spLocks noGrp="1"/>
          </p:cNvSpPr>
          <p:nvPr>
            <p:ph type="body" sz="quarter" idx="11" hasCustomPrompt="1"/>
          </p:nvPr>
        </p:nvSpPr>
        <p:spPr>
          <a:xfrm>
            <a:off x="1998484" y="5629349"/>
            <a:ext cx="4766661" cy="480000"/>
          </a:xfrm>
          <a:prstGeom prst="rect">
            <a:avLst/>
          </a:prstGeom>
        </p:spPr>
        <p:txBody>
          <a:bodyPr lIns="0" tIns="0" rIns="0" bIns="0" anchor="b"/>
          <a:lstStyle>
            <a:lvl1pPr marL="0" indent="0">
              <a:spcBef>
                <a:spcPts val="0"/>
              </a:spcBef>
              <a:buNone/>
              <a:defRPr sz="1067"/>
            </a:lvl1pPr>
          </a:lstStyle>
          <a:p>
            <a:pPr lvl="0"/>
            <a:r>
              <a:rPr lang="en-GB" dirty="0"/>
              <a:t>Footer</a:t>
            </a:r>
          </a:p>
        </p:txBody>
      </p:sp>
      <p:sp>
        <p:nvSpPr>
          <p:cNvPr id="9" name="Text Placeholder 13"/>
          <p:cNvSpPr>
            <a:spLocks noGrp="1"/>
          </p:cNvSpPr>
          <p:nvPr>
            <p:ph type="body" sz="quarter" idx="12" hasCustomPrompt="1"/>
          </p:nvPr>
        </p:nvSpPr>
        <p:spPr>
          <a:xfrm>
            <a:off x="6993541" y="5629349"/>
            <a:ext cx="4766663" cy="480000"/>
          </a:xfrm>
          <a:prstGeom prst="rect">
            <a:avLst/>
          </a:prstGeom>
        </p:spPr>
        <p:txBody>
          <a:bodyPr lIns="0" tIns="0" rIns="0" bIns="0" anchor="b"/>
          <a:lstStyle>
            <a:lvl1pPr marL="457178" indent="-457178" algn="r">
              <a:buNone/>
              <a:defRPr lang="en-GB" sz="1067" dirty="0"/>
            </a:lvl1pPr>
          </a:lstStyle>
          <a:p>
            <a:pPr marL="0" lvl="0" indent="0">
              <a:spcBef>
                <a:spcPts val="0"/>
              </a:spcBef>
            </a:pPr>
            <a:r>
              <a:rPr lang="en-US" dirty="0"/>
              <a:t>References</a:t>
            </a:r>
            <a:endParaRPr lang="en-GB" dirty="0"/>
          </a:p>
        </p:txBody>
      </p:sp>
    </p:spTree>
    <p:extLst>
      <p:ext uri="{BB962C8B-B14F-4D97-AF65-F5344CB8AC3E}">
        <p14:creationId xmlns:p14="http://schemas.microsoft.com/office/powerpoint/2010/main" val="647536097"/>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userDrawn="1">
  <p:cSld name="Content">
    <p:spTree>
      <p:nvGrpSpPr>
        <p:cNvPr id="1" name=""/>
        <p:cNvGrpSpPr/>
        <p:nvPr/>
      </p:nvGrpSpPr>
      <p:grpSpPr>
        <a:xfrm>
          <a:off x="0" y="0"/>
          <a:ext cx="0" cy="0"/>
          <a:chOff x="0" y="0"/>
          <a:chExt cx="0" cy="0"/>
        </a:xfrm>
      </p:grpSpPr>
      <p:sp>
        <p:nvSpPr>
          <p:cNvPr id="4" name="Content Placeholder 3"/>
          <p:cNvSpPr>
            <a:spLocks noGrp="1"/>
          </p:cNvSpPr>
          <p:nvPr>
            <p:ph sz="quarter" idx="14"/>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484717" y="607515"/>
            <a:ext cx="11222376" cy="636072"/>
          </a:xfrm>
        </p:spPr>
        <p:txBody>
          <a:bodyPr wrap="square" anchor="b">
            <a:spAutoFit/>
          </a:bodyPr>
          <a:lstStyle>
            <a:lvl1pPr>
              <a:defRPr spc="0" baseline="0"/>
            </a:lvl1pPr>
          </a:lstStyle>
          <a:p>
            <a:r>
              <a:rPr lang="en-US" dirty="0"/>
              <a:t>CLICK TO EDIT MASTER TITLE STYLE</a:t>
            </a:r>
          </a:p>
        </p:txBody>
      </p:sp>
    </p:spTree>
    <p:extLst>
      <p:ext uri="{BB962C8B-B14F-4D97-AF65-F5344CB8AC3E}">
        <p14:creationId xmlns:p14="http://schemas.microsoft.com/office/powerpoint/2010/main" val="2385676495"/>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DCC3B-CA12-4A4B-B5F5-D2062F3C58EC}"/>
              </a:ext>
            </a:extLst>
          </p:cNvPr>
          <p:cNvSpPr>
            <a:spLocks noGrp="1"/>
          </p:cNvSpPr>
          <p:nvPr>
            <p:ph type="title" hasCustomPrompt="1"/>
          </p:nvPr>
        </p:nvSpPr>
        <p:spPr>
          <a:xfrm>
            <a:off x="407988" y="1486306"/>
            <a:ext cx="5185093" cy="2649135"/>
          </a:xfrm>
        </p:spPr>
        <p:txBody>
          <a:bodyPr anchor="b" anchorCtr="0">
            <a:normAutofit/>
          </a:bodyPr>
          <a:lstStyle>
            <a:lvl1pPr>
              <a:lnSpc>
                <a:spcPct val="100000"/>
              </a:lnSpc>
              <a:defRPr sz="4000">
                <a:solidFill>
                  <a:schemeClr val="accent1"/>
                </a:solidFill>
              </a:defRPr>
            </a:lvl1pPr>
          </a:lstStyle>
          <a:p>
            <a:r>
              <a:rPr lang="en-US"/>
              <a:t>Click to enter title here</a:t>
            </a:r>
          </a:p>
        </p:txBody>
      </p:sp>
      <p:sp>
        <p:nvSpPr>
          <p:cNvPr id="6" name="Picture Placeholder 12">
            <a:extLst>
              <a:ext uri="{FF2B5EF4-FFF2-40B4-BE49-F238E27FC236}">
                <a16:creationId xmlns:a16="http://schemas.microsoft.com/office/drawing/2014/main" id="{3506CBD9-0F78-454A-9842-87C2546180B8}"/>
              </a:ext>
            </a:extLst>
          </p:cNvPr>
          <p:cNvSpPr>
            <a:spLocks noGrp="1"/>
          </p:cNvSpPr>
          <p:nvPr>
            <p:ph type="pic" sz="quarter" idx="20" hasCustomPrompt="1"/>
          </p:nvPr>
        </p:nvSpPr>
        <p:spPr>
          <a:xfrm>
            <a:off x="6188477" y="0"/>
            <a:ext cx="6004761" cy="6865200"/>
          </a:xfrm>
          <a:custGeom>
            <a:avLst/>
            <a:gdLst>
              <a:gd name="connsiteX0" fmla="*/ 1547827 w 6004761"/>
              <a:gd name="connsiteY0" fmla="*/ 0 h 6864096"/>
              <a:gd name="connsiteX1" fmla="*/ 6004760 w 6004761"/>
              <a:gd name="connsiteY1" fmla="*/ 0 h 6864096"/>
              <a:gd name="connsiteX2" fmla="*/ 6004761 w 6004761"/>
              <a:gd name="connsiteY2" fmla="*/ 6864096 h 6864096"/>
              <a:gd name="connsiteX3" fmla="*/ 1554450 w 6004761"/>
              <a:gd name="connsiteY3" fmla="*/ 6864096 h 6864096"/>
              <a:gd name="connsiteX4" fmla="*/ 1379124 w 6004761"/>
              <a:gd name="connsiteY4" fmla="*/ 6702826 h 6864096"/>
              <a:gd name="connsiteX5" fmla="*/ 0 w 6004761"/>
              <a:gd name="connsiteY5" fmla="*/ 3429001 h 6864096"/>
              <a:gd name="connsiteX6" fmla="*/ 1379124 w 6004761"/>
              <a:gd name="connsiteY6" fmla="*/ 155178 h 686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4761" h="6864096">
                <a:moveTo>
                  <a:pt x="1547827" y="0"/>
                </a:moveTo>
                <a:lnTo>
                  <a:pt x="6004760" y="0"/>
                </a:lnTo>
                <a:lnTo>
                  <a:pt x="6004761" y="6864096"/>
                </a:lnTo>
                <a:lnTo>
                  <a:pt x="1554450" y="6864096"/>
                </a:lnTo>
                <a:lnTo>
                  <a:pt x="1379124" y="6702826"/>
                </a:lnTo>
                <a:cubicBezTo>
                  <a:pt x="528239" y="5871990"/>
                  <a:pt x="0" y="4712184"/>
                  <a:pt x="0" y="3429001"/>
                </a:cubicBezTo>
                <a:cubicBezTo>
                  <a:pt x="0" y="2145819"/>
                  <a:pt x="528239" y="986013"/>
                  <a:pt x="1379124" y="155178"/>
                </a:cubicBezTo>
                <a:close/>
              </a:path>
            </a:pathLst>
          </a:custGeom>
          <a:solidFill>
            <a:schemeClr val="accent1"/>
          </a:solidFill>
        </p:spPr>
        <p:txBody>
          <a:bodyPr wrap="square" tIns="432000" bIns="648000" anchor="ctr">
            <a:noAutofit/>
          </a:bodyPr>
          <a:lstStyle>
            <a:lvl1pPr marL="0" indent="0" algn="ctr">
              <a:lnSpc>
                <a:spcPct val="100000"/>
              </a:lnSpc>
              <a:buNone/>
              <a:defRPr sz="1600" b="1">
                <a:solidFill>
                  <a:schemeClr val="bg1"/>
                </a:solidFill>
              </a:defRPr>
            </a:lvl1pPr>
          </a:lstStyle>
          <a:p>
            <a:r>
              <a:rPr lang="en-US" dirty="0"/>
              <a:t>_______________________________</a:t>
            </a:r>
            <a:br>
              <a:rPr lang="en-US" dirty="0"/>
            </a:br>
            <a:br>
              <a:rPr lang="en-US" dirty="0"/>
            </a:br>
            <a:r>
              <a:rPr lang="en-US" dirty="0"/>
              <a:t>To add an image here: </a:t>
            </a:r>
            <a:br>
              <a:rPr lang="en-US" dirty="0"/>
            </a:br>
            <a:r>
              <a:rPr lang="en-US" dirty="0"/>
              <a:t>Click the icon and select Brand Pictures, </a:t>
            </a:r>
            <a:br>
              <a:rPr lang="en-US" dirty="0"/>
            </a:br>
            <a:r>
              <a:rPr lang="en-US" dirty="0"/>
              <a:t>or insert a file from your computer.</a:t>
            </a:r>
            <a:br>
              <a:rPr lang="en-US" dirty="0"/>
            </a:br>
            <a:br>
              <a:rPr lang="en-US" dirty="0"/>
            </a:br>
            <a:br>
              <a:rPr lang="en-US" dirty="0"/>
            </a:br>
            <a:br>
              <a:rPr lang="en-US" dirty="0"/>
            </a:br>
            <a:r>
              <a:rPr lang="en-US" dirty="0"/>
              <a:t> Your image can then be scaled within </a:t>
            </a:r>
            <a:br>
              <a:rPr lang="en-US" dirty="0"/>
            </a:br>
            <a:r>
              <a:rPr lang="en-US" dirty="0"/>
              <a:t>the frame by using the Crop feature in </a:t>
            </a:r>
            <a:br>
              <a:rPr lang="en-US" dirty="0"/>
            </a:br>
            <a:r>
              <a:rPr lang="en-US" dirty="0"/>
              <a:t>the Picture Format tab of the ribbon.</a:t>
            </a:r>
            <a:br>
              <a:rPr lang="en-US" dirty="0"/>
            </a:br>
            <a:r>
              <a:rPr lang="en-US" dirty="0"/>
              <a:t>_______________________________</a:t>
            </a:r>
          </a:p>
        </p:txBody>
      </p:sp>
      <p:pic>
        <p:nvPicPr>
          <p:cNvPr id="7" name="Picture 2" descr="Image result for ASTRAZENECA LOGO">
            <a:extLst>
              <a:ext uri="{FF2B5EF4-FFF2-40B4-BE49-F238E27FC236}">
                <a16:creationId xmlns:a16="http://schemas.microsoft.com/office/drawing/2014/main" id="{1ED72C3C-E918-420F-9374-6F1CBE3946F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12277" y="576768"/>
            <a:ext cx="2405987" cy="651957"/>
          </a:xfrm>
          <a:prstGeom prst="rect">
            <a:avLst/>
          </a:prstGeom>
          <a:noFill/>
          <a:extLst>
            <a:ext uri="{909E8E84-426E-40DD-AFC4-6F175D3DCCD1}">
              <a14:hiddenFill xmlns:a14="http://schemas.microsoft.com/office/drawing/2010/main">
                <a:solidFill>
                  <a:srgbClr val="FFFFFF"/>
                </a:solidFill>
              </a14:hiddenFill>
            </a:ext>
          </a:extLst>
        </p:spPr>
      </p:pic>
      <p:sp>
        <p:nvSpPr>
          <p:cNvPr id="10" name="Text Placeholder 9">
            <a:extLst>
              <a:ext uri="{FF2B5EF4-FFF2-40B4-BE49-F238E27FC236}">
                <a16:creationId xmlns:a16="http://schemas.microsoft.com/office/drawing/2014/main" id="{632E5583-912E-4EA8-8EDC-7B6B86E76274}"/>
              </a:ext>
            </a:extLst>
          </p:cNvPr>
          <p:cNvSpPr>
            <a:spLocks noGrp="1"/>
          </p:cNvSpPr>
          <p:nvPr>
            <p:ph type="body" sz="quarter" idx="21" hasCustomPrompt="1"/>
          </p:nvPr>
        </p:nvSpPr>
        <p:spPr>
          <a:xfrm>
            <a:off x="407990" y="4328934"/>
            <a:ext cx="5184775" cy="1203767"/>
          </a:xfrm>
          <a:prstGeom prst="rect">
            <a:avLst/>
          </a:prstGeom>
        </p:spPr>
        <p:txBody>
          <a:bodyPr lIns="0">
            <a:normAutofit/>
          </a:bodyPr>
          <a:lstStyle>
            <a:lvl1pPr marL="0" indent="0">
              <a:lnSpc>
                <a:spcPct val="100000"/>
              </a:lnSpc>
              <a:buNone/>
              <a:defRPr sz="2400">
                <a:solidFill>
                  <a:schemeClr val="tx1"/>
                </a:solidFill>
              </a:defRPr>
            </a:lvl1pPr>
          </a:lstStyle>
          <a:p>
            <a:pPr lvl="0"/>
            <a:r>
              <a:rPr lang="en-US"/>
              <a:t>Click to add subtitle / presenter name</a:t>
            </a:r>
          </a:p>
        </p:txBody>
      </p:sp>
      <p:sp>
        <p:nvSpPr>
          <p:cNvPr id="12" name="Rectangle 11">
            <a:extLst>
              <a:ext uri="{FF2B5EF4-FFF2-40B4-BE49-F238E27FC236}">
                <a16:creationId xmlns:a16="http://schemas.microsoft.com/office/drawing/2014/main" id="{06231862-37A9-4364-9D96-47810B11870D}"/>
              </a:ext>
            </a:extLst>
          </p:cNvPr>
          <p:cNvSpPr/>
          <p:nvPr userDrawn="1"/>
        </p:nvSpPr>
        <p:spPr>
          <a:xfrm>
            <a:off x="342900" y="404813"/>
            <a:ext cx="2794000" cy="920488"/>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Aft>
                <a:spcPts val="600"/>
              </a:spcAft>
            </a:pPr>
            <a:endParaRPr lang="en-US" sz="2400" err="1">
              <a:latin typeface="+mj-lt"/>
            </a:endParaRPr>
          </a:p>
        </p:txBody>
      </p:sp>
      <p:sp>
        <p:nvSpPr>
          <p:cNvPr id="3" name="Date Placeholder 2">
            <a:extLst>
              <a:ext uri="{FF2B5EF4-FFF2-40B4-BE49-F238E27FC236}">
                <a16:creationId xmlns:a16="http://schemas.microsoft.com/office/drawing/2014/main" id="{39E6A1CD-3FD6-4AD3-876A-75F060E88A2E}"/>
              </a:ext>
            </a:extLst>
          </p:cNvPr>
          <p:cNvSpPr>
            <a:spLocks noGrp="1"/>
          </p:cNvSpPr>
          <p:nvPr>
            <p:ph type="dt" sz="half" idx="26"/>
          </p:nvPr>
        </p:nvSpPr>
        <p:spPr>
          <a:xfrm>
            <a:off x="407987" y="5887669"/>
            <a:ext cx="1279359" cy="309145"/>
          </a:xfrm>
        </p:spPr>
        <p:txBody>
          <a:bodyPr lIns="0"/>
          <a:lstStyle>
            <a:lvl1pPr algn="l">
              <a:lnSpc>
                <a:spcPct val="100000"/>
              </a:lnSpc>
              <a:defRPr/>
            </a:lvl1pPr>
          </a:lstStyle>
          <a:p>
            <a:endParaRPr lang="en-GB"/>
          </a:p>
        </p:txBody>
      </p:sp>
      <p:sp>
        <p:nvSpPr>
          <p:cNvPr id="15" name="Freeform: Shape 14">
            <a:extLst>
              <a:ext uri="{FF2B5EF4-FFF2-40B4-BE49-F238E27FC236}">
                <a16:creationId xmlns:a16="http://schemas.microsoft.com/office/drawing/2014/main" id="{72260595-7C87-4D29-977E-EE25A0D9291A}"/>
              </a:ext>
            </a:extLst>
          </p:cNvPr>
          <p:cNvSpPr/>
          <p:nvPr userDrawn="1"/>
        </p:nvSpPr>
        <p:spPr>
          <a:xfrm>
            <a:off x="-2087954" y="1"/>
            <a:ext cx="2064161" cy="6858000"/>
          </a:xfrm>
          <a:custGeom>
            <a:avLst/>
            <a:gdLst>
              <a:gd name="connsiteX0" fmla="*/ 0 w 2064161"/>
              <a:gd name="connsiteY0" fmla="*/ 0 h 6858000"/>
              <a:gd name="connsiteX1" fmla="*/ 2002971 w 2064161"/>
              <a:gd name="connsiteY1" fmla="*/ 0 h 6858000"/>
              <a:gd name="connsiteX2" fmla="*/ 2002971 w 2064161"/>
              <a:gd name="connsiteY2" fmla="*/ 6447122 h 6858000"/>
              <a:gd name="connsiteX3" fmla="*/ 2064161 w 2064161"/>
              <a:gd name="connsiteY3" fmla="*/ 6538118 h 6858000"/>
              <a:gd name="connsiteX4" fmla="*/ 2002971 w 2064161"/>
              <a:gd name="connsiteY4" fmla="*/ 6629114 h 6858000"/>
              <a:gd name="connsiteX5" fmla="*/ 2002971 w 2064161"/>
              <a:gd name="connsiteY5" fmla="*/ 6858000 h 6858000"/>
              <a:gd name="connsiteX6" fmla="*/ 0 w 206416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4161" h="6858000">
                <a:moveTo>
                  <a:pt x="0" y="0"/>
                </a:moveTo>
                <a:lnTo>
                  <a:pt x="2002971" y="0"/>
                </a:lnTo>
                <a:lnTo>
                  <a:pt x="2002971" y="6447122"/>
                </a:lnTo>
                <a:lnTo>
                  <a:pt x="2064161" y="6538118"/>
                </a:lnTo>
                <a:lnTo>
                  <a:pt x="2002971" y="6629114"/>
                </a:lnTo>
                <a:lnTo>
                  <a:pt x="2002971"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rIns="144000" bIns="216000" rtlCol="0" anchor="b" anchorCtr="0">
            <a:noAutofit/>
          </a:bodyPr>
          <a:lstStyle/>
          <a:p>
            <a:pPr>
              <a:lnSpc>
                <a:spcPct val="100000"/>
              </a:lnSpc>
              <a:spcAft>
                <a:spcPts val="600"/>
              </a:spcAft>
            </a:pPr>
            <a:r>
              <a:rPr lang="en-GB" sz="1400">
                <a:solidFill>
                  <a:schemeClr val="tx1"/>
                </a:solidFill>
              </a:rPr>
              <a:t>Please ensure you have added the correct confidentiality statement. </a:t>
            </a:r>
          </a:p>
          <a:p>
            <a:pPr>
              <a:lnSpc>
                <a:spcPct val="100000"/>
              </a:lnSpc>
              <a:spcAft>
                <a:spcPts val="600"/>
              </a:spcAft>
            </a:pPr>
            <a:r>
              <a:rPr lang="en-GB" sz="1400">
                <a:solidFill>
                  <a:schemeClr val="tx1"/>
                </a:solidFill>
              </a:rPr>
              <a:t>Type the correct statement: </a:t>
            </a:r>
            <a:br>
              <a:rPr lang="en-GB" sz="1400">
                <a:solidFill>
                  <a:schemeClr val="accent1"/>
                </a:solidFill>
              </a:rPr>
            </a:br>
            <a:r>
              <a:rPr lang="en-GB" sz="1400">
                <a:solidFill>
                  <a:schemeClr val="accent1"/>
                </a:solidFill>
              </a:rPr>
              <a:t>‘</a:t>
            </a:r>
            <a:r>
              <a:rPr lang="en-GB" sz="1400" b="1" i="1">
                <a:solidFill>
                  <a:schemeClr val="accent1"/>
                </a:solidFill>
              </a:rPr>
              <a:t>Company Restricted’ </a:t>
            </a:r>
            <a:r>
              <a:rPr lang="en-GB" sz="1400" b="0">
                <a:solidFill>
                  <a:schemeClr val="tx1"/>
                </a:solidFill>
              </a:rPr>
              <a:t>or</a:t>
            </a:r>
            <a:r>
              <a:rPr lang="en-GB" sz="1400" b="1">
                <a:solidFill>
                  <a:schemeClr val="accent1"/>
                </a:solidFill>
              </a:rPr>
              <a:t> ‘</a:t>
            </a:r>
            <a:r>
              <a:rPr lang="en-GB" sz="1400" b="1" i="1">
                <a:solidFill>
                  <a:schemeClr val="accent1"/>
                </a:solidFill>
              </a:rPr>
              <a:t>Strictly Confidential’ </a:t>
            </a:r>
            <a:r>
              <a:rPr lang="en-GB" sz="1400" b="0" i="1">
                <a:solidFill>
                  <a:schemeClr val="tx1"/>
                </a:solidFill>
              </a:rPr>
              <a:t>.</a:t>
            </a:r>
            <a:r>
              <a:rPr lang="en-GB" sz="1400" b="1" i="1">
                <a:solidFill>
                  <a:schemeClr val="accent1"/>
                </a:solidFill>
              </a:rPr>
              <a:t> </a:t>
            </a:r>
            <a:r>
              <a:rPr lang="en-GB" sz="1400" b="0" i="0">
                <a:solidFill>
                  <a:schemeClr val="tx1"/>
                </a:solidFill>
              </a:rPr>
              <a:t>No statement is needed </a:t>
            </a:r>
            <a:br>
              <a:rPr lang="en-GB" sz="1400" b="0" i="0">
                <a:solidFill>
                  <a:schemeClr val="tx1"/>
                </a:solidFill>
              </a:rPr>
            </a:br>
            <a:r>
              <a:rPr lang="en-GB" sz="1400" b="0" i="0">
                <a:solidFill>
                  <a:schemeClr val="tx1"/>
                </a:solidFill>
              </a:rPr>
              <a:t>for public information. </a:t>
            </a:r>
            <a:endParaRPr lang="en-GB" sz="1400" b="0">
              <a:solidFill>
                <a:schemeClr val="tx1"/>
              </a:solidFill>
            </a:endParaRPr>
          </a:p>
        </p:txBody>
      </p:sp>
      <p:sp>
        <p:nvSpPr>
          <p:cNvPr id="14" name="Oval 13">
            <a:extLst>
              <a:ext uri="{FF2B5EF4-FFF2-40B4-BE49-F238E27FC236}">
                <a16:creationId xmlns:a16="http://schemas.microsoft.com/office/drawing/2014/main" id="{E4809C05-E460-4D1A-BC84-C63C988F5D2D}"/>
              </a:ext>
            </a:extLst>
          </p:cNvPr>
          <p:cNvSpPr/>
          <p:nvPr userDrawn="1"/>
        </p:nvSpPr>
        <p:spPr>
          <a:xfrm>
            <a:off x="-1944693" y="3878333"/>
            <a:ext cx="419968" cy="4199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Aft>
                <a:spcPts val="600"/>
              </a:spcAft>
            </a:pPr>
            <a:r>
              <a:rPr lang="en-US" sz="2400" b="1">
                <a:solidFill>
                  <a:schemeClr val="bg1"/>
                </a:solidFill>
                <a:latin typeface="+mn-lt"/>
              </a:rPr>
              <a:t>!</a:t>
            </a:r>
          </a:p>
        </p:txBody>
      </p:sp>
      <p:sp>
        <p:nvSpPr>
          <p:cNvPr id="8" name="Text Placeholder 7">
            <a:extLst>
              <a:ext uri="{FF2B5EF4-FFF2-40B4-BE49-F238E27FC236}">
                <a16:creationId xmlns:a16="http://schemas.microsoft.com/office/drawing/2014/main" id="{7468ED59-10F2-418A-8E8D-5A205AB6BDFD}"/>
              </a:ext>
            </a:extLst>
          </p:cNvPr>
          <p:cNvSpPr>
            <a:spLocks noGrp="1"/>
          </p:cNvSpPr>
          <p:nvPr>
            <p:ph type="body" sz="quarter" idx="27" hasCustomPrompt="1"/>
          </p:nvPr>
        </p:nvSpPr>
        <p:spPr>
          <a:xfrm>
            <a:off x="407990" y="6420913"/>
            <a:ext cx="5184775" cy="234414"/>
          </a:xfrm>
        </p:spPr>
        <p:txBody>
          <a:bodyPr lIns="0" tIns="36000" rIns="0" bIns="36000" anchor="ctr" anchorCtr="0">
            <a:spAutoFit/>
          </a:bodyPr>
          <a:lstStyle>
            <a:lvl1pPr marL="0" indent="0">
              <a:lnSpc>
                <a:spcPct val="100000"/>
              </a:lnSpc>
              <a:buNone/>
              <a:defRPr sz="1051"/>
            </a:lvl1pPr>
            <a:lvl2pPr marL="431989" indent="0">
              <a:buNone/>
              <a:defRPr sz="1051"/>
            </a:lvl2pPr>
            <a:lvl3pPr marL="683983" indent="0">
              <a:buNone/>
              <a:defRPr sz="1051"/>
            </a:lvl3pPr>
            <a:lvl4pPr marL="827979" indent="0">
              <a:buNone/>
              <a:defRPr sz="1051"/>
            </a:lvl4pPr>
            <a:lvl5pPr marL="959376" indent="0">
              <a:buNone/>
              <a:defRPr sz="1051"/>
            </a:lvl5pPr>
          </a:lstStyle>
          <a:p>
            <a:pPr lvl="0"/>
            <a:r>
              <a:rPr lang="en-US"/>
              <a:t>Click to add confidentiality statement here</a:t>
            </a:r>
          </a:p>
        </p:txBody>
      </p:sp>
    </p:spTree>
    <p:custDataLst>
      <p:tags r:id="rId1"/>
    </p:custDataLst>
    <p:extLst>
      <p:ext uri="{BB962C8B-B14F-4D97-AF65-F5344CB8AC3E}">
        <p14:creationId xmlns:p14="http://schemas.microsoft.com/office/powerpoint/2010/main" val="3682491231"/>
      </p:ext>
    </p:extLst>
  </p:cSld>
  <p:clrMapOvr>
    <a:masterClrMapping/>
  </p:clrMapOvr>
  <p:extLst>
    <p:ext uri="{DCECCB84-F9BA-43D5-87BE-67443E8EF086}">
      <p15:sldGuideLst xmlns:p15="http://schemas.microsoft.com/office/powerpoint/2012/main">
        <p15:guide id="1" pos="4696" userDrawn="1">
          <p15:clr>
            <a:srgbClr val="C35EA4"/>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635B2-3D27-4FA3-B863-05E4C9624AB6}"/>
              </a:ext>
            </a:extLst>
          </p:cNvPr>
          <p:cNvSpPr>
            <a:spLocks noGrp="1"/>
          </p:cNvSpPr>
          <p:nvPr>
            <p:ph type="title" hasCustomPrompt="1"/>
          </p:nvPr>
        </p:nvSpPr>
        <p:spPr/>
        <p:txBody>
          <a:bodyPr/>
          <a:lstStyle>
            <a:lvl1pPr>
              <a:defRPr/>
            </a:lvl1pPr>
          </a:lstStyle>
          <a:p>
            <a:r>
              <a:rPr lang="en-US"/>
              <a:t>Click to enter title here</a:t>
            </a:r>
          </a:p>
        </p:txBody>
      </p:sp>
      <p:sp>
        <p:nvSpPr>
          <p:cNvPr id="8" name="Content Placeholder 7">
            <a:extLst>
              <a:ext uri="{FF2B5EF4-FFF2-40B4-BE49-F238E27FC236}">
                <a16:creationId xmlns:a16="http://schemas.microsoft.com/office/drawing/2014/main" id="{91E4B5EC-9E53-45C3-B765-C1C483A070D0}"/>
              </a:ext>
            </a:extLst>
          </p:cNvPr>
          <p:cNvSpPr>
            <a:spLocks noGrp="1"/>
          </p:cNvSpPr>
          <p:nvPr>
            <p:ph sz="quarter" idx="19" hasCustomPrompt="1"/>
          </p:nvPr>
        </p:nvSpPr>
        <p:spPr>
          <a:xfrm>
            <a:off x="407988" y="1567815"/>
            <a:ext cx="11376024" cy="3354764"/>
          </a:xfrm>
        </p:spPr>
        <p:txBody>
          <a:bodyPr>
            <a:spAutoFit/>
          </a:bodyPr>
          <a:lstStyle>
            <a:lvl1pPr>
              <a:defRPr/>
            </a:lvl1pPr>
            <a:lvl2pPr marL="575986" indent="-287993">
              <a:defRPr/>
            </a:lvl2pPr>
          </a:lstStyle>
          <a:p>
            <a:pPr lvl="0"/>
            <a:r>
              <a:rPr lang="en-US" dirty="0"/>
              <a:t>Click to add text here. </a:t>
            </a:r>
            <a:br>
              <a:rPr lang="en-US" dirty="0"/>
            </a:br>
            <a:r>
              <a:rPr lang="en-US" dirty="0"/>
              <a:t>When pasting copy from other slides, be sure to right-click and choose ‘Keep text only’. </a:t>
            </a:r>
            <a:br>
              <a:rPr lang="en-US" dirty="0"/>
            </a:br>
            <a:r>
              <a:rPr lang="en-US" dirty="0"/>
              <a:t>To increase bullet level, select your text and press Tab.</a:t>
            </a:r>
            <a:br>
              <a:rPr lang="en-US" dirty="0"/>
            </a:br>
            <a:r>
              <a:rPr lang="en-US" dirty="0"/>
              <a:t>To decrease bullet level, select your bullet text and press Shift + Tab. </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F002CC1A-50FF-4A50-8660-D325E3429D98}"/>
              </a:ext>
            </a:extLst>
          </p:cNvPr>
          <p:cNvSpPr>
            <a:spLocks noGrp="1"/>
          </p:cNvSpPr>
          <p:nvPr>
            <p:ph type="dt" sz="half" idx="20"/>
          </p:nvPr>
        </p:nvSpPr>
        <p:spPr/>
        <p:txBody>
          <a:bodyPr/>
          <a:lstStyle/>
          <a:p>
            <a:endParaRPr lang="en-GB"/>
          </a:p>
        </p:txBody>
      </p:sp>
      <p:sp>
        <p:nvSpPr>
          <p:cNvPr id="10" name="Slide Number Placeholder 9">
            <a:extLst>
              <a:ext uri="{FF2B5EF4-FFF2-40B4-BE49-F238E27FC236}">
                <a16:creationId xmlns:a16="http://schemas.microsoft.com/office/drawing/2014/main" id="{7E938F29-84D5-4449-9358-343332B4BEF7}"/>
              </a:ext>
            </a:extLst>
          </p:cNvPr>
          <p:cNvSpPr>
            <a:spLocks noGrp="1"/>
          </p:cNvSpPr>
          <p:nvPr>
            <p:ph type="sldNum" sz="quarter" idx="22"/>
          </p:nvPr>
        </p:nvSpPr>
        <p:spPr/>
        <p:txBody>
          <a:bodyPr/>
          <a:lstStyle/>
          <a:p>
            <a:fld id="{F8E47D07-9D1E-4FE9-B31A-2F5863681021}" type="slidenum">
              <a:rPr lang="en-GB" smtClean="0"/>
              <a:pPr/>
              <a:t>‹#›</a:t>
            </a:fld>
            <a:endParaRPr lang="en-GB"/>
          </a:p>
        </p:txBody>
      </p:sp>
      <p:sp>
        <p:nvSpPr>
          <p:cNvPr id="11" name="Text Placeholder 96">
            <a:extLst>
              <a:ext uri="{FF2B5EF4-FFF2-40B4-BE49-F238E27FC236}">
                <a16:creationId xmlns:a16="http://schemas.microsoft.com/office/drawing/2014/main" id="{C949FF72-87ED-4607-89DB-176C532FA3A0}"/>
              </a:ext>
            </a:extLst>
          </p:cNvPr>
          <p:cNvSpPr>
            <a:spLocks noGrp="1"/>
          </p:cNvSpPr>
          <p:nvPr>
            <p:ph type="body" sz="quarter" idx="111" hasCustomPrompt="1"/>
          </p:nvPr>
        </p:nvSpPr>
        <p:spPr>
          <a:xfrm>
            <a:off x="407989" y="6200776"/>
            <a:ext cx="9729787" cy="657225"/>
          </a:xfrm>
        </p:spPr>
        <p:txBody>
          <a:bodyPr anchor="b" anchorCtr="0">
            <a:noAutofit/>
          </a:bodyPr>
          <a:lstStyle>
            <a:lvl1pPr>
              <a:spcAft>
                <a:spcPts val="300"/>
              </a:spcAft>
              <a:buNone/>
              <a:defRPr sz="800"/>
            </a:lvl1pPr>
          </a:lstStyle>
          <a:p>
            <a:pPr lvl="0"/>
            <a:r>
              <a:rPr lang="en-US" dirty="0"/>
              <a:t>Footnotes</a:t>
            </a:r>
          </a:p>
        </p:txBody>
      </p:sp>
    </p:spTree>
    <p:custDataLst>
      <p:tags r:id="rId1"/>
    </p:custDataLst>
    <p:extLst>
      <p:ext uri="{BB962C8B-B14F-4D97-AF65-F5344CB8AC3E}">
        <p14:creationId xmlns:p14="http://schemas.microsoft.com/office/powerpoint/2010/main" val="403680669"/>
      </p:ext>
    </p:extLst>
  </p:cSld>
  <p:clrMapOvr>
    <a:masterClrMapping/>
  </p:clrMapOvr>
  <p:extLst>
    <p:ext uri="{DCECCB84-F9BA-43D5-87BE-67443E8EF086}">
      <p15:sldGuideLst xmlns:p15="http://schemas.microsoft.com/office/powerpoint/2012/main">
        <p15:guide id="1" pos="1855" userDrawn="1">
          <p15:clr>
            <a:srgbClr val="A4A3A4"/>
          </p15:clr>
        </p15:guide>
        <p15:guide id="2" pos="1951" userDrawn="1">
          <p15:clr>
            <a:srgbClr val="A4A3A4"/>
          </p15:clr>
        </p15:guide>
        <p15:guide id="3" pos="3464" userDrawn="1">
          <p15:clr>
            <a:srgbClr val="A4A3A4"/>
          </p15:clr>
        </p15:guide>
        <p15:guide id="4" pos="3559" userDrawn="1">
          <p15:clr>
            <a:srgbClr val="A4A3A4"/>
          </p15:clr>
        </p15:guide>
        <p15:guide id="5" pos="5072" userDrawn="1">
          <p15:clr>
            <a:srgbClr val="A4A3A4"/>
          </p15:clr>
        </p15:guide>
        <p15:guide id="6" pos="5168" userDrawn="1">
          <p15:clr>
            <a:srgbClr val="A4A3A4"/>
          </p15:clr>
        </p15:guide>
        <p15:guide id="7" pos="6679" userDrawn="1">
          <p15:clr>
            <a:srgbClr val="A4A3A4"/>
          </p15:clr>
        </p15:guide>
        <p15:guide id="8" pos="6776" userDrawn="1">
          <p15:clr>
            <a:srgbClr val="A4A3A4"/>
          </p15:clr>
        </p15:guide>
        <p15:guide id="9" pos="8287" userDrawn="1">
          <p15:clr>
            <a:srgbClr val="A4A3A4"/>
          </p15:clr>
        </p15:guide>
        <p15:guide id="10" pos="8384" userDrawn="1">
          <p15:clr>
            <a:srgbClr val="A4A3A4"/>
          </p15:clr>
        </p15:guide>
        <p15:guide id="11" orient="horz" pos="1187" userDrawn="1">
          <p15:clr>
            <a:srgbClr val="C35EA4"/>
          </p15:clr>
        </p15:guide>
        <p15:guide id="12" orient="horz" pos="1308" userDrawn="1">
          <p15:clr>
            <a:srgbClr val="C35EA4"/>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Title in Lens">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D0FA13F-5B1F-4795-B0E7-3E97B5D8E071}"/>
              </a:ext>
            </a:extLst>
          </p:cNvPr>
          <p:cNvSpPr>
            <a:spLocks noGrp="1"/>
          </p:cNvSpPr>
          <p:nvPr>
            <p:ph type="title" hasCustomPrompt="1"/>
          </p:nvPr>
        </p:nvSpPr>
        <p:spPr>
          <a:xfrm>
            <a:off x="2" y="-1"/>
            <a:ext cx="3875391" cy="4330700"/>
          </a:xfrm>
          <a:custGeom>
            <a:avLst/>
            <a:gdLst>
              <a:gd name="connsiteX0" fmla="*/ 417122 w 3875391"/>
              <a:gd name="connsiteY0" fmla="*/ 0 h 4330700"/>
              <a:gd name="connsiteX1" fmla="*/ 2700571 w 3875391"/>
              <a:gd name="connsiteY1" fmla="*/ 0 h 4330700"/>
              <a:gd name="connsiteX2" fmla="*/ 2854048 w 3875391"/>
              <a:gd name="connsiteY2" fmla="*/ 93240 h 4330700"/>
              <a:gd name="connsiteX3" fmla="*/ 3875391 w 3875391"/>
              <a:gd name="connsiteY3" fmla="*/ 2014156 h 4330700"/>
              <a:gd name="connsiteX4" fmla="*/ 3479762 w 3875391"/>
              <a:gd name="connsiteY4" fmla="*/ 3309358 h 4330700"/>
              <a:gd name="connsiteX5" fmla="*/ 3457575 w 3875391"/>
              <a:gd name="connsiteY5" fmla="*/ 3339027 h 4330700"/>
              <a:gd name="connsiteX6" fmla="*/ 3457575 w 3875391"/>
              <a:gd name="connsiteY6" fmla="*/ 3343274 h 4330700"/>
              <a:gd name="connsiteX7" fmla="*/ 3454399 w 3875391"/>
              <a:gd name="connsiteY7" fmla="*/ 3343274 h 4330700"/>
              <a:gd name="connsiteX8" fmla="*/ 3346405 w 3875391"/>
              <a:gd name="connsiteY8" fmla="*/ 3487693 h 4330700"/>
              <a:gd name="connsiteX9" fmla="*/ 1558846 w 3875391"/>
              <a:gd name="connsiteY9" fmla="*/ 4330700 h 4330700"/>
              <a:gd name="connsiteX10" fmla="*/ 85309 w 3875391"/>
              <a:gd name="connsiteY10" fmla="*/ 3801714 h 4330700"/>
              <a:gd name="connsiteX11" fmla="*/ 0 w 3875391"/>
              <a:gd name="connsiteY11" fmla="*/ 3724180 h 4330700"/>
              <a:gd name="connsiteX12" fmla="*/ 0 w 3875391"/>
              <a:gd name="connsiteY12" fmla="*/ 304131 h 4330700"/>
              <a:gd name="connsiteX13" fmla="*/ 85309 w 3875391"/>
              <a:gd name="connsiteY13" fmla="*/ 226597 h 4330700"/>
              <a:gd name="connsiteX14" fmla="*/ 263644 w 3875391"/>
              <a:gd name="connsiteY14" fmla="*/ 93240 h 433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75391" h="4330700">
                <a:moveTo>
                  <a:pt x="417122" y="0"/>
                </a:moveTo>
                <a:lnTo>
                  <a:pt x="2700571" y="0"/>
                </a:lnTo>
                <a:lnTo>
                  <a:pt x="2854048" y="93240"/>
                </a:lnTo>
                <a:cubicBezTo>
                  <a:pt x="3470253" y="509540"/>
                  <a:pt x="3875391" y="1214535"/>
                  <a:pt x="3875391" y="2014156"/>
                </a:cubicBezTo>
                <a:cubicBezTo>
                  <a:pt x="3875391" y="2493928"/>
                  <a:pt x="3729542" y="2939635"/>
                  <a:pt x="3479762" y="3309358"/>
                </a:cubicBezTo>
                <a:lnTo>
                  <a:pt x="3457575" y="3339027"/>
                </a:lnTo>
                <a:lnTo>
                  <a:pt x="3457575" y="3343274"/>
                </a:lnTo>
                <a:lnTo>
                  <a:pt x="3454399" y="3343274"/>
                </a:lnTo>
                <a:lnTo>
                  <a:pt x="3346405" y="3487693"/>
                </a:lnTo>
                <a:cubicBezTo>
                  <a:pt x="2921516" y="4002539"/>
                  <a:pt x="2278504" y="4330700"/>
                  <a:pt x="1558846" y="4330700"/>
                </a:cubicBezTo>
                <a:cubicBezTo>
                  <a:pt x="999112" y="4330700"/>
                  <a:pt x="485745" y="4132183"/>
                  <a:pt x="85309" y="3801714"/>
                </a:cubicBezTo>
                <a:lnTo>
                  <a:pt x="0" y="3724180"/>
                </a:lnTo>
                <a:lnTo>
                  <a:pt x="0" y="304131"/>
                </a:lnTo>
                <a:lnTo>
                  <a:pt x="85309" y="226597"/>
                </a:lnTo>
                <a:cubicBezTo>
                  <a:pt x="142514" y="179387"/>
                  <a:pt x="202023" y="134871"/>
                  <a:pt x="263644" y="93240"/>
                </a:cubicBezTo>
                <a:close/>
              </a:path>
            </a:pathLst>
          </a:custGeom>
          <a:solidFill>
            <a:schemeClr val="accent1"/>
          </a:solidFill>
        </p:spPr>
        <p:txBody>
          <a:bodyPr wrap="square" lIns="396000" tIns="360000" bIns="360000" anchor="ctr" anchorCtr="0">
            <a:normAutofit/>
          </a:bodyPr>
          <a:lstStyle>
            <a:lvl1pPr>
              <a:lnSpc>
                <a:spcPct val="100000"/>
              </a:lnSpc>
              <a:defRPr sz="4000">
                <a:solidFill>
                  <a:schemeClr val="bg1"/>
                </a:solidFill>
              </a:defRPr>
            </a:lvl1pPr>
          </a:lstStyle>
          <a:p>
            <a:r>
              <a:rPr lang="en-US"/>
              <a:t>Click to enter title here</a:t>
            </a:r>
          </a:p>
        </p:txBody>
      </p:sp>
      <p:cxnSp>
        <p:nvCxnSpPr>
          <p:cNvPr id="9" name="Straight Connector 8">
            <a:extLst>
              <a:ext uri="{FF2B5EF4-FFF2-40B4-BE49-F238E27FC236}">
                <a16:creationId xmlns:a16="http://schemas.microsoft.com/office/drawing/2014/main" id="{21040238-DCC8-4532-9AE6-EB7C834F336E}"/>
              </a:ext>
            </a:extLst>
          </p:cNvPr>
          <p:cNvCxnSpPr>
            <a:cxnSpLocks/>
          </p:cNvCxnSpPr>
          <p:nvPr userDrawn="1"/>
        </p:nvCxnSpPr>
        <p:spPr>
          <a:xfrm>
            <a:off x="3540125" y="3730171"/>
            <a:ext cx="0" cy="247956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75A4EBE2-41F7-48F4-B525-605699ECF92F}"/>
              </a:ext>
            </a:extLst>
          </p:cNvPr>
          <p:cNvSpPr>
            <a:spLocks noGrp="1"/>
          </p:cNvSpPr>
          <p:nvPr>
            <p:ph sz="quarter" idx="19" hasCustomPrompt="1"/>
          </p:nvPr>
        </p:nvSpPr>
        <p:spPr>
          <a:xfrm>
            <a:off x="4238625" y="404813"/>
            <a:ext cx="7545387" cy="5795961"/>
          </a:xfrm>
        </p:spPr>
        <p:txBody>
          <a:bodyPr>
            <a:noAutofit/>
          </a:bodyPr>
          <a:lstStyle>
            <a:lvl1pPr>
              <a:lnSpc>
                <a:spcPct val="100000"/>
              </a:lnSpc>
              <a:defRPr/>
            </a:lvl1pPr>
            <a:lvl2pPr marL="630884" indent="-342891">
              <a:lnSpc>
                <a:spcPct val="100000"/>
              </a:lnSpc>
              <a:defRPr lang="en-US" sz="2400" kern="1200" dirty="0">
                <a:solidFill>
                  <a:schemeClr val="tx1"/>
                </a:solidFill>
                <a:latin typeface="+mn-lt"/>
                <a:ea typeface="+mn-ea"/>
                <a:cs typeface="+mn-cs"/>
              </a:defRPr>
            </a:lvl2pPr>
            <a:lvl3pPr marL="791980" indent="-215995">
              <a:lnSpc>
                <a:spcPct val="100000"/>
              </a:lnSpc>
              <a:defRPr lang="en-US" sz="2000" kern="1200" dirty="0">
                <a:solidFill>
                  <a:schemeClr val="tx1"/>
                </a:solidFill>
                <a:latin typeface="+mn-lt"/>
                <a:ea typeface="+mn-ea"/>
                <a:cs typeface="+mn-cs"/>
              </a:defRPr>
            </a:lvl3pPr>
            <a:lvl4pPr marL="971976" indent="-215995">
              <a:lnSpc>
                <a:spcPct val="100000"/>
              </a:lnSpc>
              <a:defRPr lang="en-US" sz="2000" kern="1200" dirty="0">
                <a:solidFill>
                  <a:schemeClr val="tx1"/>
                </a:solidFill>
                <a:latin typeface="+mn-lt"/>
                <a:ea typeface="+mn-ea"/>
                <a:cs typeface="+mn-cs"/>
              </a:defRPr>
            </a:lvl4pPr>
            <a:lvl5pPr>
              <a:lnSpc>
                <a:spcPct val="100000"/>
              </a:lnSpc>
              <a:defRPr/>
            </a:lvl5pPr>
          </a:lstStyle>
          <a:p>
            <a:pPr lvl="0"/>
            <a:r>
              <a:rPr lang="en-US" dirty="0"/>
              <a:t>Click to add text here. </a:t>
            </a:r>
            <a:br>
              <a:rPr lang="en-US" dirty="0"/>
            </a:br>
            <a:r>
              <a:rPr lang="en-US" dirty="0"/>
              <a:t>When pasting copy from other slides, be sure to right-click and choose ‘Keep text only’. </a:t>
            </a:r>
            <a:br>
              <a:rPr lang="en-US" dirty="0"/>
            </a:br>
            <a:r>
              <a:rPr lang="en-US" dirty="0"/>
              <a:t>To increase bullet level, select your text and press Tab.</a:t>
            </a:r>
            <a:br>
              <a:rPr lang="en-US" dirty="0"/>
            </a:br>
            <a:r>
              <a:rPr lang="en-US" dirty="0"/>
              <a:t>To decrease bullet level, select your bullet text and press Shift + Tab.</a:t>
            </a:r>
          </a:p>
          <a:p>
            <a:pPr marL="575986" marR="0" lvl="1" indent="-287993" algn="l" defTabSz="914377" rtl="0" eaLnBrk="1" fontAlgn="auto" latinLnBrk="0" hangingPunct="1">
              <a:lnSpc>
                <a:spcPct val="90000"/>
              </a:lnSpc>
              <a:spcBef>
                <a:spcPts val="0"/>
              </a:spcBef>
              <a:spcAft>
                <a:spcPts val="800"/>
              </a:spcAft>
              <a:buClrTx/>
              <a:buSzPct val="100000"/>
              <a:buFont typeface="Arial" panose="020B0604020202020204" pitchFamily="34" charset="0"/>
              <a:buChar char="•"/>
              <a:tabLst/>
            </a:pPr>
            <a:r>
              <a:rPr lang="en-US" dirty="0"/>
              <a:t>Second level</a:t>
            </a:r>
          </a:p>
          <a:p>
            <a:pPr marL="791980" lvl="2" indent="-215995" algn="l" defTabSz="914377" rtl="0" eaLnBrk="1" latinLnBrk="0" hangingPunct="1">
              <a:lnSpc>
                <a:spcPct val="90000"/>
              </a:lnSpc>
              <a:spcBef>
                <a:spcPts val="0"/>
              </a:spcBef>
              <a:spcAft>
                <a:spcPts val="800"/>
              </a:spcAft>
              <a:buClrTx/>
              <a:buSzPct val="100000"/>
              <a:buFont typeface="Arial" panose="020B0604020202020204" pitchFamily="34" charset="0"/>
              <a:buChar char="•"/>
            </a:pPr>
            <a:r>
              <a:rPr lang="en-US" dirty="0"/>
              <a:t>Third level</a:t>
            </a:r>
          </a:p>
          <a:p>
            <a:pPr marL="971976" lvl="3" indent="-215995" algn="l" defTabSz="914377" rtl="0" eaLnBrk="1" latinLnBrk="0" hangingPunct="1">
              <a:lnSpc>
                <a:spcPct val="90000"/>
              </a:lnSpc>
              <a:spcBef>
                <a:spcPts val="0"/>
              </a:spcBef>
              <a:spcAft>
                <a:spcPts val="800"/>
              </a:spcAft>
              <a:buClrTx/>
              <a:buSzPct val="100000"/>
              <a:buFont typeface="Arial" panose="020B0604020202020204" pitchFamily="34" charset="0"/>
              <a:buChar char="•"/>
            </a:pPr>
            <a:r>
              <a:rPr lang="en-US" dirty="0"/>
              <a:t>Fourth level</a:t>
            </a:r>
          </a:p>
          <a:p>
            <a:pPr lvl="4"/>
            <a:r>
              <a:rPr lang="en-US" dirty="0"/>
              <a:t>Fifth level</a:t>
            </a:r>
          </a:p>
        </p:txBody>
      </p:sp>
      <p:sp>
        <p:nvSpPr>
          <p:cNvPr id="10" name="Date Placeholder 9">
            <a:extLst>
              <a:ext uri="{FF2B5EF4-FFF2-40B4-BE49-F238E27FC236}">
                <a16:creationId xmlns:a16="http://schemas.microsoft.com/office/drawing/2014/main" id="{59C580CE-4074-4379-8D68-E5118B13A13A}"/>
              </a:ext>
            </a:extLst>
          </p:cNvPr>
          <p:cNvSpPr>
            <a:spLocks noGrp="1"/>
          </p:cNvSpPr>
          <p:nvPr>
            <p:ph type="dt" sz="half" idx="20"/>
          </p:nvPr>
        </p:nvSpPr>
        <p:spPr/>
        <p:txBody>
          <a:bodyPr/>
          <a:lstStyle>
            <a:lvl1pPr>
              <a:lnSpc>
                <a:spcPct val="100000"/>
              </a:lnSpc>
              <a:defRPr/>
            </a:lvl1pPr>
          </a:lstStyle>
          <a:p>
            <a:endParaRPr lang="en-GB"/>
          </a:p>
        </p:txBody>
      </p:sp>
      <p:sp>
        <p:nvSpPr>
          <p:cNvPr id="13" name="Slide Number Placeholder 12">
            <a:extLst>
              <a:ext uri="{FF2B5EF4-FFF2-40B4-BE49-F238E27FC236}">
                <a16:creationId xmlns:a16="http://schemas.microsoft.com/office/drawing/2014/main" id="{D2C25B5D-B685-4B55-8498-3486110FDCFE}"/>
              </a:ext>
            </a:extLst>
          </p:cNvPr>
          <p:cNvSpPr>
            <a:spLocks noGrp="1"/>
          </p:cNvSpPr>
          <p:nvPr>
            <p:ph type="sldNum" sz="quarter" idx="22"/>
          </p:nvPr>
        </p:nvSpPr>
        <p:spPr/>
        <p:txBody>
          <a:bodyPr/>
          <a:lstStyle>
            <a:lvl1pPr>
              <a:lnSpc>
                <a:spcPct val="100000"/>
              </a:lnSpc>
              <a:defRPr/>
            </a:lvl1pPr>
          </a:lstStyle>
          <a:p>
            <a:fld id="{F8E47D07-9D1E-4FE9-B31A-2F5863681021}" type="slidenum">
              <a:rPr lang="en-GB" smtClean="0"/>
              <a:pPr/>
              <a:t>‹#›</a:t>
            </a:fld>
            <a:endParaRPr lang="en-GB"/>
          </a:p>
        </p:txBody>
      </p:sp>
      <p:sp>
        <p:nvSpPr>
          <p:cNvPr id="8" name="Text Placeholder 96">
            <a:extLst>
              <a:ext uri="{FF2B5EF4-FFF2-40B4-BE49-F238E27FC236}">
                <a16:creationId xmlns:a16="http://schemas.microsoft.com/office/drawing/2014/main" id="{DFE25DB2-F58D-4AD2-B640-7A1061569FFB}"/>
              </a:ext>
            </a:extLst>
          </p:cNvPr>
          <p:cNvSpPr>
            <a:spLocks noGrp="1"/>
          </p:cNvSpPr>
          <p:nvPr>
            <p:ph type="body" sz="quarter" idx="111" hasCustomPrompt="1"/>
          </p:nvPr>
        </p:nvSpPr>
        <p:spPr>
          <a:xfrm>
            <a:off x="407989" y="6200776"/>
            <a:ext cx="9729787" cy="657225"/>
          </a:xfrm>
        </p:spPr>
        <p:txBody>
          <a:bodyPr anchor="b" anchorCtr="0">
            <a:noAutofit/>
          </a:bodyPr>
          <a:lstStyle>
            <a:lvl1pPr>
              <a:lnSpc>
                <a:spcPct val="100000"/>
              </a:lnSpc>
              <a:spcAft>
                <a:spcPts val="300"/>
              </a:spcAft>
              <a:buNone/>
              <a:defRPr sz="800"/>
            </a:lvl1pPr>
          </a:lstStyle>
          <a:p>
            <a:pPr lvl="0"/>
            <a:r>
              <a:rPr lang="en-US" dirty="0"/>
              <a:t>Footnotes</a:t>
            </a:r>
          </a:p>
        </p:txBody>
      </p:sp>
    </p:spTree>
    <p:custDataLst>
      <p:tags r:id="rId1"/>
    </p:custDataLst>
    <p:extLst>
      <p:ext uri="{BB962C8B-B14F-4D97-AF65-F5344CB8AC3E}">
        <p14:creationId xmlns:p14="http://schemas.microsoft.com/office/powerpoint/2010/main" val="1029540392"/>
      </p:ext>
    </p:extLst>
  </p:cSld>
  <p:clrMapOvr>
    <a:masterClrMapping/>
  </p:clrMapOvr>
  <p:extLst>
    <p:ext uri="{DCECCB84-F9BA-43D5-87BE-67443E8EF086}">
      <p15:sldGuideLst xmlns:p15="http://schemas.microsoft.com/office/powerpoint/2012/main">
        <p15:guide id="1" pos="2973" userDrawn="1">
          <p15:clr>
            <a:srgbClr val="C35EA4"/>
          </p15:clr>
        </p15:guide>
        <p15:guide id="5" pos="3548" userDrawn="1">
          <p15:clr>
            <a:srgbClr val="C35EA4"/>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ction Divider">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4447ADDD-920E-4BEB-819B-9759B3CF06AB}"/>
              </a:ext>
            </a:extLst>
          </p:cNvPr>
          <p:cNvSpPr>
            <a:spLocks noGrp="1"/>
          </p:cNvSpPr>
          <p:nvPr>
            <p:ph type="title" hasCustomPrompt="1"/>
          </p:nvPr>
        </p:nvSpPr>
        <p:spPr>
          <a:xfrm>
            <a:off x="2" y="0"/>
            <a:ext cx="5562601" cy="6858000"/>
          </a:xfrm>
          <a:custGeom>
            <a:avLst/>
            <a:gdLst>
              <a:gd name="connsiteX0" fmla="*/ 0 w 5562601"/>
              <a:gd name="connsiteY0" fmla="*/ 0 h 6858000"/>
              <a:gd name="connsiteX1" fmla="*/ 3124199 w 5562601"/>
              <a:gd name="connsiteY1" fmla="*/ 0 h 6858000"/>
              <a:gd name="connsiteX2" fmla="*/ 3694793 w 5562601"/>
              <a:gd name="connsiteY2" fmla="*/ 0 h 6858000"/>
              <a:gd name="connsiteX3" fmla="*/ 3762493 w 5562601"/>
              <a:gd name="connsiteY3" fmla="*/ 43402 h 6858000"/>
              <a:gd name="connsiteX4" fmla="*/ 5562601 w 5562601"/>
              <a:gd name="connsiteY4" fmla="*/ 3429000 h 6858000"/>
              <a:gd name="connsiteX5" fmla="*/ 3762493 w 5562601"/>
              <a:gd name="connsiteY5" fmla="*/ 6814598 h 6858000"/>
              <a:gd name="connsiteX6" fmla="*/ 3694792 w 5562601"/>
              <a:gd name="connsiteY6" fmla="*/ 6858000 h 6858000"/>
              <a:gd name="connsiteX7" fmla="*/ 0 w 5562601"/>
              <a:gd name="connsiteY7" fmla="*/ 6858000 h 6858000"/>
              <a:gd name="connsiteX8" fmla="*/ 0 w 5562601"/>
              <a:gd name="connsiteY8" fmla="*/ 260168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62601" h="6858000">
                <a:moveTo>
                  <a:pt x="0" y="0"/>
                </a:moveTo>
                <a:lnTo>
                  <a:pt x="3124199" y="0"/>
                </a:lnTo>
                <a:lnTo>
                  <a:pt x="3694793" y="0"/>
                </a:lnTo>
                <a:lnTo>
                  <a:pt x="3762493" y="43402"/>
                </a:lnTo>
                <a:cubicBezTo>
                  <a:pt x="4848549" y="777127"/>
                  <a:pt x="5562601" y="2019676"/>
                  <a:pt x="5562601" y="3429000"/>
                </a:cubicBezTo>
                <a:cubicBezTo>
                  <a:pt x="5562601" y="4838325"/>
                  <a:pt x="4848549" y="6080873"/>
                  <a:pt x="3762493" y="6814598"/>
                </a:cubicBezTo>
                <a:lnTo>
                  <a:pt x="3694792" y="6858000"/>
                </a:lnTo>
                <a:lnTo>
                  <a:pt x="0" y="6858000"/>
                </a:lnTo>
                <a:lnTo>
                  <a:pt x="0" y="2601686"/>
                </a:lnTo>
                <a:close/>
              </a:path>
            </a:pathLst>
          </a:custGeom>
          <a:solidFill>
            <a:schemeClr val="accent1"/>
          </a:solidFill>
        </p:spPr>
        <p:txBody>
          <a:bodyPr wrap="square" lIns="396000" tIns="2160000" bIns="2880000" anchor="b" anchorCtr="0">
            <a:normAutofit/>
          </a:bodyPr>
          <a:lstStyle>
            <a:lvl1pPr>
              <a:lnSpc>
                <a:spcPct val="100000"/>
              </a:lnSpc>
              <a:defRPr sz="4000">
                <a:solidFill>
                  <a:schemeClr val="bg1"/>
                </a:solidFill>
              </a:defRPr>
            </a:lvl1pPr>
          </a:lstStyle>
          <a:p>
            <a:r>
              <a:rPr lang="en-US" dirty="0"/>
              <a:t>Click to enter</a:t>
            </a:r>
            <a:br>
              <a:rPr lang="en-US" dirty="0"/>
            </a:br>
            <a:r>
              <a:rPr lang="en-US" dirty="0"/>
              <a:t>section title here</a:t>
            </a:r>
            <a:endParaRPr lang="en-GB" dirty="0"/>
          </a:p>
        </p:txBody>
      </p:sp>
      <p:sp>
        <p:nvSpPr>
          <p:cNvPr id="20" name="Text Placeholder 30">
            <a:extLst>
              <a:ext uri="{FF2B5EF4-FFF2-40B4-BE49-F238E27FC236}">
                <a16:creationId xmlns:a16="http://schemas.microsoft.com/office/drawing/2014/main" id="{9A77974F-FF01-4E3F-957B-CC5A44F8CE16}"/>
              </a:ext>
            </a:extLst>
          </p:cNvPr>
          <p:cNvSpPr txBox="1">
            <a:spLocks/>
          </p:cNvSpPr>
          <p:nvPr userDrawn="1"/>
        </p:nvSpPr>
        <p:spPr>
          <a:xfrm>
            <a:off x="11597151" y="6303999"/>
            <a:ext cx="294812" cy="355099"/>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marL="0" indent="0" algn="l" defTabSz="914400" rtl="0" eaLnBrk="1" latinLnBrk="0" hangingPunct="1">
              <a:lnSpc>
                <a:spcPct val="90000"/>
              </a:lnSpc>
              <a:spcBef>
                <a:spcPts val="0"/>
              </a:spcBef>
              <a:spcAft>
                <a:spcPts val="600"/>
              </a:spcAft>
              <a:buFont typeface="Arial" panose="020B0604020202020204" pitchFamily="34" charset="0"/>
              <a:buNone/>
              <a:defRPr sz="1600" kern="1200">
                <a:solidFill>
                  <a:schemeClr val="tx2"/>
                </a:solidFill>
                <a:latin typeface="+mn-lt"/>
                <a:ea typeface="+mn-ea"/>
                <a:cs typeface="+mn-cs"/>
              </a:defRPr>
            </a:lvl1pPr>
            <a:lvl2pPr marL="228600"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600" kern="1200">
                <a:solidFill>
                  <a:schemeClr val="tx2"/>
                </a:solidFill>
                <a:latin typeface="+mn-lt"/>
                <a:ea typeface="+mn-ea"/>
                <a:cs typeface="+mn-cs"/>
              </a:defRPr>
            </a:lvl2pPr>
            <a:lvl3pPr marL="444500"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400" kern="1200">
                <a:solidFill>
                  <a:schemeClr val="tx2"/>
                </a:solidFill>
                <a:latin typeface="+mn-lt"/>
                <a:ea typeface="+mn-ea"/>
                <a:cs typeface="+mn-cs"/>
              </a:defRPr>
            </a:lvl3pPr>
            <a:lvl4pPr marL="625475"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200" kern="1200">
                <a:solidFill>
                  <a:schemeClr val="tx2"/>
                </a:solidFill>
                <a:latin typeface="+mn-lt"/>
                <a:ea typeface="+mn-ea"/>
                <a:cs typeface="+mn-cs"/>
              </a:defRPr>
            </a:lvl4pPr>
            <a:lvl5pPr marL="806450"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GB" sz="1600"/>
              <a:t> </a:t>
            </a:r>
          </a:p>
        </p:txBody>
      </p:sp>
      <p:sp>
        <p:nvSpPr>
          <p:cNvPr id="5" name="Text Placeholder 4">
            <a:extLst>
              <a:ext uri="{FF2B5EF4-FFF2-40B4-BE49-F238E27FC236}">
                <a16:creationId xmlns:a16="http://schemas.microsoft.com/office/drawing/2014/main" id="{D60AE4F3-AAA3-4B8D-A01A-1FF9B8F9F42A}"/>
              </a:ext>
            </a:extLst>
          </p:cNvPr>
          <p:cNvSpPr>
            <a:spLocks noGrp="1"/>
          </p:cNvSpPr>
          <p:nvPr>
            <p:ph type="body" sz="quarter" idx="33" hasCustomPrompt="1"/>
          </p:nvPr>
        </p:nvSpPr>
        <p:spPr>
          <a:xfrm>
            <a:off x="428095" y="863767"/>
            <a:ext cx="1203159" cy="1203159"/>
          </a:xfrm>
          <a:prstGeom prst="ellipse">
            <a:avLst/>
          </a:prstGeom>
          <a:solidFill>
            <a:schemeClr val="bg1"/>
          </a:solidFill>
        </p:spPr>
        <p:txBody>
          <a:bodyPr wrap="none" bIns="0" anchor="ctr" anchorCtr="0">
            <a:normAutofit/>
          </a:bodyPr>
          <a:lstStyle>
            <a:lvl1pPr marL="0" indent="0" algn="ctr">
              <a:lnSpc>
                <a:spcPct val="100000"/>
              </a:lnSpc>
              <a:buNone/>
              <a:defRPr sz="6000" b="1">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a:t>#</a:t>
            </a:r>
          </a:p>
        </p:txBody>
      </p:sp>
      <p:sp>
        <p:nvSpPr>
          <p:cNvPr id="8" name="Text Placeholder 7">
            <a:extLst>
              <a:ext uri="{FF2B5EF4-FFF2-40B4-BE49-F238E27FC236}">
                <a16:creationId xmlns:a16="http://schemas.microsoft.com/office/drawing/2014/main" id="{45758FA1-2B23-4C7E-97FD-FBA94AB3853B}"/>
              </a:ext>
            </a:extLst>
          </p:cNvPr>
          <p:cNvSpPr>
            <a:spLocks noGrp="1"/>
          </p:cNvSpPr>
          <p:nvPr>
            <p:ph type="body" sz="quarter" idx="34" hasCustomPrompt="1"/>
          </p:nvPr>
        </p:nvSpPr>
        <p:spPr>
          <a:xfrm>
            <a:off x="428626" y="4267200"/>
            <a:ext cx="3678919" cy="1896645"/>
          </a:xfrm>
          <a:prstGeom prst="rect">
            <a:avLst/>
          </a:prstGeom>
        </p:spPr>
        <p:txBody>
          <a:bodyPr lIns="0"/>
          <a:lstStyle>
            <a:lvl1pPr marL="0" indent="0">
              <a:lnSpc>
                <a:spcPct val="100000"/>
              </a:lnSpc>
              <a:buNone/>
              <a:defRPr>
                <a:solidFill>
                  <a:schemeClr val="bg1"/>
                </a:solidFill>
              </a:defRPr>
            </a:lvl1pPr>
            <a:lvl5pPr>
              <a:defRPr/>
            </a:lvl5pPr>
          </a:lstStyle>
          <a:p>
            <a:pPr lvl="0"/>
            <a:r>
              <a:rPr lang="en-US"/>
              <a:t>Click to add subtitle / presenter name(s)</a:t>
            </a:r>
          </a:p>
        </p:txBody>
      </p:sp>
      <p:sp>
        <p:nvSpPr>
          <p:cNvPr id="22" name="Picture Placeholder 21">
            <a:extLst>
              <a:ext uri="{FF2B5EF4-FFF2-40B4-BE49-F238E27FC236}">
                <a16:creationId xmlns:a16="http://schemas.microsoft.com/office/drawing/2014/main" id="{0486192A-3DB1-49EB-9B2C-D5E68AF24B1A}"/>
              </a:ext>
            </a:extLst>
          </p:cNvPr>
          <p:cNvSpPr>
            <a:spLocks noGrp="1"/>
          </p:cNvSpPr>
          <p:nvPr>
            <p:ph type="pic" sz="quarter" idx="36" hasCustomPrompt="1"/>
          </p:nvPr>
        </p:nvSpPr>
        <p:spPr>
          <a:xfrm>
            <a:off x="3694792" y="-1"/>
            <a:ext cx="8497208" cy="6858001"/>
          </a:xfrm>
          <a:custGeom>
            <a:avLst/>
            <a:gdLst>
              <a:gd name="connsiteX0" fmla="*/ 8001617 w 8497208"/>
              <a:gd name="connsiteY0" fmla="*/ 6414717 h 6858001"/>
              <a:gd name="connsiteX1" fmla="*/ 7980570 w 8497208"/>
              <a:gd name="connsiteY1" fmla="*/ 6439539 h 6858001"/>
              <a:gd name="connsiteX2" fmla="*/ 8034470 w 8497208"/>
              <a:gd name="connsiteY2" fmla="*/ 6517076 h 6858001"/>
              <a:gd name="connsiteX3" fmla="*/ 8090937 w 8497208"/>
              <a:gd name="connsiteY3" fmla="*/ 6510166 h 6858001"/>
              <a:gd name="connsiteX4" fmla="*/ 8091707 w 8497208"/>
              <a:gd name="connsiteY4" fmla="*/ 6506072 h 6858001"/>
              <a:gd name="connsiteX5" fmla="*/ 8095814 w 8497208"/>
              <a:gd name="connsiteY5" fmla="*/ 6478435 h 6858001"/>
              <a:gd name="connsiteX6" fmla="*/ 8062447 w 8497208"/>
              <a:gd name="connsiteY6" fmla="*/ 6464105 h 6858001"/>
              <a:gd name="connsiteX7" fmla="*/ 8064757 w 8497208"/>
              <a:gd name="connsiteY7" fmla="*/ 6499675 h 6858001"/>
              <a:gd name="connsiteX8" fmla="*/ 8064757 w 8497208"/>
              <a:gd name="connsiteY8" fmla="*/ 6504025 h 6858001"/>
              <a:gd name="connsiteX9" fmla="*/ 8048330 w 8497208"/>
              <a:gd name="connsiteY9" fmla="*/ 6515029 h 6858001"/>
              <a:gd name="connsiteX10" fmla="*/ 7993147 w 8497208"/>
              <a:gd name="connsiteY10" fmla="*/ 6433142 h 6858001"/>
              <a:gd name="connsiteX11" fmla="*/ 7994430 w 8497208"/>
              <a:gd name="connsiteY11" fmla="*/ 6431862 h 6858001"/>
              <a:gd name="connsiteX12" fmla="*/ 7995200 w 8497208"/>
              <a:gd name="connsiteY12" fmla="*/ 6432374 h 6858001"/>
              <a:gd name="connsiteX13" fmla="*/ 7995457 w 8497208"/>
              <a:gd name="connsiteY13" fmla="*/ 6432374 h 6858001"/>
              <a:gd name="connsiteX14" fmla="*/ 8062190 w 8497208"/>
              <a:gd name="connsiteY14" fmla="*/ 6459499 h 6858001"/>
              <a:gd name="connsiteX15" fmla="*/ 8096071 w 8497208"/>
              <a:gd name="connsiteY15" fmla="*/ 6474085 h 6858001"/>
              <a:gd name="connsiteX16" fmla="*/ 8122764 w 8497208"/>
              <a:gd name="connsiteY16" fmla="*/ 6486880 h 6858001"/>
              <a:gd name="connsiteX17" fmla="*/ 8134828 w 8497208"/>
              <a:gd name="connsiteY17" fmla="*/ 6503513 h 6858001"/>
              <a:gd name="connsiteX18" fmla="*/ 7984933 w 8497208"/>
              <a:gd name="connsiteY18" fmla="*/ 6615084 h 6858001"/>
              <a:gd name="connsiteX19" fmla="*/ 7984420 w 8497208"/>
              <a:gd name="connsiteY19" fmla="*/ 6615596 h 6858001"/>
              <a:gd name="connsiteX20" fmla="*/ 7983393 w 8497208"/>
              <a:gd name="connsiteY20" fmla="*/ 6617131 h 6858001"/>
              <a:gd name="connsiteX21" fmla="*/ 7983137 w 8497208"/>
              <a:gd name="connsiteY21" fmla="*/ 6617643 h 6858001"/>
              <a:gd name="connsiteX22" fmla="*/ 7978517 w 8497208"/>
              <a:gd name="connsiteY22" fmla="*/ 6631717 h 6858001"/>
              <a:gd name="connsiteX23" fmla="*/ 7997253 w 8497208"/>
              <a:gd name="connsiteY23" fmla="*/ 6655260 h 6858001"/>
              <a:gd name="connsiteX24" fmla="*/ 8009830 w 8497208"/>
              <a:gd name="connsiteY24" fmla="*/ 6657563 h 6858001"/>
              <a:gd name="connsiteX25" fmla="*/ 8012397 w 8497208"/>
              <a:gd name="connsiteY25" fmla="*/ 6657819 h 6858001"/>
              <a:gd name="connsiteX26" fmla="*/ 8136881 w 8497208"/>
              <a:gd name="connsiteY26" fmla="*/ 6633253 h 6858001"/>
              <a:gd name="connsiteX27" fmla="*/ 8146378 w 8497208"/>
              <a:gd name="connsiteY27" fmla="*/ 6607407 h 6858001"/>
              <a:gd name="connsiteX28" fmla="*/ 8103001 w 8497208"/>
              <a:gd name="connsiteY28" fmla="*/ 6582073 h 6858001"/>
              <a:gd name="connsiteX29" fmla="*/ 8093761 w 8497208"/>
              <a:gd name="connsiteY29" fmla="*/ 6588215 h 6858001"/>
              <a:gd name="connsiteX30" fmla="*/ 8128411 w 8497208"/>
              <a:gd name="connsiteY30" fmla="*/ 6611246 h 6858001"/>
              <a:gd name="connsiteX31" fmla="*/ 8126614 w 8497208"/>
              <a:gd name="connsiteY31" fmla="*/ 6614828 h 6858001"/>
              <a:gd name="connsiteX32" fmla="*/ 8124304 w 8497208"/>
              <a:gd name="connsiteY32" fmla="*/ 6614828 h 6858001"/>
              <a:gd name="connsiteX33" fmla="*/ 8047817 w 8497208"/>
              <a:gd name="connsiteY33" fmla="*/ 6619946 h 6858001"/>
              <a:gd name="connsiteX34" fmla="*/ 8040630 w 8497208"/>
              <a:gd name="connsiteY34" fmla="*/ 6620202 h 6858001"/>
              <a:gd name="connsiteX35" fmla="*/ 8052437 w 8497208"/>
              <a:gd name="connsiteY35" fmla="*/ 6610734 h 6858001"/>
              <a:gd name="connsiteX36" fmla="*/ 8173841 w 8497208"/>
              <a:gd name="connsiteY36" fmla="*/ 6529615 h 6858001"/>
              <a:gd name="connsiteX37" fmla="*/ 8144068 w 8497208"/>
              <a:gd name="connsiteY37" fmla="*/ 6452334 h 6858001"/>
              <a:gd name="connsiteX38" fmla="*/ 8001617 w 8497208"/>
              <a:gd name="connsiteY38" fmla="*/ 6414717 h 6858001"/>
              <a:gd name="connsiteX39" fmla="*/ 8063182 w 8497208"/>
              <a:gd name="connsiteY39" fmla="*/ 6306559 h 6858001"/>
              <a:gd name="connsiteX40" fmla="*/ 7947246 w 8497208"/>
              <a:gd name="connsiteY40" fmla="*/ 6409920 h 6858001"/>
              <a:gd name="connsiteX41" fmla="*/ 7903898 w 8497208"/>
              <a:gd name="connsiteY41" fmla="*/ 6477718 h 6858001"/>
              <a:gd name="connsiteX42" fmla="*/ 7922109 w 8497208"/>
              <a:gd name="connsiteY42" fmla="*/ 6498186 h 6858001"/>
              <a:gd name="connsiteX43" fmla="*/ 8041380 w 8497208"/>
              <a:gd name="connsiteY43" fmla="*/ 6559844 h 6858001"/>
              <a:gd name="connsiteX44" fmla="*/ 8050870 w 8497208"/>
              <a:gd name="connsiteY44" fmla="*/ 6553960 h 6858001"/>
              <a:gd name="connsiteX45" fmla="*/ 7945194 w 8497208"/>
              <a:gd name="connsiteY45" fmla="*/ 6495627 h 6858001"/>
              <a:gd name="connsiteX46" fmla="*/ 7928778 w 8497208"/>
              <a:gd name="connsiteY46" fmla="*/ 6480277 h 6858001"/>
              <a:gd name="connsiteX47" fmla="*/ 7958019 w 8497208"/>
              <a:gd name="connsiteY47" fmla="*/ 6449575 h 6858001"/>
              <a:gd name="connsiteX48" fmla="*/ 7974178 w 8497208"/>
              <a:gd name="connsiteY48" fmla="*/ 6433457 h 6858001"/>
              <a:gd name="connsiteX49" fmla="*/ 7976230 w 8497208"/>
              <a:gd name="connsiteY49" fmla="*/ 6416827 h 6858001"/>
              <a:gd name="connsiteX50" fmla="*/ 7997263 w 8497208"/>
              <a:gd name="connsiteY50" fmla="*/ 6410176 h 6858001"/>
              <a:gd name="connsiteX51" fmla="*/ 8024964 w 8497208"/>
              <a:gd name="connsiteY51" fmla="*/ 6382289 h 6858001"/>
              <a:gd name="connsiteX52" fmla="*/ 8047536 w 8497208"/>
              <a:gd name="connsiteY52" fmla="*/ 6364635 h 6858001"/>
              <a:gd name="connsiteX53" fmla="*/ 8053948 w 8497208"/>
              <a:gd name="connsiteY53" fmla="*/ 6376916 h 6858001"/>
              <a:gd name="connsiteX54" fmla="*/ 8058822 w 8497208"/>
              <a:gd name="connsiteY54" fmla="*/ 6421688 h 6858001"/>
              <a:gd name="connsiteX55" fmla="*/ 8097296 w 8497208"/>
              <a:gd name="connsiteY55" fmla="*/ 6432434 h 6858001"/>
              <a:gd name="connsiteX56" fmla="*/ 8063182 w 8497208"/>
              <a:gd name="connsiteY56" fmla="*/ 6306559 h 6858001"/>
              <a:gd name="connsiteX57" fmla="*/ 4802415 w 8497208"/>
              <a:gd name="connsiteY57" fmla="*/ 0 h 6858001"/>
              <a:gd name="connsiteX58" fmla="*/ 5373009 w 8497208"/>
              <a:gd name="connsiteY58" fmla="*/ 0 h 6858001"/>
              <a:gd name="connsiteX59" fmla="*/ 8497208 w 8497208"/>
              <a:gd name="connsiteY59" fmla="*/ 0 h 6858001"/>
              <a:gd name="connsiteX60" fmla="*/ 8497208 w 8497208"/>
              <a:gd name="connsiteY60" fmla="*/ 1 h 6858001"/>
              <a:gd name="connsiteX61" fmla="*/ 8497208 w 8497208"/>
              <a:gd name="connsiteY61" fmla="*/ 2601686 h 6858001"/>
              <a:gd name="connsiteX62" fmla="*/ 8497208 w 8497208"/>
              <a:gd name="connsiteY62" fmla="*/ 6858000 h 6858001"/>
              <a:gd name="connsiteX63" fmla="*/ 8497208 w 8497208"/>
              <a:gd name="connsiteY63" fmla="*/ 6858001 h 6858001"/>
              <a:gd name="connsiteX64" fmla="*/ 0 w 8497208"/>
              <a:gd name="connsiteY64" fmla="*/ 6858001 h 6858001"/>
              <a:gd name="connsiteX65" fmla="*/ 67701 w 8497208"/>
              <a:gd name="connsiteY65" fmla="*/ 6814599 h 6858001"/>
              <a:gd name="connsiteX66" fmla="*/ 1867809 w 8497208"/>
              <a:gd name="connsiteY66" fmla="*/ 3429001 h 6858001"/>
              <a:gd name="connsiteX67" fmla="*/ 67701 w 8497208"/>
              <a:gd name="connsiteY67" fmla="*/ 43403 h 6858001"/>
              <a:gd name="connsiteX68" fmla="*/ 1 w 8497208"/>
              <a:gd name="connsiteY68" fmla="*/ 1 h 6858001"/>
              <a:gd name="connsiteX69" fmla="*/ 4802413 w 8497208"/>
              <a:gd name="connsiteY69" fmla="*/ 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8497208" h="6858001">
                <a:moveTo>
                  <a:pt x="8001617" y="6414717"/>
                </a:moveTo>
                <a:cubicBezTo>
                  <a:pt x="7980570" y="6411902"/>
                  <a:pt x="7972100" y="6419579"/>
                  <a:pt x="7980570" y="6439539"/>
                </a:cubicBezTo>
                <a:cubicBezTo>
                  <a:pt x="7989297" y="6459243"/>
                  <a:pt x="8011370" y="6492254"/>
                  <a:pt x="8034470" y="6517076"/>
                </a:cubicBezTo>
                <a:cubicBezTo>
                  <a:pt x="8057827" y="6541642"/>
                  <a:pt x="8082981" y="6548551"/>
                  <a:pt x="8090937" y="6510166"/>
                </a:cubicBezTo>
                <a:cubicBezTo>
                  <a:pt x="8091194" y="6508887"/>
                  <a:pt x="8091451" y="6507608"/>
                  <a:pt x="8091707" y="6506072"/>
                </a:cubicBezTo>
                <a:cubicBezTo>
                  <a:pt x="8093504" y="6496348"/>
                  <a:pt x="8095044" y="6486880"/>
                  <a:pt x="8095814" y="6478435"/>
                </a:cubicBezTo>
                <a:cubicBezTo>
                  <a:pt x="8085547" y="6473829"/>
                  <a:pt x="8073997" y="6468967"/>
                  <a:pt x="8062447" y="6464105"/>
                </a:cubicBezTo>
                <a:cubicBezTo>
                  <a:pt x="8063217" y="6472806"/>
                  <a:pt x="8064244" y="6487904"/>
                  <a:pt x="8064757" y="6499675"/>
                </a:cubicBezTo>
                <a:cubicBezTo>
                  <a:pt x="8064757" y="6500954"/>
                  <a:pt x="8064757" y="6502490"/>
                  <a:pt x="8064757" y="6504025"/>
                </a:cubicBezTo>
                <a:cubicBezTo>
                  <a:pt x="8065527" y="6522705"/>
                  <a:pt x="8059110" y="6522705"/>
                  <a:pt x="8048330" y="6515029"/>
                </a:cubicBezTo>
                <a:cubicBezTo>
                  <a:pt x="8035754" y="6506072"/>
                  <a:pt x="7997510" y="6455661"/>
                  <a:pt x="7993147" y="6433142"/>
                </a:cubicBezTo>
                <a:cubicBezTo>
                  <a:pt x="7992890" y="6431862"/>
                  <a:pt x="7993660" y="6431606"/>
                  <a:pt x="7994430" y="6431862"/>
                </a:cubicBezTo>
                <a:cubicBezTo>
                  <a:pt x="7994687" y="6432118"/>
                  <a:pt x="7994943" y="6432118"/>
                  <a:pt x="7995200" y="6432374"/>
                </a:cubicBezTo>
                <a:cubicBezTo>
                  <a:pt x="7995200" y="6432374"/>
                  <a:pt x="7995200" y="6432374"/>
                  <a:pt x="7995457" y="6432374"/>
                </a:cubicBezTo>
                <a:cubicBezTo>
                  <a:pt x="8003927" y="6435701"/>
                  <a:pt x="8032930" y="6447216"/>
                  <a:pt x="8062190" y="6459499"/>
                </a:cubicBezTo>
                <a:cubicBezTo>
                  <a:pt x="8073741" y="6464361"/>
                  <a:pt x="8085547" y="6469479"/>
                  <a:pt x="8096071" y="6474085"/>
                </a:cubicBezTo>
                <a:cubicBezTo>
                  <a:pt x="8106594" y="6478691"/>
                  <a:pt x="8115834" y="6483297"/>
                  <a:pt x="8122764" y="6486880"/>
                </a:cubicBezTo>
                <a:cubicBezTo>
                  <a:pt x="8135341" y="6493533"/>
                  <a:pt x="8140218" y="6498139"/>
                  <a:pt x="8134828" y="6503513"/>
                </a:cubicBezTo>
                <a:cubicBezTo>
                  <a:pt x="8108647" y="6530382"/>
                  <a:pt x="8016504" y="6568255"/>
                  <a:pt x="7984933" y="6615084"/>
                </a:cubicBezTo>
                <a:cubicBezTo>
                  <a:pt x="7984933" y="6615084"/>
                  <a:pt x="7984677" y="6615340"/>
                  <a:pt x="7984420" y="6615596"/>
                </a:cubicBezTo>
                <a:cubicBezTo>
                  <a:pt x="7984163" y="6616108"/>
                  <a:pt x="7983650" y="6616619"/>
                  <a:pt x="7983393" y="6617131"/>
                </a:cubicBezTo>
                <a:cubicBezTo>
                  <a:pt x="7983393" y="6617387"/>
                  <a:pt x="7983393" y="6617643"/>
                  <a:pt x="7983137" y="6617643"/>
                </a:cubicBezTo>
                <a:cubicBezTo>
                  <a:pt x="7981597" y="6620714"/>
                  <a:pt x="7979287" y="6625576"/>
                  <a:pt x="7978517" y="6631717"/>
                </a:cubicBezTo>
                <a:cubicBezTo>
                  <a:pt x="7977233" y="6641953"/>
                  <a:pt x="7982623" y="6651421"/>
                  <a:pt x="7997253" y="6655260"/>
                </a:cubicBezTo>
                <a:cubicBezTo>
                  <a:pt x="8001103" y="6656283"/>
                  <a:pt x="8005210" y="6657051"/>
                  <a:pt x="8009830" y="6657563"/>
                </a:cubicBezTo>
                <a:cubicBezTo>
                  <a:pt x="8010600" y="6657819"/>
                  <a:pt x="8011627" y="6657819"/>
                  <a:pt x="8012397" y="6657819"/>
                </a:cubicBezTo>
                <a:cubicBezTo>
                  <a:pt x="8040887" y="6659098"/>
                  <a:pt x="8114551" y="6642977"/>
                  <a:pt x="8136881" y="6633253"/>
                </a:cubicBezTo>
                <a:cubicBezTo>
                  <a:pt x="8159981" y="6623017"/>
                  <a:pt x="8153051" y="6612781"/>
                  <a:pt x="8146378" y="6607407"/>
                </a:cubicBezTo>
                <a:cubicBezTo>
                  <a:pt x="8141244" y="6603313"/>
                  <a:pt x="8115577" y="6588983"/>
                  <a:pt x="8103001" y="6582073"/>
                </a:cubicBezTo>
                <a:cubicBezTo>
                  <a:pt x="8099664" y="6584376"/>
                  <a:pt x="8097097" y="6585912"/>
                  <a:pt x="8093761" y="6588215"/>
                </a:cubicBezTo>
                <a:cubicBezTo>
                  <a:pt x="8115064" y="6601010"/>
                  <a:pt x="8123534" y="6607407"/>
                  <a:pt x="8128411" y="6611246"/>
                </a:cubicBezTo>
                <a:cubicBezTo>
                  <a:pt x="8130464" y="6612781"/>
                  <a:pt x="8129438" y="6614572"/>
                  <a:pt x="8126614" y="6614828"/>
                </a:cubicBezTo>
                <a:cubicBezTo>
                  <a:pt x="8125844" y="6614828"/>
                  <a:pt x="8125074" y="6614828"/>
                  <a:pt x="8124304" y="6614828"/>
                </a:cubicBezTo>
                <a:cubicBezTo>
                  <a:pt x="8104027" y="6616364"/>
                  <a:pt x="8065784" y="6618922"/>
                  <a:pt x="8047817" y="6619946"/>
                </a:cubicBezTo>
                <a:cubicBezTo>
                  <a:pt x="8045250" y="6620202"/>
                  <a:pt x="8042170" y="6620202"/>
                  <a:pt x="8040630" y="6620202"/>
                </a:cubicBezTo>
                <a:cubicBezTo>
                  <a:pt x="8044994" y="6616108"/>
                  <a:pt x="8049870" y="6612525"/>
                  <a:pt x="8052437" y="6610734"/>
                </a:cubicBezTo>
                <a:cubicBezTo>
                  <a:pt x="8090937" y="6583609"/>
                  <a:pt x="8154848" y="6545736"/>
                  <a:pt x="8173841" y="6529615"/>
                </a:cubicBezTo>
                <a:cubicBezTo>
                  <a:pt x="8187701" y="6517587"/>
                  <a:pt x="8225688" y="6480994"/>
                  <a:pt x="8144068" y="6452334"/>
                </a:cubicBezTo>
                <a:cubicBezTo>
                  <a:pt x="8120711" y="6444401"/>
                  <a:pt x="8062704" y="6422906"/>
                  <a:pt x="8001617" y="6414717"/>
                </a:cubicBezTo>
                <a:close/>
                <a:moveTo>
                  <a:pt x="8063182" y="6306559"/>
                </a:moveTo>
                <a:cubicBezTo>
                  <a:pt x="8043432" y="6304000"/>
                  <a:pt x="8013678" y="6328817"/>
                  <a:pt x="7947246" y="6409920"/>
                </a:cubicBezTo>
                <a:cubicBezTo>
                  <a:pt x="7934934" y="6424759"/>
                  <a:pt x="7906206" y="6461088"/>
                  <a:pt x="7903898" y="6477718"/>
                </a:cubicBezTo>
                <a:cubicBezTo>
                  <a:pt x="7902359" y="6489487"/>
                  <a:pt x="7914927" y="6494604"/>
                  <a:pt x="7922109" y="6498186"/>
                </a:cubicBezTo>
                <a:cubicBezTo>
                  <a:pt x="7928778" y="6501768"/>
                  <a:pt x="8005727" y="6539888"/>
                  <a:pt x="8041380" y="6559844"/>
                </a:cubicBezTo>
                <a:cubicBezTo>
                  <a:pt x="8044458" y="6557797"/>
                  <a:pt x="8047536" y="6555751"/>
                  <a:pt x="8050870" y="6553960"/>
                </a:cubicBezTo>
                <a:cubicBezTo>
                  <a:pt x="8029581" y="6542447"/>
                  <a:pt x="7969561" y="6510211"/>
                  <a:pt x="7945194" y="6495627"/>
                </a:cubicBezTo>
                <a:cubicBezTo>
                  <a:pt x="7935190" y="6489743"/>
                  <a:pt x="7928265" y="6484882"/>
                  <a:pt x="7928778" y="6480277"/>
                </a:cubicBezTo>
                <a:cubicBezTo>
                  <a:pt x="7929548" y="6474648"/>
                  <a:pt x="7944168" y="6463391"/>
                  <a:pt x="7958019" y="6449575"/>
                </a:cubicBezTo>
                <a:cubicBezTo>
                  <a:pt x="7961610" y="6445994"/>
                  <a:pt x="7967509" y="6440109"/>
                  <a:pt x="7974178" y="6433457"/>
                </a:cubicBezTo>
                <a:cubicBezTo>
                  <a:pt x="7972382" y="6426550"/>
                  <a:pt x="7973152" y="6420921"/>
                  <a:pt x="7976230" y="6416827"/>
                </a:cubicBezTo>
                <a:cubicBezTo>
                  <a:pt x="7980077" y="6411711"/>
                  <a:pt x="7987003" y="6409664"/>
                  <a:pt x="7997263" y="6410176"/>
                </a:cubicBezTo>
                <a:cubicBezTo>
                  <a:pt x="8009831" y="6397639"/>
                  <a:pt x="8021117" y="6386382"/>
                  <a:pt x="8024964" y="6382289"/>
                </a:cubicBezTo>
                <a:cubicBezTo>
                  <a:pt x="8033941" y="6373334"/>
                  <a:pt x="8043432" y="6364124"/>
                  <a:pt x="8047536" y="6364635"/>
                </a:cubicBezTo>
                <a:cubicBezTo>
                  <a:pt x="8050870" y="6365147"/>
                  <a:pt x="8052666" y="6368217"/>
                  <a:pt x="8053948" y="6376916"/>
                </a:cubicBezTo>
                <a:cubicBezTo>
                  <a:pt x="8054974" y="6384591"/>
                  <a:pt x="8057539" y="6406850"/>
                  <a:pt x="8058822" y="6421688"/>
                </a:cubicBezTo>
                <a:cubicBezTo>
                  <a:pt x="8072672" y="6425014"/>
                  <a:pt x="8085497" y="6428852"/>
                  <a:pt x="8097296" y="6432434"/>
                </a:cubicBezTo>
                <a:cubicBezTo>
                  <a:pt x="8095757" y="6330864"/>
                  <a:pt x="8084215" y="6309373"/>
                  <a:pt x="8063182" y="6306559"/>
                </a:cubicBezTo>
                <a:close/>
                <a:moveTo>
                  <a:pt x="4802415" y="0"/>
                </a:moveTo>
                <a:lnTo>
                  <a:pt x="5373009" y="0"/>
                </a:lnTo>
                <a:lnTo>
                  <a:pt x="8497208" y="0"/>
                </a:lnTo>
                <a:lnTo>
                  <a:pt x="8497208" y="1"/>
                </a:lnTo>
                <a:lnTo>
                  <a:pt x="8497208" y="2601686"/>
                </a:lnTo>
                <a:lnTo>
                  <a:pt x="8497208" y="6858000"/>
                </a:lnTo>
                <a:lnTo>
                  <a:pt x="8497208" y="6858001"/>
                </a:lnTo>
                <a:lnTo>
                  <a:pt x="0" y="6858001"/>
                </a:lnTo>
                <a:lnTo>
                  <a:pt x="67701" y="6814599"/>
                </a:lnTo>
                <a:cubicBezTo>
                  <a:pt x="1153758" y="6080874"/>
                  <a:pt x="1867809" y="4838326"/>
                  <a:pt x="1867809" y="3429001"/>
                </a:cubicBezTo>
                <a:cubicBezTo>
                  <a:pt x="1867809" y="2019677"/>
                  <a:pt x="1153758" y="777128"/>
                  <a:pt x="67701" y="43403"/>
                </a:cubicBezTo>
                <a:lnTo>
                  <a:pt x="1" y="1"/>
                </a:lnTo>
                <a:lnTo>
                  <a:pt x="4802413" y="1"/>
                </a:lnTo>
                <a:close/>
              </a:path>
            </a:pathLst>
          </a:custGeom>
        </p:spPr>
        <p:txBody>
          <a:bodyPr wrap="square" tIns="360000" bIns="900000" anchor="ctr" anchorCtr="0">
            <a:noAutofit/>
          </a:bodyPr>
          <a:lstStyle>
            <a:lvl1pPr marL="0" marR="0" indent="0" algn="ctr" defTabSz="914377" rtl="0" eaLnBrk="1" fontAlgn="auto" latinLnBrk="0" hangingPunct="1">
              <a:lnSpc>
                <a:spcPct val="100000"/>
              </a:lnSpc>
              <a:spcBef>
                <a:spcPts val="0"/>
              </a:spcBef>
              <a:spcAft>
                <a:spcPts val="600"/>
              </a:spcAft>
              <a:buClrTx/>
              <a:buSzTx/>
              <a:buFont typeface="Arial" panose="020B0604020202020204" pitchFamily="34" charset="0"/>
              <a:buNone/>
              <a:tabLst/>
              <a:defRPr sz="1600" b="1"/>
            </a:lvl1pPr>
          </a:lstStyle>
          <a:p>
            <a:r>
              <a:rPr lang="en-US" dirty="0"/>
              <a:t>_______________________________</a:t>
            </a:r>
            <a:br>
              <a:rPr lang="en-US" dirty="0"/>
            </a:br>
            <a:br>
              <a:rPr lang="en-US" dirty="0"/>
            </a:br>
            <a:r>
              <a:rPr lang="en-US" dirty="0"/>
              <a:t>To add an image here: </a:t>
            </a:r>
            <a:br>
              <a:rPr lang="en-US" dirty="0"/>
            </a:br>
            <a:r>
              <a:rPr lang="en-US" dirty="0"/>
              <a:t>Click the icon and select Brand Pictures, </a:t>
            </a:r>
            <a:br>
              <a:rPr lang="en-US" dirty="0"/>
            </a:br>
            <a:r>
              <a:rPr lang="en-US" dirty="0"/>
              <a:t>or insert a file from your computer.</a:t>
            </a:r>
            <a:br>
              <a:rPr lang="en-US" dirty="0"/>
            </a:br>
            <a:r>
              <a:rPr lang="en-US" dirty="0"/>
              <a:t>Alternatively, you can fill this shape </a:t>
            </a:r>
            <a:br>
              <a:rPr lang="en-US" dirty="0"/>
            </a:br>
            <a:r>
              <a:rPr lang="en-US" dirty="0"/>
              <a:t>with a solid </a:t>
            </a:r>
            <a:r>
              <a:rPr lang="en-US" dirty="0" err="1"/>
              <a:t>colour</a:t>
            </a:r>
            <a:r>
              <a:rPr lang="en-US" dirty="0"/>
              <a:t>.</a:t>
            </a:r>
            <a:br>
              <a:rPr lang="en-US" dirty="0"/>
            </a:br>
            <a:br>
              <a:rPr lang="en-US" dirty="0"/>
            </a:br>
            <a:br>
              <a:rPr lang="en-US" dirty="0"/>
            </a:br>
            <a:br>
              <a:rPr lang="en-US" dirty="0"/>
            </a:br>
            <a:br>
              <a:rPr lang="en-US" dirty="0"/>
            </a:br>
            <a:r>
              <a:rPr lang="en-US" dirty="0"/>
              <a:t> Images can be scaled within this frame </a:t>
            </a:r>
            <a:br>
              <a:rPr lang="en-US" dirty="0"/>
            </a:br>
            <a:r>
              <a:rPr lang="en-US" dirty="0"/>
              <a:t>by using the Crop feature in </a:t>
            </a:r>
            <a:br>
              <a:rPr lang="en-US" dirty="0"/>
            </a:br>
            <a:r>
              <a:rPr lang="en-US" dirty="0"/>
              <a:t>the Picture Format tab of the ribbon.</a:t>
            </a:r>
            <a:br>
              <a:rPr lang="en-US" dirty="0"/>
            </a:br>
            <a:r>
              <a:rPr lang="en-US" dirty="0"/>
              <a:t>_______________________________</a:t>
            </a:r>
          </a:p>
        </p:txBody>
      </p:sp>
      <p:sp>
        <p:nvSpPr>
          <p:cNvPr id="10" name="Date Placeholder 9">
            <a:extLst>
              <a:ext uri="{FF2B5EF4-FFF2-40B4-BE49-F238E27FC236}">
                <a16:creationId xmlns:a16="http://schemas.microsoft.com/office/drawing/2014/main" id="{41CC83E6-E70E-43EE-817C-4F68FB75EFD9}"/>
              </a:ext>
            </a:extLst>
          </p:cNvPr>
          <p:cNvSpPr>
            <a:spLocks noGrp="1"/>
          </p:cNvSpPr>
          <p:nvPr>
            <p:ph type="dt" sz="half" idx="35"/>
          </p:nvPr>
        </p:nvSpPr>
        <p:spPr/>
        <p:txBody>
          <a:bodyPr/>
          <a:lstStyle>
            <a:lvl1pPr>
              <a:lnSpc>
                <a:spcPct val="100000"/>
              </a:lnSpc>
              <a:defRPr/>
            </a:lvl1pPr>
          </a:lstStyle>
          <a:p>
            <a:endParaRPr lang="en-GB"/>
          </a:p>
        </p:txBody>
      </p:sp>
    </p:spTree>
    <p:custDataLst>
      <p:tags r:id="rId1"/>
    </p:custDataLst>
    <p:extLst>
      <p:ext uri="{BB962C8B-B14F-4D97-AF65-F5344CB8AC3E}">
        <p14:creationId xmlns:p14="http://schemas.microsoft.com/office/powerpoint/2010/main" val="49033308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Key Statem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DCFFF0-7218-4B33-8DFC-E37157D920C0}"/>
              </a:ext>
            </a:extLst>
          </p:cNvPr>
          <p:cNvSpPr>
            <a:spLocks noGrp="1"/>
          </p:cNvSpPr>
          <p:nvPr>
            <p:ph type="title" hasCustomPrompt="1"/>
          </p:nvPr>
        </p:nvSpPr>
        <p:spPr>
          <a:xfrm>
            <a:off x="3288323" y="555585"/>
            <a:ext cx="5615355" cy="5614275"/>
          </a:xfrm>
          <a:prstGeom prst="ellipse">
            <a:avLst/>
          </a:prstGeom>
          <a:solidFill>
            <a:schemeClr val="bg1"/>
          </a:solidFill>
        </p:spPr>
        <p:txBody>
          <a:bodyPr anchor="ctr" anchorCtr="0">
            <a:normAutofit/>
          </a:bodyPr>
          <a:lstStyle>
            <a:lvl1pPr algn="ctr">
              <a:defRPr sz="4000">
                <a:solidFill>
                  <a:schemeClr val="accent1"/>
                </a:solidFill>
              </a:defRPr>
            </a:lvl1pPr>
          </a:lstStyle>
          <a:p>
            <a:r>
              <a:rPr lang="en-US"/>
              <a:t>Click to add key statement</a:t>
            </a:r>
          </a:p>
        </p:txBody>
      </p:sp>
      <p:sp>
        <p:nvSpPr>
          <p:cNvPr id="3" name="Date Placeholder 2">
            <a:extLst>
              <a:ext uri="{FF2B5EF4-FFF2-40B4-BE49-F238E27FC236}">
                <a16:creationId xmlns:a16="http://schemas.microsoft.com/office/drawing/2014/main" id="{BA8931D2-AD7B-454A-86A6-EA48B20C0CCA}"/>
              </a:ext>
            </a:extLst>
          </p:cNvPr>
          <p:cNvSpPr>
            <a:spLocks noGrp="1"/>
          </p:cNvSpPr>
          <p:nvPr>
            <p:ph type="dt" sz="half" idx="10"/>
          </p:nvPr>
        </p:nvSpPr>
        <p:spPr/>
        <p:txBody>
          <a:bodyPr/>
          <a:lstStyle>
            <a:lvl1pPr>
              <a:defRPr>
                <a:solidFill>
                  <a:schemeClr val="bg1"/>
                </a:solidFill>
              </a:defRPr>
            </a:lvl1pPr>
          </a:lstStyle>
          <a:p>
            <a:endParaRPr lang="en-GB"/>
          </a:p>
        </p:txBody>
      </p:sp>
      <p:sp>
        <p:nvSpPr>
          <p:cNvPr id="5" name="Slide Number Placeholder 4">
            <a:extLst>
              <a:ext uri="{FF2B5EF4-FFF2-40B4-BE49-F238E27FC236}">
                <a16:creationId xmlns:a16="http://schemas.microsoft.com/office/drawing/2014/main" id="{5C0FD97D-3F39-4649-B10A-ECD97F370F22}"/>
              </a:ext>
            </a:extLst>
          </p:cNvPr>
          <p:cNvSpPr>
            <a:spLocks noGrp="1"/>
          </p:cNvSpPr>
          <p:nvPr>
            <p:ph type="sldNum" sz="quarter" idx="12"/>
          </p:nvPr>
        </p:nvSpPr>
        <p:spPr/>
        <p:txBody>
          <a:bodyPr/>
          <a:lstStyle>
            <a:lvl1pPr>
              <a:defRPr>
                <a:solidFill>
                  <a:schemeClr val="bg1"/>
                </a:solidFill>
              </a:defRPr>
            </a:lvl1pPr>
          </a:lstStyle>
          <a:p>
            <a:fld id="{F8E47D07-9D1E-4FE9-B31A-2F5863681021}" type="slidenum">
              <a:rPr lang="en-GB" smtClean="0"/>
              <a:pPr/>
              <a:t>‹#›</a:t>
            </a:fld>
            <a:endParaRPr lang="en-GB"/>
          </a:p>
        </p:txBody>
      </p:sp>
    </p:spTree>
    <p:custDataLst>
      <p:tags r:id="rId1"/>
    </p:custDataLst>
    <p:extLst>
      <p:ext uri="{BB962C8B-B14F-4D97-AF65-F5344CB8AC3E}">
        <p14:creationId xmlns:p14="http://schemas.microsoft.com/office/powerpoint/2010/main" val="296997901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635B2-3D27-4FA3-B863-05E4C9624AB6}"/>
              </a:ext>
            </a:extLst>
          </p:cNvPr>
          <p:cNvSpPr>
            <a:spLocks noGrp="1"/>
          </p:cNvSpPr>
          <p:nvPr>
            <p:ph type="title" hasCustomPrompt="1"/>
          </p:nvPr>
        </p:nvSpPr>
        <p:spPr/>
        <p:txBody>
          <a:bodyPr/>
          <a:lstStyle>
            <a:lvl1pPr>
              <a:defRPr/>
            </a:lvl1pPr>
          </a:lstStyle>
          <a:p>
            <a:r>
              <a:rPr lang="en-US"/>
              <a:t>Click to enter title here</a:t>
            </a:r>
          </a:p>
        </p:txBody>
      </p:sp>
      <p:sp>
        <p:nvSpPr>
          <p:cNvPr id="8" name="Date Placeholder 7">
            <a:extLst>
              <a:ext uri="{FF2B5EF4-FFF2-40B4-BE49-F238E27FC236}">
                <a16:creationId xmlns:a16="http://schemas.microsoft.com/office/drawing/2014/main" id="{11075AA4-1FA9-4704-A587-D8E88C1D1EF9}"/>
              </a:ext>
            </a:extLst>
          </p:cNvPr>
          <p:cNvSpPr>
            <a:spLocks noGrp="1"/>
          </p:cNvSpPr>
          <p:nvPr>
            <p:ph type="dt" sz="half" idx="10"/>
          </p:nvPr>
        </p:nvSpPr>
        <p:spPr/>
        <p:txBody>
          <a:bodyPr/>
          <a:lstStyle/>
          <a:p>
            <a:endParaRPr lang="en-GB"/>
          </a:p>
        </p:txBody>
      </p:sp>
      <p:sp>
        <p:nvSpPr>
          <p:cNvPr id="11" name="Slide Number Placeholder 10">
            <a:extLst>
              <a:ext uri="{FF2B5EF4-FFF2-40B4-BE49-F238E27FC236}">
                <a16:creationId xmlns:a16="http://schemas.microsoft.com/office/drawing/2014/main" id="{A7BF9FC5-73CA-47D5-891A-42CBDE79952C}"/>
              </a:ext>
            </a:extLst>
          </p:cNvPr>
          <p:cNvSpPr>
            <a:spLocks noGrp="1"/>
          </p:cNvSpPr>
          <p:nvPr>
            <p:ph type="sldNum" sz="quarter" idx="12"/>
          </p:nvPr>
        </p:nvSpPr>
        <p:spPr/>
        <p:txBody>
          <a:bodyPr/>
          <a:lstStyle/>
          <a:p>
            <a:fld id="{F8E47D07-9D1E-4FE9-B31A-2F5863681021}" type="slidenum">
              <a:rPr lang="en-GB" smtClean="0"/>
              <a:pPr/>
              <a:t>‹#›</a:t>
            </a:fld>
            <a:endParaRPr lang="en-GB"/>
          </a:p>
        </p:txBody>
      </p:sp>
      <p:sp>
        <p:nvSpPr>
          <p:cNvPr id="6" name="Text Placeholder 96">
            <a:extLst>
              <a:ext uri="{FF2B5EF4-FFF2-40B4-BE49-F238E27FC236}">
                <a16:creationId xmlns:a16="http://schemas.microsoft.com/office/drawing/2014/main" id="{462FAF15-0CB5-418E-A59C-EA8FADE526AE}"/>
              </a:ext>
            </a:extLst>
          </p:cNvPr>
          <p:cNvSpPr>
            <a:spLocks noGrp="1"/>
          </p:cNvSpPr>
          <p:nvPr>
            <p:ph type="body" sz="quarter" idx="111" hasCustomPrompt="1"/>
          </p:nvPr>
        </p:nvSpPr>
        <p:spPr>
          <a:xfrm>
            <a:off x="407989" y="6200776"/>
            <a:ext cx="9729787" cy="657225"/>
          </a:xfrm>
        </p:spPr>
        <p:txBody>
          <a:bodyPr anchor="b" anchorCtr="0">
            <a:noAutofit/>
          </a:bodyPr>
          <a:lstStyle>
            <a:lvl1pPr>
              <a:spcAft>
                <a:spcPts val="300"/>
              </a:spcAft>
              <a:buNone/>
              <a:defRPr sz="800"/>
            </a:lvl1pPr>
          </a:lstStyle>
          <a:p>
            <a:pPr lvl="0"/>
            <a:r>
              <a:rPr lang="en-US" dirty="0"/>
              <a:t>Footnotes</a:t>
            </a:r>
          </a:p>
        </p:txBody>
      </p:sp>
    </p:spTree>
    <p:custDataLst>
      <p:tags r:id="rId1"/>
    </p:custDataLst>
    <p:extLst>
      <p:ext uri="{BB962C8B-B14F-4D97-AF65-F5344CB8AC3E}">
        <p14:creationId xmlns:p14="http://schemas.microsoft.com/office/powerpoint/2010/main" val="4003932168"/>
      </p:ext>
    </p:extLst>
  </p:cSld>
  <p:clrMapOvr>
    <a:masterClrMapping/>
  </p:clrMapOvr>
  <p:extLst>
    <p:ext uri="{DCECCB84-F9BA-43D5-87BE-67443E8EF086}">
      <p15:sldGuideLst xmlns:p15="http://schemas.microsoft.com/office/powerpoint/2012/main">
        <p15:guide id="1" pos="1855" userDrawn="1">
          <p15:clr>
            <a:srgbClr val="A4A3A4"/>
          </p15:clr>
        </p15:guide>
        <p15:guide id="2" pos="1951" userDrawn="1">
          <p15:clr>
            <a:srgbClr val="A4A3A4"/>
          </p15:clr>
        </p15:guide>
        <p15:guide id="3" pos="3464" userDrawn="1">
          <p15:clr>
            <a:srgbClr val="A4A3A4"/>
          </p15:clr>
        </p15:guide>
        <p15:guide id="4" pos="3559" userDrawn="1">
          <p15:clr>
            <a:srgbClr val="A4A3A4"/>
          </p15:clr>
        </p15:guide>
        <p15:guide id="5" pos="5072" userDrawn="1">
          <p15:clr>
            <a:srgbClr val="A4A3A4"/>
          </p15:clr>
        </p15:guide>
        <p15:guide id="6" pos="5168" userDrawn="1">
          <p15:clr>
            <a:srgbClr val="A4A3A4"/>
          </p15:clr>
        </p15:guide>
        <p15:guide id="7" pos="6679" userDrawn="1">
          <p15:clr>
            <a:srgbClr val="A4A3A4"/>
          </p15:clr>
        </p15:guide>
        <p15:guide id="8" pos="6776" userDrawn="1">
          <p15:clr>
            <a:srgbClr val="A4A3A4"/>
          </p15:clr>
        </p15:guide>
        <p15:guide id="9" pos="8287" userDrawn="1">
          <p15:clr>
            <a:srgbClr val="A4A3A4"/>
          </p15:clr>
        </p15:guide>
        <p15:guide id="10" pos="8384" userDrawn="1">
          <p15:clr>
            <a:srgbClr val="A4A3A4"/>
          </p15:clr>
        </p15:guide>
        <p15:guide id="11" orient="horz" pos="1187" userDrawn="1">
          <p15:clr>
            <a:srgbClr val="C35EA4"/>
          </p15:clr>
        </p15:guide>
        <p15:guide id="12" orient="horz" pos="1308" userDrawn="1">
          <p15:clr>
            <a:srgbClr val="C35EA4"/>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9" name="Date Placeholder 8">
            <a:extLst>
              <a:ext uri="{FF2B5EF4-FFF2-40B4-BE49-F238E27FC236}">
                <a16:creationId xmlns:a16="http://schemas.microsoft.com/office/drawing/2014/main" id="{9B03F247-4297-4973-90A3-0193475AC741}"/>
              </a:ext>
            </a:extLst>
          </p:cNvPr>
          <p:cNvSpPr>
            <a:spLocks noGrp="1"/>
          </p:cNvSpPr>
          <p:nvPr>
            <p:ph type="dt" sz="half" idx="10"/>
          </p:nvPr>
        </p:nvSpPr>
        <p:spPr/>
        <p:txBody>
          <a:bodyPr/>
          <a:lstStyle/>
          <a:p>
            <a:endParaRPr lang="en-GB"/>
          </a:p>
        </p:txBody>
      </p:sp>
      <p:sp>
        <p:nvSpPr>
          <p:cNvPr id="11" name="Slide Number Placeholder 10">
            <a:extLst>
              <a:ext uri="{FF2B5EF4-FFF2-40B4-BE49-F238E27FC236}">
                <a16:creationId xmlns:a16="http://schemas.microsoft.com/office/drawing/2014/main" id="{E358DA9E-BDF5-4DC7-B478-434301DA6253}"/>
              </a:ext>
            </a:extLst>
          </p:cNvPr>
          <p:cNvSpPr>
            <a:spLocks noGrp="1"/>
          </p:cNvSpPr>
          <p:nvPr>
            <p:ph type="sldNum" sz="quarter" idx="12"/>
          </p:nvPr>
        </p:nvSpPr>
        <p:spPr/>
        <p:txBody>
          <a:bodyPr/>
          <a:lstStyle/>
          <a:p>
            <a:fld id="{F8E47D07-9D1E-4FE9-B31A-2F5863681021}" type="slidenum">
              <a:rPr lang="en-GB" smtClean="0"/>
              <a:pPr/>
              <a:t>‹#›</a:t>
            </a:fld>
            <a:endParaRPr lang="en-GB"/>
          </a:p>
        </p:txBody>
      </p:sp>
      <p:sp>
        <p:nvSpPr>
          <p:cNvPr id="5" name="Text Placeholder 96">
            <a:extLst>
              <a:ext uri="{FF2B5EF4-FFF2-40B4-BE49-F238E27FC236}">
                <a16:creationId xmlns:a16="http://schemas.microsoft.com/office/drawing/2014/main" id="{5D317BC2-3CD5-4931-93AD-CC95F2C50D24}"/>
              </a:ext>
            </a:extLst>
          </p:cNvPr>
          <p:cNvSpPr>
            <a:spLocks noGrp="1"/>
          </p:cNvSpPr>
          <p:nvPr>
            <p:ph type="body" sz="quarter" idx="111" hasCustomPrompt="1"/>
          </p:nvPr>
        </p:nvSpPr>
        <p:spPr>
          <a:xfrm>
            <a:off x="407989" y="6200776"/>
            <a:ext cx="9729787" cy="657225"/>
          </a:xfrm>
        </p:spPr>
        <p:txBody>
          <a:bodyPr anchor="b" anchorCtr="0">
            <a:noAutofit/>
          </a:bodyPr>
          <a:lstStyle>
            <a:lvl1pPr>
              <a:spcAft>
                <a:spcPts val="300"/>
              </a:spcAft>
              <a:buNone/>
              <a:defRPr sz="800"/>
            </a:lvl1pPr>
          </a:lstStyle>
          <a:p>
            <a:pPr lvl="0"/>
            <a:r>
              <a:rPr lang="en-US" dirty="0"/>
              <a:t>Footnotes</a:t>
            </a:r>
          </a:p>
        </p:txBody>
      </p:sp>
    </p:spTree>
    <p:custDataLst>
      <p:tags r:id="rId1"/>
    </p:custDataLst>
    <p:extLst>
      <p:ext uri="{BB962C8B-B14F-4D97-AF65-F5344CB8AC3E}">
        <p14:creationId xmlns:p14="http://schemas.microsoft.com/office/powerpoint/2010/main" val="1349353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2_ME_Panelist_Global">
    <p:spTree>
      <p:nvGrpSpPr>
        <p:cNvPr id="1" name=""/>
        <p:cNvGrpSpPr/>
        <p:nvPr/>
      </p:nvGrpSpPr>
      <p:grpSpPr>
        <a:xfrm>
          <a:off x="0" y="0"/>
          <a:ext cx="0" cy="0"/>
          <a:chOff x="0" y="0"/>
          <a:chExt cx="0" cy="0"/>
        </a:xfrm>
      </p:grpSpPr>
      <p:sp>
        <p:nvSpPr>
          <p:cNvPr id="13" name="Text Placeholder 12"/>
          <p:cNvSpPr>
            <a:spLocks noGrp="1"/>
          </p:cNvSpPr>
          <p:nvPr>
            <p:ph type="body" sz="quarter" idx="13"/>
          </p:nvPr>
        </p:nvSpPr>
        <p:spPr>
          <a:xfrm>
            <a:off x="438912" y="1673352"/>
            <a:ext cx="5632704" cy="347472"/>
          </a:xfrm>
        </p:spPr>
        <p:txBody>
          <a:bodyPr>
            <a:noAutofit/>
          </a:bodyPr>
          <a:lstStyle>
            <a:lvl1pPr>
              <a:lnSpc>
                <a:spcPts val="2800"/>
              </a:lnSpc>
              <a:spcBef>
                <a:spcPts val="600"/>
              </a:spcBef>
              <a:defRPr>
                <a:solidFill>
                  <a:schemeClr val="accent6"/>
                </a:solidFill>
                <a:latin typeface="Calibri Light" panose="020F0302020204030204" pitchFamily="34" charset="0"/>
              </a:defRPr>
            </a:lvl1pPr>
          </a:lstStyle>
          <a:p>
            <a:pPr lvl="0"/>
            <a:r>
              <a:rPr lang="en-US" dirty="0"/>
              <a:t>Edit Master text styles</a:t>
            </a:r>
          </a:p>
        </p:txBody>
      </p:sp>
      <p:sp>
        <p:nvSpPr>
          <p:cNvPr id="15" name="Text Placeholder 14"/>
          <p:cNvSpPr>
            <a:spLocks noGrp="1"/>
          </p:cNvSpPr>
          <p:nvPr>
            <p:ph type="body" sz="quarter" idx="14"/>
          </p:nvPr>
        </p:nvSpPr>
        <p:spPr>
          <a:xfrm>
            <a:off x="438912" y="2029968"/>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9" name="Text Placeholder 14"/>
          <p:cNvSpPr>
            <a:spLocks noGrp="1"/>
          </p:cNvSpPr>
          <p:nvPr>
            <p:ph type="body" sz="quarter" idx="15"/>
          </p:nvPr>
        </p:nvSpPr>
        <p:spPr>
          <a:xfrm>
            <a:off x="438912"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10" name="Text Placeholder 14"/>
          <p:cNvSpPr>
            <a:spLocks noGrp="1"/>
          </p:cNvSpPr>
          <p:nvPr>
            <p:ph type="body" sz="quarter" idx="16"/>
          </p:nvPr>
        </p:nvSpPr>
        <p:spPr>
          <a:xfrm>
            <a:off x="6163056" y="2029968"/>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sp>
        <p:nvSpPr>
          <p:cNvPr id="11" name="Text Placeholder 14"/>
          <p:cNvSpPr>
            <a:spLocks noGrp="1"/>
          </p:cNvSpPr>
          <p:nvPr>
            <p:ph type="body" sz="quarter" idx="17"/>
          </p:nvPr>
        </p:nvSpPr>
        <p:spPr>
          <a:xfrm>
            <a:off x="6163056" y="4288536"/>
            <a:ext cx="5632704" cy="1664208"/>
          </a:xfrm>
        </p:spPr>
        <p:txBody>
          <a:bodyPr>
            <a:noAutofit/>
          </a:bodyPr>
          <a:lstStyle>
            <a:lvl1pPr>
              <a:spcBef>
                <a:spcPts val="0"/>
              </a:spcBef>
              <a:defRPr>
                <a:latin typeface="+mj-lt"/>
              </a:defRPr>
            </a:lvl1pPr>
            <a:lvl2pPr marL="0" indent="0">
              <a:spcBef>
                <a:spcPts val="0"/>
              </a:spcBef>
              <a:buNone/>
              <a:defRPr sz="2000"/>
            </a:lvl2pPr>
          </a:lstStyle>
          <a:p>
            <a:pPr lvl="0"/>
            <a:r>
              <a:rPr lang="en-US" dirty="0"/>
              <a:t>Edit Master text styles</a:t>
            </a:r>
          </a:p>
          <a:p>
            <a:pPr lvl="1"/>
            <a:r>
              <a:rPr lang="en-US" dirty="0"/>
              <a:t>Second level</a:t>
            </a:r>
          </a:p>
        </p:txBody>
      </p:sp>
      <p:pic>
        <p:nvPicPr>
          <p:cNvPr id="12" name="Picture 11">
            <a:extLst>
              <a:ext uri="{FF2B5EF4-FFF2-40B4-BE49-F238E27FC236}">
                <a16:creationId xmlns:a16="http://schemas.microsoft.com/office/drawing/2014/main" id="{62B7FAAD-1F56-EF48-A3AB-FE9773EDD8A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6966" y="303079"/>
            <a:ext cx="2130799" cy="426159"/>
          </a:xfrm>
          <a:prstGeom prst="rect">
            <a:avLst/>
          </a:prstGeom>
        </p:spPr>
      </p:pic>
    </p:spTree>
    <p:extLst>
      <p:ext uri="{BB962C8B-B14F-4D97-AF65-F5344CB8AC3E}">
        <p14:creationId xmlns:p14="http://schemas.microsoft.com/office/powerpoint/2010/main" val="380732360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Confidentiality Notic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848B27A-10B7-4200-88E7-16263562F97B}"/>
              </a:ext>
            </a:extLst>
          </p:cNvPr>
          <p:cNvSpPr txBox="1"/>
          <p:nvPr userDrawn="1"/>
        </p:nvSpPr>
        <p:spPr>
          <a:xfrm>
            <a:off x="419101" y="4864101"/>
            <a:ext cx="9156700" cy="1028700"/>
          </a:xfrm>
          <a:prstGeom prst="rect">
            <a:avLst/>
          </a:prstGeom>
          <a:noFill/>
        </p:spPr>
        <p:txBody>
          <a:bodyPr wrap="square" rtlCol="0">
            <a:noAutofit/>
          </a:bodyPr>
          <a:lstStyle/>
          <a:p>
            <a:pPr marL="12700">
              <a:lnSpc>
                <a:spcPct val="100000"/>
              </a:lnSpc>
              <a:spcBef>
                <a:spcPts val="100"/>
              </a:spcBef>
            </a:pPr>
            <a:r>
              <a:rPr lang="en-US" sz="1200" b="1" spc="-5">
                <a:solidFill>
                  <a:schemeClr val="tx1"/>
                </a:solidFill>
                <a:latin typeface="+mn-lt"/>
                <a:cs typeface="Arial"/>
              </a:rPr>
              <a:t>Confidentiality</a:t>
            </a:r>
            <a:r>
              <a:rPr lang="en-US" sz="1200" b="1" spc="-11">
                <a:solidFill>
                  <a:schemeClr val="tx1"/>
                </a:solidFill>
                <a:latin typeface="+mn-lt"/>
                <a:cs typeface="Arial"/>
              </a:rPr>
              <a:t> </a:t>
            </a:r>
            <a:r>
              <a:rPr lang="en-US" sz="1200" b="1" spc="-5">
                <a:solidFill>
                  <a:schemeClr val="tx1"/>
                </a:solidFill>
                <a:latin typeface="+mn-lt"/>
                <a:cs typeface="Arial"/>
              </a:rPr>
              <a:t>Notice</a:t>
            </a:r>
            <a:endParaRPr lang="en-US" sz="1200">
              <a:solidFill>
                <a:schemeClr val="tx1"/>
              </a:solidFill>
              <a:latin typeface="+mn-lt"/>
              <a:cs typeface="Arial"/>
            </a:endParaRPr>
          </a:p>
          <a:p>
            <a:pPr marL="26670" marR="5080">
              <a:lnSpc>
                <a:spcPct val="102699"/>
              </a:lnSpc>
              <a:spcBef>
                <a:spcPts val="780"/>
              </a:spcBef>
            </a:pPr>
            <a:r>
              <a:rPr lang="en-US" sz="1200" spc="5">
                <a:solidFill>
                  <a:schemeClr val="tx1"/>
                </a:solidFill>
                <a:latin typeface="+mn-lt"/>
                <a:cs typeface="Arial"/>
              </a:rPr>
              <a:t>This </a:t>
            </a:r>
            <a:r>
              <a:rPr lang="en-US" sz="1200">
                <a:solidFill>
                  <a:schemeClr val="tx1"/>
                </a:solidFill>
                <a:latin typeface="+mn-lt"/>
                <a:cs typeface="Arial"/>
              </a:rPr>
              <a:t>file is </a:t>
            </a:r>
            <a:r>
              <a:rPr lang="en-US" sz="1200" spc="5">
                <a:solidFill>
                  <a:schemeClr val="tx1"/>
                </a:solidFill>
                <a:latin typeface="+mn-lt"/>
                <a:cs typeface="Arial"/>
              </a:rPr>
              <a:t>private </a:t>
            </a:r>
            <a:r>
              <a:rPr lang="en-US" sz="1200" spc="11">
                <a:solidFill>
                  <a:schemeClr val="tx1"/>
                </a:solidFill>
                <a:latin typeface="+mn-lt"/>
                <a:cs typeface="Arial"/>
              </a:rPr>
              <a:t>and may contain confidential and proprietary information. </a:t>
            </a:r>
            <a:r>
              <a:rPr lang="en-US" sz="1200">
                <a:solidFill>
                  <a:schemeClr val="tx1"/>
                </a:solidFill>
                <a:latin typeface="+mn-lt"/>
                <a:cs typeface="Arial"/>
              </a:rPr>
              <a:t>If </a:t>
            </a:r>
            <a:r>
              <a:rPr lang="en-US" sz="1200" spc="11">
                <a:solidFill>
                  <a:schemeClr val="tx1"/>
                </a:solidFill>
                <a:latin typeface="+mn-lt"/>
                <a:cs typeface="Arial"/>
              </a:rPr>
              <a:t>you have received </a:t>
            </a:r>
            <a:r>
              <a:rPr lang="en-US" sz="1200" spc="5">
                <a:solidFill>
                  <a:schemeClr val="tx1"/>
                </a:solidFill>
                <a:latin typeface="+mn-lt"/>
                <a:cs typeface="Arial"/>
              </a:rPr>
              <a:t>this </a:t>
            </a:r>
            <a:r>
              <a:rPr lang="en-US" sz="1200">
                <a:solidFill>
                  <a:schemeClr val="tx1"/>
                </a:solidFill>
                <a:latin typeface="+mn-lt"/>
                <a:cs typeface="Arial"/>
              </a:rPr>
              <a:t>file in </a:t>
            </a:r>
            <a:r>
              <a:rPr lang="en-US" sz="1200" spc="11">
                <a:solidFill>
                  <a:schemeClr val="tx1"/>
                </a:solidFill>
                <a:latin typeface="+mn-lt"/>
                <a:cs typeface="Arial"/>
              </a:rPr>
              <a:t>error, please </a:t>
            </a:r>
            <a:r>
              <a:rPr lang="en-US" sz="1200" spc="5">
                <a:solidFill>
                  <a:schemeClr val="tx1"/>
                </a:solidFill>
                <a:latin typeface="+mn-lt"/>
                <a:cs typeface="Arial"/>
              </a:rPr>
              <a:t>notify us </a:t>
            </a:r>
            <a:r>
              <a:rPr lang="en-US" sz="1200" spc="11">
                <a:solidFill>
                  <a:schemeClr val="tx1"/>
                </a:solidFill>
                <a:latin typeface="+mn-lt"/>
                <a:cs typeface="Arial"/>
              </a:rPr>
              <a:t>and remove  </a:t>
            </a:r>
            <a:r>
              <a:rPr lang="en-US" sz="1200">
                <a:solidFill>
                  <a:schemeClr val="tx1"/>
                </a:solidFill>
                <a:latin typeface="+mn-lt"/>
                <a:cs typeface="Arial"/>
              </a:rPr>
              <a:t>it </a:t>
            </a:r>
            <a:r>
              <a:rPr lang="en-US" sz="1200" spc="5">
                <a:solidFill>
                  <a:schemeClr val="tx1"/>
                </a:solidFill>
                <a:latin typeface="+mn-lt"/>
                <a:cs typeface="Arial"/>
              </a:rPr>
              <a:t>from </a:t>
            </a:r>
            <a:r>
              <a:rPr lang="en-US" sz="1200" spc="11">
                <a:solidFill>
                  <a:schemeClr val="tx1"/>
                </a:solidFill>
                <a:latin typeface="+mn-lt"/>
                <a:cs typeface="Arial"/>
              </a:rPr>
              <a:t>your system and </a:t>
            </a:r>
            <a:r>
              <a:rPr lang="en-US" sz="1200" spc="5">
                <a:solidFill>
                  <a:schemeClr val="tx1"/>
                </a:solidFill>
                <a:latin typeface="+mn-lt"/>
                <a:cs typeface="Arial"/>
              </a:rPr>
              <a:t>note that </a:t>
            </a:r>
            <a:r>
              <a:rPr lang="en-US" sz="1200" spc="11">
                <a:solidFill>
                  <a:schemeClr val="tx1"/>
                </a:solidFill>
                <a:latin typeface="+mn-lt"/>
                <a:cs typeface="Arial"/>
              </a:rPr>
              <a:t>you must not copy, </a:t>
            </a:r>
            <a:r>
              <a:rPr lang="en-US" sz="1200" spc="5">
                <a:solidFill>
                  <a:schemeClr val="tx1"/>
                </a:solidFill>
                <a:latin typeface="+mn-lt"/>
                <a:cs typeface="Arial"/>
              </a:rPr>
              <a:t>distribute or take </a:t>
            </a:r>
            <a:r>
              <a:rPr lang="en-US" sz="1200" spc="11">
                <a:solidFill>
                  <a:schemeClr val="tx1"/>
                </a:solidFill>
                <a:latin typeface="+mn-lt"/>
                <a:cs typeface="Arial"/>
              </a:rPr>
              <a:t>any </a:t>
            </a:r>
            <a:r>
              <a:rPr lang="en-US" sz="1200" spc="5">
                <a:solidFill>
                  <a:schemeClr val="tx1"/>
                </a:solidFill>
                <a:latin typeface="+mn-lt"/>
                <a:cs typeface="Arial"/>
              </a:rPr>
              <a:t>action </a:t>
            </a:r>
            <a:r>
              <a:rPr lang="en-US" sz="1200">
                <a:solidFill>
                  <a:schemeClr val="tx1"/>
                </a:solidFill>
                <a:latin typeface="+mn-lt"/>
                <a:cs typeface="Arial"/>
              </a:rPr>
              <a:t>in </a:t>
            </a:r>
            <a:r>
              <a:rPr lang="en-US" sz="1200" spc="11">
                <a:solidFill>
                  <a:schemeClr val="tx1"/>
                </a:solidFill>
                <a:latin typeface="+mn-lt"/>
                <a:cs typeface="Arial"/>
              </a:rPr>
              <a:t>reliance </a:t>
            </a:r>
            <a:r>
              <a:rPr lang="en-US" sz="1200" spc="5">
                <a:solidFill>
                  <a:schemeClr val="tx1"/>
                </a:solidFill>
                <a:latin typeface="+mn-lt"/>
                <a:cs typeface="Arial"/>
              </a:rPr>
              <a:t>on </a:t>
            </a:r>
            <a:r>
              <a:rPr lang="en-US" sz="1200">
                <a:solidFill>
                  <a:schemeClr val="tx1"/>
                </a:solidFill>
                <a:latin typeface="+mn-lt"/>
                <a:cs typeface="Arial"/>
              </a:rPr>
              <a:t>it. </a:t>
            </a:r>
            <a:r>
              <a:rPr lang="en-US" sz="1200" spc="11">
                <a:solidFill>
                  <a:schemeClr val="tx1"/>
                </a:solidFill>
                <a:latin typeface="+mn-lt"/>
                <a:cs typeface="Arial"/>
              </a:rPr>
              <a:t>Any unauthorized use </a:t>
            </a:r>
            <a:r>
              <a:rPr lang="en-US" sz="1200" spc="5">
                <a:solidFill>
                  <a:schemeClr val="tx1"/>
                </a:solidFill>
                <a:latin typeface="+mn-lt"/>
                <a:cs typeface="Arial"/>
              </a:rPr>
              <a:t>or </a:t>
            </a:r>
            <a:r>
              <a:rPr lang="en-US" sz="1200" spc="11">
                <a:solidFill>
                  <a:schemeClr val="tx1"/>
                </a:solidFill>
                <a:latin typeface="+mn-lt"/>
                <a:cs typeface="Arial"/>
              </a:rPr>
              <a:t>disclosure </a:t>
            </a:r>
            <a:r>
              <a:rPr lang="en-US" sz="1200" spc="5">
                <a:solidFill>
                  <a:schemeClr val="tx1"/>
                </a:solidFill>
                <a:latin typeface="+mn-lt"/>
                <a:cs typeface="Arial"/>
              </a:rPr>
              <a:t>of the  </a:t>
            </a:r>
            <a:r>
              <a:rPr lang="en-US" sz="1200" spc="11">
                <a:solidFill>
                  <a:schemeClr val="tx1"/>
                </a:solidFill>
                <a:latin typeface="+mn-lt"/>
                <a:cs typeface="Arial"/>
              </a:rPr>
              <a:t>contents </a:t>
            </a:r>
            <a:r>
              <a:rPr lang="en-US" sz="1200" spc="5">
                <a:solidFill>
                  <a:schemeClr val="tx1"/>
                </a:solidFill>
                <a:latin typeface="+mn-lt"/>
                <a:cs typeface="Arial"/>
              </a:rPr>
              <a:t>of this </a:t>
            </a:r>
            <a:r>
              <a:rPr lang="en-US" sz="1200">
                <a:solidFill>
                  <a:schemeClr val="tx1"/>
                </a:solidFill>
                <a:latin typeface="+mn-lt"/>
                <a:cs typeface="Arial"/>
              </a:rPr>
              <a:t>file is </a:t>
            </a:r>
            <a:r>
              <a:rPr lang="en-US" sz="1200" spc="11">
                <a:solidFill>
                  <a:schemeClr val="tx1"/>
                </a:solidFill>
                <a:latin typeface="+mn-lt"/>
                <a:cs typeface="Arial"/>
              </a:rPr>
              <a:t>not permitted and may </a:t>
            </a:r>
            <a:r>
              <a:rPr lang="en-US" sz="1200" spc="5">
                <a:solidFill>
                  <a:schemeClr val="tx1"/>
                </a:solidFill>
                <a:latin typeface="+mn-lt"/>
                <a:cs typeface="Arial"/>
              </a:rPr>
              <a:t>be </a:t>
            </a:r>
            <a:r>
              <a:rPr lang="en-US" sz="1200" spc="11">
                <a:solidFill>
                  <a:schemeClr val="tx1"/>
                </a:solidFill>
                <a:latin typeface="+mn-lt"/>
                <a:cs typeface="Arial"/>
              </a:rPr>
              <a:t>unlawful. AstraZeneca PLC, </a:t>
            </a:r>
            <a:r>
              <a:rPr lang="en-US" sz="1200">
                <a:solidFill>
                  <a:schemeClr val="tx1"/>
                </a:solidFill>
                <a:latin typeface="+mn-lt"/>
                <a:cs typeface="Arial"/>
              </a:rPr>
              <a:t>1 </a:t>
            </a:r>
            <a:r>
              <a:rPr lang="en-US" sz="1200" spc="11">
                <a:solidFill>
                  <a:schemeClr val="tx1"/>
                </a:solidFill>
                <a:latin typeface="+mn-lt"/>
                <a:cs typeface="Arial"/>
              </a:rPr>
              <a:t>Francis Crick Avenue, Cambridge Biomedical </a:t>
            </a:r>
            <a:r>
              <a:rPr lang="en-US" sz="1200" spc="15">
                <a:solidFill>
                  <a:schemeClr val="tx1"/>
                </a:solidFill>
                <a:latin typeface="+mn-lt"/>
                <a:cs typeface="Arial"/>
              </a:rPr>
              <a:t>Campus,  </a:t>
            </a:r>
            <a:r>
              <a:rPr lang="en-US" sz="1200" spc="11">
                <a:solidFill>
                  <a:schemeClr val="tx1"/>
                </a:solidFill>
                <a:latin typeface="+mn-lt"/>
                <a:cs typeface="Arial"/>
              </a:rPr>
              <a:t>Cambridge, CB2 0AA, UK, </a:t>
            </a:r>
            <a:r>
              <a:rPr lang="en-US" sz="1200" spc="5">
                <a:solidFill>
                  <a:schemeClr val="tx1"/>
                </a:solidFill>
                <a:latin typeface="+mn-lt"/>
                <a:cs typeface="Arial"/>
              </a:rPr>
              <a:t>T: </a:t>
            </a:r>
            <a:r>
              <a:rPr lang="en-US" sz="1200" spc="11">
                <a:solidFill>
                  <a:schemeClr val="tx1"/>
                </a:solidFill>
                <a:latin typeface="+mn-lt"/>
                <a:cs typeface="Arial"/>
              </a:rPr>
              <a:t>+44(0)203 749 5000,</a:t>
            </a:r>
            <a:r>
              <a:rPr lang="en-US" sz="1200" spc="85">
                <a:solidFill>
                  <a:schemeClr val="tx1"/>
                </a:solidFill>
                <a:latin typeface="+mn-lt"/>
                <a:cs typeface="Arial"/>
              </a:rPr>
              <a:t> </a:t>
            </a:r>
            <a:r>
              <a:rPr lang="en-US" sz="1200" u="none" spc="11">
                <a:solidFill>
                  <a:schemeClr val="tx1"/>
                </a:solidFill>
                <a:latin typeface="+mn-lt"/>
                <a:cs typeface="Arial"/>
              </a:rPr>
              <a:t>www.astrazeneca.com</a:t>
            </a:r>
            <a:endParaRPr lang="en-US" sz="1200">
              <a:solidFill>
                <a:schemeClr val="tx1"/>
              </a:solidFill>
            </a:endParaRPr>
          </a:p>
        </p:txBody>
      </p:sp>
      <p:sp>
        <p:nvSpPr>
          <p:cNvPr id="4" name="Date Placeholder 3">
            <a:extLst>
              <a:ext uri="{FF2B5EF4-FFF2-40B4-BE49-F238E27FC236}">
                <a16:creationId xmlns:a16="http://schemas.microsoft.com/office/drawing/2014/main" id="{2AB750B5-01B2-430D-BF92-6E5CD93388D3}"/>
              </a:ext>
            </a:extLst>
          </p:cNvPr>
          <p:cNvSpPr>
            <a:spLocks noGrp="1"/>
          </p:cNvSpPr>
          <p:nvPr>
            <p:ph type="dt" sz="half" idx="10"/>
          </p:nvPr>
        </p:nvSpPr>
        <p:spPr/>
        <p:txBody>
          <a:bodyPr/>
          <a:lstStyle/>
          <a:p>
            <a:endParaRPr lang="en-GB"/>
          </a:p>
        </p:txBody>
      </p:sp>
      <p:sp>
        <p:nvSpPr>
          <p:cNvPr id="8" name="Slide Number Placeholder 7">
            <a:extLst>
              <a:ext uri="{FF2B5EF4-FFF2-40B4-BE49-F238E27FC236}">
                <a16:creationId xmlns:a16="http://schemas.microsoft.com/office/drawing/2014/main" id="{25C10CA0-7F28-40CE-9633-59C6800E7665}"/>
              </a:ext>
            </a:extLst>
          </p:cNvPr>
          <p:cNvSpPr>
            <a:spLocks noGrp="1"/>
          </p:cNvSpPr>
          <p:nvPr>
            <p:ph type="sldNum" sz="quarter" idx="12"/>
          </p:nvPr>
        </p:nvSpPr>
        <p:spPr/>
        <p:txBody>
          <a:bodyPr/>
          <a:lstStyle/>
          <a:p>
            <a:fld id="{F8E47D07-9D1E-4FE9-B31A-2F5863681021}" type="slidenum">
              <a:rPr lang="en-GB" smtClean="0"/>
              <a:pPr/>
              <a:t>‹#›</a:t>
            </a:fld>
            <a:endParaRPr lang="en-GB"/>
          </a:p>
        </p:txBody>
      </p:sp>
    </p:spTree>
    <p:custDataLst>
      <p:tags r:id="rId1"/>
    </p:custDataLst>
    <p:extLst>
      <p:ext uri="{BB962C8B-B14F-4D97-AF65-F5344CB8AC3E}">
        <p14:creationId xmlns:p14="http://schemas.microsoft.com/office/powerpoint/2010/main" val="100508984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MA material cover sheet">
    <p:spTree>
      <p:nvGrpSpPr>
        <p:cNvPr id="1" name=""/>
        <p:cNvGrpSpPr/>
        <p:nvPr/>
      </p:nvGrpSpPr>
      <p:grpSpPr>
        <a:xfrm>
          <a:off x="0" y="0"/>
          <a:ext cx="0" cy="0"/>
          <a:chOff x="0" y="0"/>
          <a:chExt cx="0" cy="0"/>
        </a:xfrm>
      </p:grpSpPr>
      <p:graphicFrame>
        <p:nvGraphicFramePr>
          <p:cNvPr id="6" name="Content Placeholder 7">
            <a:extLst>
              <a:ext uri="{FF2B5EF4-FFF2-40B4-BE49-F238E27FC236}">
                <a16:creationId xmlns:a16="http://schemas.microsoft.com/office/drawing/2014/main" id="{04DB76CF-2039-45C4-B354-9EE97D797645}"/>
              </a:ext>
            </a:extLst>
          </p:cNvPr>
          <p:cNvGraphicFramePr>
            <a:graphicFrameLocks/>
          </p:cNvGraphicFramePr>
          <p:nvPr userDrawn="1">
            <p:extLst>
              <p:ext uri="{D42A27DB-BD31-4B8C-83A1-F6EECF244321}">
                <p14:modId xmlns:p14="http://schemas.microsoft.com/office/powerpoint/2010/main" val="1192229950"/>
              </p:ext>
            </p:extLst>
          </p:nvPr>
        </p:nvGraphicFramePr>
        <p:xfrm>
          <a:off x="407990" y="1562101"/>
          <a:ext cx="11329647" cy="3949404"/>
        </p:xfrm>
        <a:graphic>
          <a:graphicData uri="http://schemas.openxmlformats.org/drawingml/2006/table">
            <a:tbl>
              <a:tblPr>
                <a:tableStyleId>{0E3FDE45-AF77-4B5C-9715-49D594BDF05E}</a:tableStyleId>
              </a:tblPr>
              <a:tblGrid>
                <a:gridCol w="1908000">
                  <a:extLst>
                    <a:ext uri="{9D8B030D-6E8A-4147-A177-3AD203B41FA5}">
                      <a16:colId xmlns:a16="http://schemas.microsoft.com/office/drawing/2014/main" val="3020953081"/>
                    </a:ext>
                  </a:extLst>
                </a:gridCol>
                <a:gridCol w="3733633">
                  <a:extLst>
                    <a:ext uri="{9D8B030D-6E8A-4147-A177-3AD203B41FA5}">
                      <a16:colId xmlns:a16="http://schemas.microsoft.com/office/drawing/2014/main" val="2772063876"/>
                    </a:ext>
                  </a:extLst>
                </a:gridCol>
                <a:gridCol w="1954381">
                  <a:extLst>
                    <a:ext uri="{9D8B030D-6E8A-4147-A177-3AD203B41FA5}">
                      <a16:colId xmlns:a16="http://schemas.microsoft.com/office/drawing/2014/main" val="3401200571"/>
                    </a:ext>
                  </a:extLst>
                </a:gridCol>
                <a:gridCol w="3733633">
                  <a:extLst>
                    <a:ext uri="{9D8B030D-6E8A-4147-A177-3AD203B41FA5}">
                      <a16:colId xmlns:a16="http://schemas.microsoft.com/office/drawing/2014/main" val="3073099758"/>
                    </a:ext>
                  </a:extLst>
                </a:gridCol>
              </a:tblGrid>
              <a:tr h="284393">
                <a:tc>
                  <a:txBody>
                    <a:bodyPr/>
                    <a:lstStyle/>
                    <a:p>
                      <a:r>
                        <a:rPr lang="en-US" sz="1200" b="1">
                          <a:solidFill>
                            <a:schemeClr val="bg1"/>
                          </a:solidFill>
                        </a:rPr>
                        <a:t>Asset Title</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tx2"/>
                    </a:solidFill>
                  </a:tcPr>
                </a:tc>
                <a:tc gridSpan="3">
                  <a:txBody>
                    <a:bodyPr/>
                    <a:lstStyle/>
                    <a:p>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tc hMerge="1">
                  <a:txBody>
                    <a:bodyPr/>
                    <a:lstStyle/>
                    <a:p>
                      <a:endParaRPr lang="en-US" sz="1400"/>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tc hMerge="1">
                  <a:txBody>
                    <a:bodyPr/>
                    <a:lstStyle/>
                    <a:p>
                      <a:endParaRPr lang="en-US" sz="1400"/>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extLst>
                  <a:ext uri="{0D108BD9-81ED-4DB2-BD59-A6C34878D82A}">
                    <a16:rowId xmlns:a16="http://schemas.microsoft.com/office/drawing/2014/main" val="1005573207"/>
                  </a:ext>
                </a:extLst>
              </a:tr>
              <a:tr h="284393">
                <a:tc>
                  <a:txBody>
                    <a:bodyPr/>
                    <a:lstStyle/>
                    <a:p>
                      <a:r>
                        <a:rPr lang="en-US" sz="1200" b="1">
                          <a:solidFill>
                            <a:schemeClr val="bg1"/>
                          </a:solidFill>
                        </a:rPr>
                        <a:t>Intended Use</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tx2"/>
                    </a:solidFill>
                  </a:tcPr>
                </a:tc>
                <a:tc>
                  <a:txBody>
                    <a:bodyPr/>
                    <a:lstStyle/>
                    <a:p>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tc>
                  <a:txBody>
                    <a:bodyPr/>
                    <a:lstStyle/>
                    <a:p>
                      <a:r>
                        <a:rPr lang="en-US" sz="1200" b="1">
                          <a:solidFill>
                            <a:schemeClr val="bg1"/>
                          </a:solidFill>
                        </a:rPr>
                        <a:t>Website</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tx2"/>
                    </a:solidFill>
                  </a:tcPr>
                </a:tc>
                <a:tc>
                  <a:txBody>
                    <a:bodyPr/>
                    <a:lstStyle/>
                    <a:p>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extLst>
                  <a:ext uri="{0D108BD9-81ED-4DB2-BD59-A6C34878D82A}">
                    <a16:rowId xmlns:a16="http://schemas.microsoft.com/office/drawing/2014/main" val="3351839488"/>
                  </a:ext>
                </a:extLst>
              </a:tr>
              <a:tr h="284393">
                <a:tc>
                  <a:txBody>
                    <a:bodyPr/>
                    <a:lstStyle/>
                    <a:p>
                      <a:r>
                        <a:rPr lang="en-US" sz="1200" b="1">
                          <a:solidFill>
                            <a:schemeClr val="bg1"/>
                          </a:solidFill>
                        </a:rPr>
                        <a:t>Brand or TA Name</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tx2"/>
                    </a:solidFill>
                  </a:tcPr>
                </a:tc>
                <a:tc>
                  <a:txBody>
                    <a:bodyPr/>
                    <a:lstStyle/>
                    <a:p>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tc>
                  <a:txBody>
                    <a:bodyPr/>
                    <a:lstStyle/>
                    <a:p>
                      <a:r>
                        <a:rPr lang="en-US" sz="1200" b="1">
                          <a:solidFill>
                            <a:schemeClr val="bg1"/>
                          </a:solidFill>
                        </a:rPr>
                        <a:t>Approval Date</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extLst>
                  <a:ext uri="{0D108BD9-81ED-4DB2-BD59-A6C34878D82A}">
                    <a16:rowId xmlns:a16="http://schemas.microsoft.com/office/drawing/2014/main" val="445604142"/>
                  </a:ext>
                </a:extLst>
              </a:tr>
              <a:tr h="284393">
                <a:tc>
                  <a:txBody>
                    <a:bodyPr/>
                    <a:lstStyle/>
                    <a:p>
                      <a:r>
                        <a:rPr lang="en-US" sz="1200" b="1">
                          <a:solidFill>
                            <a:schemeClr val="bg1"/>
                          </a:solidFill>
                        </a:rPr>
                        <a:t>One Time Use</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tx2"/>
                    </a:solidFill>
                  </a:tcPr>
                </a:tc>
                <a:tc>
                  <a:txBody>
                    <a:bodyPr/>
                    <a:lstStyle/>
                    <a:p>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tc>
                  <a:txBody>
                    <a:bodyPr/>
                    <a:lstStyle/>
                    <a:p>
                      <a:r>
                        <a:rPr lang="en-US" sz="1200" b="1">
                          <a:solidFill>
                            <a:schemeClr val="bg1"/>
                          </a:solidFill>
                        </a:rPr>
                        <a:t>Expiration Date</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extLst>
                  <a:ext uri="{0D108BD9-81ED-4DB2-BD59-A6C34878D82A}">
                    <a16:rowId xmlns:a16="http://schemas.microsoft.com/office/drawing/2014/main" val="528429679"/>
                  </a:ext>
                </a:extLst>
              </a:tr>
              <a:tr h="284393">
                <a:tc>
                  <a:txBody>
                    <a:bodyPr/>
                    <a:lstStyle/>
                    <a:p>
                      <a:r>
                        <a:rPr lang="en-US" sz="1200" b="1">
                          <a:solidFill>
                            <a:schemeClr val="bg1"/>
                          </a:solidFill>
                        </a:rPr>
                        <a:t>Approved for Use By</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tx2"/>
                    </a:solidFill>
                  </a:tcPr>
                </a:tc>
                <a:tc>
                  <a:txBody>
                    <a:bodyPr/>
                    <a:lstStyle/>
                    <a:p>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tc>
                  <a:txBody>
                    <a:bodyPr/>
                    <a:lstStyle/>
                    <a:p>
                      <a:r>
                        <a:rPr lang="en-US" sz="1200" b="1">
                          <a:solidFill>
                            <a:schemeClr val="bg1"/>
                          </a:solidFill>
                        </a:rPr>
                        <a:t>Audience</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extLst>
                  <a:ext uri="{0D108BD9-81ED-4DB2-BD59-A6C34878D82A}">
                    <a16:rowId xmlns:a16="http://schemas.microsoft.com/office/drawing/2014/main" val="717158807"/>
                  </a:ext>
                </a:extLst>
              </a:tr>
              <a:tr h="284393">
                <a:tc>
                  <a:txBody>
                    <a:bodyPr/>
                    <a:lstStyle/>
                    <a:p>
                      <a:r>
                        <a:rPr lang="en-US" sz="1200" b="1">
                          <a:solidFill>
                            <a:schemeClr val="bg1"/>
                          </a:solidFill>
                        </a:rPr>
                        <a:t>Distribution</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gridSpan="3">
                  <a:txBody>
                    <a:bodyPr/>
                    <a:lstStyle/>
                    <a:p>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sz="1400"/>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tx2"/>
                    </a:solidFill>
                  </a:tcPr>
                </a:tc>
                <a:tc hMerge="1">
                  <a:txBody>
                    <a:bodyPr/>
                    <a:lstStyle/>
                    <a:p>
                      <a:endParaRPr lang="en-US" sz="1400"/>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extLst>
                  <a:ext uri="{0D108BD9-81ED-4DB2-BD59-A6C34878D82A}">
                    <a16:rowId xmlns:a16="http://schemas.microsoft.com/office/drawing/2014/main" val="1174415841"/>
                  </a:ext>
                </a:extLst>
              </a:tr>
              <a:tr h="47399">
                <a:tc>
                  <a:txBody>
                    <a:bodyPr/>
                    <a:lstStyle/>
                    <a:p>
                      <a:endParaRPr lang="en-US" sz="300">
                        <a:solidFill>
                          <a:schemeClr val="bg1"/>
                        </a:solidFill>
                      </a:endParaRPr>
                    </a:p>
                  </a:txBody>
                  <a:tcPr marL="0" marR="0" marT="0" marB="0" anchor="ctr">
                    <a:lnL w="12700" cap="flat" cmpd="sng" algn="ctr">
                      <a:solidFill>
                        <a:schemeClr val="bg2">
                          <a:lumMod val="60000"/>
                          <a:lumOff val="4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
                        <a:solidFill>
                          <a:schemeClr val="bg1"/>
                        </a:solidFil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
                    </a:p>
                  </a:txBody>
                  <a:tcPr marL="0" marR="0" marT="0" marB="0" anchor="ctr">
                    <a:lnL w="12700" cap="flat" cmpd="sng" algn="ctr">
                      <a:no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10374596"/>
                  </a:ext>
                </a:extLst>
              </a:tr>
              <a:tr h="2843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chemeClr val="bg1"/>
                          </a:solidFill>
                        </a:rPr>
                        <a:t>Asset Owner</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chemeClr val="bg1"/>
                          </a:solidFill>
                        </a:rPr>
                        <a:t>Document #</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extLst>
                  <a:ext uri="{0D108BD9-81ED-4DB2-BD59-A6C34878D82A}">
                    <a16:rowId xmlns:a16="http://schemas.microsoft.com/office/drawing/2014/main" val="2769264365"/>
                  </a:ext>
                </a:extLst>
              </a:tr>
              <a:tr h="47398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chemeClr val="bg1"/>
                          </a:solidFill>
                        </a:rPr>
                        <a:t>New Asset/Renewal</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chemeClr val="bg1"/>
                          </a:solidFill>
                        </a:rPr>
                        <a:t>Based On Asset: </a:t>
                      </a:r>
                      <a:r>
                        <a:rPr lang="en-US" sz="1200" b="1" err="1">
                          <a:solidFill>
                            <a:schemeClr val="bg1"/>
                          </a:solidFill>
                        </a:rPr>
                        <a:t>PromoMats</a:t>
                      </a:r>
                      <a:r>
                        <a:rPr lang="en-US" sz="1200" b="1">
                          <a:solidFill>
                            <a:schemeClr val="bg1"/>
                          </a:solidFill>
                        </a:rPr>
                        <a:t>/</a:t>
                      </a:r>
                      <a:r>
                        <a:rPr lang="en-US" sz="1200" b="1" err="1">
                          <a:solidFill>
                            <a:schemeClr val="bg1"/>
                          </a:solidFill>
                        </a:rPr>
                        <a:t>MedComms</a:t>
                      </a:r>
                      <a:r>
                        <a:rPr lang="en-US" sz="1200" b="1">
                          <a:solidFill>
                            <a:schemeClr val="bg1"/>
                          </a:solidFill>
                        </a:rPr>
                        <a:t> #</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7768145"/>
                  </a:ext>
                </a:extLst>
              </a:tr>
              <a:tr h="47399">
                <a:tc>
                  <a:txBody>
                    <a:bodyPr/>
                    <a:lstStyle/>
                    <a:p>
                      <a:endParaRPr lang="en-US" sz="300">
                        <a:solidFill>
                          <a:schemeClr val="bg1"/>
                        </a:solidFill>
                      </a:endParaRPr>
                    </a:p>
                  </a:txBody>
                  <a:tcPr marL="0" marR="0" marT="0" marB="0" anchor="ctr">
                    <a:lnL w="12700" cap="flat" cmpd="sng" algn="ctr">
                      <a:solidFill>
                        <a:schemeClr val="bg2">
                          <a:lumMod val="60000"/>
                          <a:lumOff val="4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00"/>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00">
                        <a:solidFill>
                          <a:schemeClr val="bg1"/>
                        </a:solidFil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00"/>
                    </a:p>
                  </a:txBody>
                  <a:tcPr marL="0" marR="0" marT="0" marB="0" anchor="ctr">
                    <a:lnL w="12700" cap="flat" cmpd="sng" algn="ctr">
                      <a:no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69571672"/>
                  </a:ext>
                </a:extLst>
              </a:tr>
              <a:tr h="2843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chemeClr val="tx1"/>
                          </a:solidFill>
                        </a:rPr>
                        <a:t>Veeva CRM</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accent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chemeClr val="tx1"/>
                          </a:solidFill>
                        </a:rPr>
                        <a:t>Restricted Use</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accent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extLst>
                  <a:ext uri="{0D108BD9-81ED-4DB2-BD59-A6C34878D82A}">
                    <a16:rowId xmlns:a16="http://schemas.microsoft.com/office/drawing/2014/main" val="780472451"/>
                  </a:ext>
                </a:extLst>
              </a:tr>
              <a:tr h="2843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chemeClr val="tx1"/>
                          </a:solidFill>
                        </a:rPr>
                        <a:t>MSL Leave-behind</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accent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chemeClr val="tx1"/>
                          </a:solidFill>
                        </a:rPr>
                        <a:t>If Yes, Fair Market Value</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accent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extLst>
                  <a:ext uri="{0D108BD9-81ED-4DB2-BD59-A6C34878D82A}">
                    <a16:rowId xmlns:a16="http://schemas.microsoft.com/office/drawing/2014/main" val="3174664936"/>
                  </a:ext>
                </a:extLst>
              </a:tr>
              <a:tr h="82108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chemeClr val="tx1"/>
                          </a:solidFill>
                        </a:rPr>
                        <a:t>Special Instructions</a:t>
                      </a:r>
                      <a:br>
                        <a:rPr lang="en-US" sz="1200" b="1">
                          <a:solidFill>
                            <a:schemeClr val="tx1"/>
                          </a:solidFill>
                        </a:rPr>
                      </a:br>
                      <a:r>
                        <a:rPr lang="en-US" sz="1200" b="1">
                          <a:solidFill>
                            <a:schemeClr val="tx1"/>
                          </a:solidFill>
                        </a:rPr>
                        <a:t>and/or Disclaimers</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sz="1200">
                        <a:solidFill>
                          <a:schemeClr val="bg1"/>
                        </a:solidFill>
                      </a:endParaRPr>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tx2"/>
                    </a:solidFill>
                  </a:tcPr>
                </a:tc>
                <a:tc hMerge="1">
                  <a:txBody>
                    <a:bodyPr/>
                    <a:lstStyle/>
                    <a:p>
                      <a:endParaRPr lang="en-US" sz="1200"/>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extLst>
                  <a:ext uri="{0D108BD9-81ED-4DB2-BD59-A6C34878D82A}">
                    <a16:rowId xmlns:a16="http://schemas.microsoft.com/office/drawing/2014/main" val="3563512750"/>
                  </a:ext>
                </a:extLst>
              </a:tr>
            </a:tbl>
          </a:graphicData>
        </a:graphic>
      </p:graphicFrame>
      <p:sp>
        <p:nvSpPr>
          <p:cNvPr id="7" name="Title 1">
            <a:extLst>
              <a:ext uri="{FF2B5EF4-FFF2-40B4-BE49-F238E27FC236}">
                <a16:creationId xmlns:a16="http://schemas.microsoft.com/office/drawing/2014/main" id="{08E80C85-5DA4-4A5C-8DF2-B56EA4DBF182}"/>
              </a:ext>
            </a:extLst>
          </p:cNvPr>
          <p:cNvSpPr txBox="1">
            <a:spLocks/>
          </p:cNvSpPr>
          <p:nvPr userDrawn="1"/>
        </p:nvSpPr>
        <p:spPr>
          <a:xfrm>
            <a:off x="407989" y="416889"/>
            <a:ext cx="11376025" cy="1007427"/>
          </a:xfrm>
          <a:prstGeom prst="rect">
            <a:avLst/>
          </a:prstGeom>
        </p:spPr>
        <p:txBody>
          <a:bodyPr vert="horz" lIns="0" tIns="0" rIns="0" bIns="0" rtlCol="0" anchor="t">
            <a:normAutofit/>
          </a:bodyPr>
          <a:lst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a:lstStyle>
          <a:p>
            <a:r>
              <a:rPr lang="en-US" sz="3600"/>
              <a:t>MA material cover sheet</a:t>
            </a:r>
          </a:p>
        </p:txBody>
      </p:sp>
      <p:sp>
        <p:nvSpPr>
          <p:cNvPr id="9" name="Text Placeholder 8">
            <a:extLst>
              <a:ext uri="{FF2B5EF4-FFF2-40B4-BE49-F238E27FC236}">
                <a16:creationId xmlns:a16="http://schemas.microsoft.com/office/drawing/2014/main" id="{50F47440-0181-47EA-AD36-E50E768DD437}"/>
              </a:ext>
            </a:extLst>
          </p:cNvPr>
          <p:cNvSpPr>
            <a:spLocks noGrp="1"/>
          </p:cNvSpPr>
          <p:nvPr>
            <p:ph type="body" sz="quarter" idx="13" hasCustomPrompt="1"/>
          </p:nvPr>
        </p:nvSpPr>
        <p:spPr>
          <a:xfrm>
            <a:off x="2400300" y="1592284"/>
            <a:ext cx="9326880" cy="212704"/>
          </a:xfrm>
          <a:prstGeom prst="rect">
            <a:avLst/>
          </a:prstGeom>
        </p:spPr>
        <p:txBody>
          <a:bodyPr bIns="36000" anchor="ctr" anchorCtr="0">
            <a:noAutofit/>
          </a:bodyPr>
          <a:lstStyle>
            <a:lvl1pPr marL="0" indent="0">
              <a:buNone/>
              <a:defRPr lang="en-US" sz="1200" kern="1200" dirty="0" smtClean="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lvl="0"/>
            <a:r>
              <a:rPr lang="en-US"/>
              <a:t>&lt;&lt;MAAZAP&gt; &lt;#######&lt;TA&gt; &lt;Asset Title&gt; 70 character limit</a:t>
            </a:r>
          </a:p>
        </p:txBody>
      </p:sp>
      <p:sp>
        <p:nvSpPr>
          <p:cNvPr id="12" name="Text Placeholder 8">
            <a:extLst>
              <a:ext uri="{FF2B5EF4-FFF2-40B4-BE49-F238E27FC236}">
                <a16:creationId xmlns:a16="http://schemas.microsoft.com/office/drawing/2014/main" id="{5925113D-6657-4599-B0F5-6FF0AB947264}"/>
              </a:ext>
            </a:extLst>
          </p:cNvPr>
          <p:cNvSpPr>
            <a:spLocks noGrp="1"/>
          </p:cNvSpPr>
          <p:nvPr>
            <p:ph type="body" sz="quarter" idx="14" hasCustomPrompt="1"/>
          </p:nvPr>
        </p:nvSpPr>
        <p:spPr>
          <a:xfrm>
            <a:off x="2400301" y="1884384"/>
            <a:ext cx="3587751" cy="212704"/>
          </a:xfrm>
          <a:prstGeom prst="rect">
            <a:avLst/>
          </a:prstGeom>
        </p:spPr>
        <p:txBody>
          <a:bodyPr bIns="36000" anchor="ctr" anchorCtr="0">
            <a:noAutofit/>
          </a:bodyPr>
          <a:lstStyle>
            <a:lvl1pPr marL="0" indent="0">
              <a:buNone/>
              <a:defRPr lang="en-US" sz="1200" kern="1200" dirty="0" smtClean="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lvl="0"/>
            <a:r>
              <a:rPr lang="en-US"/>
              <a:t>Reactive or Proactive</a:t>
            </a:r>
          </a:p>
        </p:txBody>
      </p:sp>
      <p:sp>
        <p:nvSpPr>
          <p:cNvPr id="13" name="Text Placeholder 8">
            <a:extLst>
              <a:ext uri="{FF2B5EF4-FFF2-40B4-BE49-F238E27FC236}">
                <a16:creationId xmlns:a16="http://schemas.microsoft.com/office/drawing/2014/main" id="{5D9114A8-616B-486E-9E92-00E337C75391}"/>
              </a:ext>
            </a:extLst>
          </p:cNvPr>
          <p:cNvSpPr>
            <a:spLocks noGrp="1"/>
          </p:cNvSpPr>
          <p:nvPr>
            <p:ph type="body" sz="quarter" idx="15" hasCustomPrompt="1"/>
          </p:nvPr>
        </p:nvSpPr>
        <p:spPr>
          <a:xfrm>
            <a:off x="8051801" y="1884384"/>
            <a:ext cx="3587751" cy="212704"/>
          </a:xfrm>
          <a:prstGeom prst="rect">
            <a:avLst/>
          </a:prstGeom>
        </p:spPr>
        <p:txBody>
          <a:bodyPr bIns="36000" anchor="ctr" anchorCtr="0">
            <a:noAutofit/>
          </a:bodyPr>
          <a:lstStyle>
            <a:lvl1pPr marL="0" indent="0">
              <a:buNone/>
              <a:defRPr lang="en-US" sz="1200" kern="1200" dirty="0" smtClean="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lvl="0"/>
            <a:r>
              <a:rPr lang="en-US"/>
              <a:t>Yes or No</a:t>
            </a:r>
          </a:p>
        </p:txBody>
      </p:sp>
      <p:sp>
        <p:nvSpPr>
          <p:cNvPr id="14" name="Text Placeholder 8">
            <a:extLst>
              <a:ext uri="{FF2B5EF4-FFF2-40B4-BE49-F238E27FC236}">
                <a16:creationId xmlns:a16="http://schemas.microsoft.com/office/drawing/2014/main" id="{90C3A556-4916-4E1D-B04B-572FD96029C6}"/>
              </a:ext>
            </a:extLst>
          </p:cNvPr>
          <p:cNvSpPr>
            <a:spLocks noGrp="1"/>
          </p:cNvSpPr>
          <p:nvPr>
            <p:ph type="body" sz="quarter" idx="16" hasCustomPrompt="1"/>
          </p:nvPr>
        </p:nvSpPr>
        <p:spPr>
          <a:xfrm>
            <a:off x="2400301" y="2163784"/>
            <a:ext cx="3587751" cy="212704"/>
          </a:xfrm>
          <a:prstGeom prst="rect">
            <a:avLst/>
          </a:prstGeom>
        </p:spPr>
        <p:txBody>
          <a:bodyPr bIns="36000" anchor="ctr" anchorCtr="0">
            <a:noAutofit/>
          </a:bodyPr>
          <a:lstStyle>
            <a:lvl1pPr marL="0" indent="0">
              <a:buNone/>
              <a:defRPr lang="en-US" sz="1200" kern="1200" dirty="0" smtClean="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lvl="0"/>
            <a:r>
              <a:rPr lang="en-US"/>
              <a:t>Brand or TA Name</a:t>
            </a:r>
          </a:p>
        </p:txBody>
      </p:sp>
      <p:sp>
        <p:nvSpPr>
          <p:cNvPr id="15" name="Text Placeholder 8">
            <a:extLst>
              <a:ext uri="{FF2B5EF4-FFF2-40B4-BE49-F238E27FC236}">
                <a16:creationId xmlns:a16="http://schemas.microsoft.com/office/drawing/2014/main" id="{0253ED03-21A0-44F7-BD09-2666D6097220}"/>
              </a:ext>
            </a:extLst>
          </p:cNvPr>
          <p:cNvSpPr>
            <a:spLocks noGrp="1"/>
          </p:cNvSpPr>
          <p:nvPr>
            <p:ph type="body" sz="quarter" idx="17" hasCustomPrompt="1"/>
          </p:nvPr>
        </p:nvSpPr>
        <p:spPr>
          <a:xfrm>
            <a:off x="8051801" y="2163784"/>
            <a:ext cx="3587751" cy="212704"/>
          </a:xfrm>
          <a:prstGeom prst="rect">
            <a:avLst/>
          </a:prstGeom>
        </p:spPr>
        <p:txBody>
          <a:bodyPr bIns="36000" anchor="ctr" anchorCtr="0">
            <a:noAutofit/>
          </a:bodyPr>
          <a:lstStyle>
            <a:lvl1pPr marL="0" indent="0">
              <a:buNone/>
              <a:defRPr lang="en-US" sz="1200" kern="1200" dirty="0" smtClean="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lvl="0"/>
            <a:r>
              <a:rPr lang="en-US"/>
              <a:t>MM/YY</a:t>
            </a:r>
          </a:p>
        </p:txBody>
      </p:sp>
      <p:sp>
        <p:nvSpPr>
          <p:cNvPr id="18" name="Text Placeholder 8">
            <a:extLst>
              <a:ext uri="{FF2B5EF4-FFF2-40B4-BE49-F238E27FC236}">
                <a16:creationId xmlns:a16="http://schemas.microsoft.com/office/drawing/2014/main" id="{6355F49D-FCEB-4737-A7FE-0297BC495C99}"/>
              </a:ext>
            </a:extLst>
          </p:cNvPr>
          <p:cNvSpPr>
            <a:spLocks noGrp="1"/>
          </p:cNvSpPr>
          <p:nvPr>
            <p:ph type="body" sz="quarter" idx="18" hasCustomPrompt="1"/>
          </p:nvPr>
        </p:nvSpPr>
        <p:spPr>
          <a:xfrm>
            <a:off x="2400301" y="2449533"/>
            <a:ext cx="3587751" cy="212704"/>
          </a:xfrm>
          <a:prstGeom prst="rect">
            <a:avLst/>
          </a:prstGeom>
        </p:spPr>
        <p:txBody>
          <a:bodyPr bIns="36000" anchor="ctr" anchorCtr="0">
            <a:noAutofit/>
          </a:bodyPr>
          <a:lstStyle>
            <a:lvl1pPr marL="0" indent="0">
              <a:buNone/>
              <a:defRPr lang="en-US" sz="1200" kern="1200" dirty="0" smtClean="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r>
              <a:rPr lang="en-US" sz="1200"/>
              <a:t>Yes or No. If Yes - MM/YY.</a:t>
            </a:r>
          </a:p>
        </p:txBody>
      </p:sp>
      <p:sp>
        <p:nvSpPr>
          <p:cNvPr id="19" name="Text Placeholder 8">
            <a:extLst>
              <a:ext uri="{FF2B5EF4-FFF2-40B4-BE49-F238E27FC236}">
                <a16:creationId xmlns:a16="http://schemas.microsoft.com/office/drawing/2014/main" id="{D17F7E43-F372-42E2-8782-3D4EA680F782}"/>
              </a:ext>
            </a:extLst>
          </p:cNvPr>
          <p:cNvSpPr>
            <a:spLocks noGrp="1"/>
          </p:cNvSpPr>
          <p:nvPr>
            <p:ph type="body" sz="quarter" idx="19" hasCustomPrompt="1"/>
          </p:nvPr>
        </p:nvSpPr>
        <p:spPr>
          <a:xfrm>
            <a:off x="2400301" y="2735284"/>
            <a:ext cx="3587751" cy="212704"/>
          </a:xfrm>
          <a:prstGeom prst="rect">
            <a:avLst/>
          </a:prstGeom>
        </p:spPr>
        <p:txBody>
          <a:bodyPr bIns="36000" anchor="ctr" anchorCtr="0">
            <a:noAutofit/>
          </a:bodyPr>
          <a:lstStyle>
            <a:lvl1pPr marL="0" indent="0">
              <a:buNone/>
              <a:defRPr lang="en-US" sz="1200" kern="1200" dirty="0" smtClean="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r>
              <a:rPr lang="en-US" sz="1200"/>
              <a:t>Any MA </a:t>
            </a:r>
            <a:r>
              <a:rPr lang="en-US" sz="1200" err="1"/>
              <a:t>SciP</a:t>
            </a:r>
            <a:r>
              <a:rPr lang="en-US" sz="1200"/>
              <a:t>, MSL, MA MM, or Other MA Role</a:t>
            </a:r>
          </a:p>
        </p:txBody>
      </p:sp>
      <p:sp>
        <p:nvSpPr>
          <p:cNvPr id="20" name="Text Placeholder 8">
            <a:extLst>
              <a:ext uri="{FF2B5EF4-FFF2-40B4-BE49-F238E27FC236}">
                <a16:creationId xmlns:a16="http://schemas.microsoft.com/office/drawing/2014/main" id="{690615B3-69C7-48E9-9205-207421257897}"/>
              </a:ext>
            </a:extLst>
          </p:cNvPr>
          <p:cNvSpPr>
            <a:spLocks noGrp="1"/>
          </p:cNvSpPr>
          <p:nvPr>
            <p:ph type="body" sz="quarter" idx="20" hasCustomPrompt="1"/>
          </p:nvPr>
        </p:nvSpPr>
        <p:spPr>
          <a:xfrm>
            <a:off x="8051801" y="2449533"/>
            <a:ext cx="3587751" cy="212704"/>
          </a:xfrm>
          <a:prstGeom prst="rect">
            <a:avLst/>
          </a:prstGeom>
        </p:spPr>
        <p:txBody>
          <a:bodyPr bIns="36000" anchor="ctr" anchorCtr="0">
            <a:noAutofit/>
          </a:bodyPr>
          <a:lstStyle>
            <a:lvl1pPr marL="0" marR="0" indent="0" algn="l" defTabSz="914377" rtl="0" eaLnBrk="1" fontAlgn="auto" latinLnBrk="0" hangingPunct="1">
              <a:lnSpc>
                <a:spcPct val="100000"/>
              </a:lnSpc>
              <a:spcBef>
                <a:spcPts val="0"/>
              </a:spcBef>
              <a:spcAft>
                <a:spcPts val="0"/>
              </a:spcAft>
              <a:buClrTx/>
              <a:buSzTx/>
              <a:buFontTx/>
              <a:buNone/>
              <a:tabLst/>
              <a:defRPr lang="en-US" sz="1200" kern="120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t>MM/YY (if &lt;1 year)</a:t>
            </a:r>
          </a:p>
        </p:txBody>
      </p:sp>
      <p:sp>
        <p:nvSpPr>
          <p:cNvPr id="21" name="Text Placeholder 8">
            <a:extLst>
              <a:ext uri="{FF2B5EF4-FFF2-40B4-BE49-F238E27FC236}">
                <a16:creationId xmlns:a16="http://schemas.microsoft.com/office/drawing/2014/main" id="{BB3A7C6B-D77E-4065-8C54-B73ADEBAAC31}"/>
              </a:ext>
            </a:extLst>
          </p:cNvPr>
          <p:cNvSpPr>
            <a:spLocks noGrp="1"/>
          </p:cNvSpPr>
          <p:nvPr>
            <p:ph type="body" sz="quarter" idx="21" hasCustomPrompt="1"/>
          </p:nvPr>
        </p:nvSpPr>
        <p:spPr>
          <a:xfrm>
            <a:off x="8051801" y="2728935"/>
            <a:ext cx="3587751" cy="212704"/>
          </a:xfrm>
          <a:prstGeom prst="rect">
            <a:avLst/>
          </a:prstGeom>
        </p:spPr>
        <p:txBody>
          <a:bodyPr bIns="36000" anchor="ctr" anchorCtr="0">
            <a:noAutofit/>
          </a:bodyPr>
          <a:lstStyle>
            <a:lvl1pPr marL="0" marR="0" indent="0" algn="l" defTabSz="914377" rtl="0" eaLnBrk="1" fontAlgn="auto" latinLnBrk="0" hangingPunct="1">
              <a:lnSpc>
                <a:spcPct val="100000"/>
              </a:lnSpc>
              <a:spcBef>
                <a:spcPts val="0"/>
              </a:spcBef>
              <a:spcAft>
                <a:spcPts val="0"/>
              </a:spcAft>
              <a:buClrTx/>
              <a:buSzTx/>
              <a:buFontTx/>
              <a:buNone/>
              <a:tabLst/>
              <a:defRPr lang="en-US" sz="1200" kern="120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t>Any HCP, MM Only, Contracted EE, or Other</a:t>
            </a:r>
          </a:p>
        </p:txBody>
      </p:sp>
      <p:sp>
        <p:nvSpPr>
          <p:cNvPr id="22" name="Text Placeholder 8">
            <a:extLst>
              <a:ext uri="{FF2B5EF4-FFF2-40B4-BE49-F238E27FC236}">
                <a16:creationId xmlns:a16="http://schemas.microsoft.com/office/drawing/2014/main" id="{C84FBF64-16E5-4F89-A4A0-2E3587E31032}"/>
              </a:ext>
            </a:extLst>
          </p:cNvPr>
          <p:cNvSpPr>
            <a:spLocks noGrp="1"/>
          </p:cNvSpPr>
          <p:nvPr>
            <p:ph type="body" sz="quarter" idx="22" hasCustomPrompt="1"/>
          </p:nvPr>
        </p:nvSpPr>
        <p:spPr>
          <a:xfrm>
            <a:off x="2400300" y="3021035"/>
            <a:ext cx="9326880" cy="212704"/>
          </a:xfrm>
          <a:prstGeom prst="rect">
            <a:avLst/>
          </a:prstGeom>
        </p:spPr>
        <p:txBody>
          <a:bodyPr bIns="36000" anchor="ctr" anchorCtr="0">
            <a:noAutofit/>
          </a:bodyPr>
          <a:lstStyle>
            <a:lvl1pPr marL="0" indent="0">
              <a:buNone/>
              <a:defRPr lang="en-US" sz="1200" kern="1200" dirty="0" smtClean="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lvl="0"/>
            <a:r>
              <a:rPr lang="en-US"/>
              <a:t>Yes or No. If Yes - Reactive via MI, Reactive via MI </a:t>
            </a:r>
            <a:r>
              <a:rPr lang="en-US" err="1"/>
              <a:t>SciP</a:t>
            </a:r>
            <a:r>
              <a:rPr lang="en-US"/>
              <a:t>, or Proactive</a:t>
            </a:r>
          </a:p>
        </p:txBody>
      </p:sp>
      <p:sp>
        <p:nvSpPr>
          <p:cNvPr id="23" name="Text Placeholder 8">
            <a:extLst>
              <a:ext uri="{FF2B5EF4-FFF2-40B4-BE49-F238E27FC236}">
                <a16:creationId xmlns:a16="http://schemas.microsoft.com/office/drawing/2014/main" id="{8D5C8090-9756-4CB3-B7DD-F4CDC41FCCB8}"/>
              </a:ext>
            </a:extLst>
          </p:cNvPr>
          <p:cNvSpPr>
            <a:spLocks noGrp="1"/>
          </p:cNvSpPr>
          <p:nvPr>
            <p:ph type="body" sz="quarter" idx="23" hasCustomPrompt="1"/>
          </p:nvPr>
        </p:nvSpPr>
        <p:spPr>
          <a:xfrm>
            <a:off x="2400301" y="3357584"/>
            <a:ext cx="3587751" cy="212704"/>
          </a:xfrm>
          <a:prstGeom prst="rect">
            <a:avLst/>
          </a:prstGeom>
        </p:spPr>
        <p:txBody>
          <a:bodyPr bIns="36000" anchor="ctr" anchorCtr="0">
            <a:noAutofit/>
          </a:bodyPr>
          <a:lstStyle>
            <a:lvl1pPr marL="0" marR="0" indent="0" algn="l" defTabSz="914377" rtl="0" eaLnBrk="1" fontAlgn="auto" latinLnBrk="0" hangingPunct="1">
              <a:lnSpc>
                <a:spcPct val="100000"/>
              </a:lnSpc>
              <a:spcBef>
                <a:spcPts val="0"/>
              </a:spcBef>
              <a:spcAft>
                <a:spcPts val="0"/>
              </a:spcAft>
              <a:buClrTx/>
              <a:buSzTx/>
              <a:buFontTx/>
              <a:buNone/>
              <a:tabLst/>
              <a:defRPr lang="en-US" sz="1200" kern="120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t>Asset Owner Name</a:t>
            </a:r>
          </a:p>
        </p:txBody>
      </p:sp>
      <p:sp>
        <p:nvSpPr>
          <p:cNvPr id="24" name="Text Placeholder 8">
            <a:extLst>
              <a:ext uri="{FF2B5EF4-FFF2-40B4-BE49-F238E27FC236}">
                <a16:creationId xmlns:a16="http://schemas.microsoft.com/office/drawing/2014/main" id="{CCD87786-7ED8-4EE1-B3B3-A6479A715E4E}"/>
              </a:ext>
            </a:extLst>
          </p:cNvPr>
          <p:cNvSpPr>
            <a:spLocks noGrp="1"/>
          </p:cNvSpPr>
          <p:nvPr>
            <p:ph type="body" sz="quarter" idx="24" hasCustomPrompt="1"/>
          </p:nvPr>
        </p:nvSpPr>
        <p:spPr>
          <a:xfrm>
            <a:off x="2400301" y="3719535"/>
            <a:ext cx="3587751" cy="212704"/>
          </a:xfrm>
          <a:prstGeom prst="rect">
            <a:avLst/>
          </a:prstGeom>
        </p:spPr>
        <p:txBody>
          <a:bodyPr bIns="36000" anchor="ctr" anchorCtr="0">
            <a:noAutofit/>
          </a:bodyPr>
          <a:lstStyle>
            <a:lvl1pPr marL="0" marR="0" indent="0" algn="l" defTabSz="914377" rtl="0" eaLnBrk="1" fontAlgn="auto" latinLnBrk="0" hangingPunct="1">
              <a:lnSpc>
                <a:spcPct val="100000"/>
              </a:lnSpc>
              <a:spcBef>
                <a:spcPts val="0"/>
              </a:spcBef>
              <a:spcAft>
                <a:spcPts val="0"/>
              </a:spcAft>
              <a:buClrTx/>
              <a:buSzTx/>
              <a:buFontTx/>
              <a:buNone/>
              <a:tabLst/>
              <a:defRPr lang="en-US" sz="1200" kern="120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t>New, Renewal, or Renewal with Changes</a:t>
            </a:r>
          </a:p>
        </p:txBody>
      </p:sp>
      <p:sp>
        <p:nvSpPr>
          <p:cNvPr id="25" name="Text Placeholder 8">
            <a:extLst>
              <a:ext uri="{FF2B5EF4-FFF2-40B4-BE49-F238E27FC236}">
                <a16:creationId xmlns:a16="http://schemas.microsoft.com/office/drawing/2014/main" id="{1D9B817E-A629-4622-9AC6-41D2225A8F01}"/>
              </a:ext>
            </a:extLst>
          </p:cNvPr>
          <p:cNvSpPr>
            <a:spLocks noGrp="1"/>
          </p:cNvSpPr>
          <p:nvPr>
            <p:ph type="body" sz="quarter" idx="25" hasCustomPrompt="1"/>
          </p:nvPr>
        </p:nvSpPr>
        <p:spPr>
          <a:xfrm>
            <a:off x="8051801" y="3357584"/>
            <a:ext cx="3587751" cy="212704"/>
          </a:xfrm>
          <a:prstGeom prst="rect">
            <a:avLst/>
          </a:prstGeom>
        </p:spPr>
        <p:txBody>
          <a:bodyPr bIns="36000" anchor="ctr" anchorCtr="0">
            <a:noAutofit/>
          </a:bodyPr>
          <a:lstStyle>
            <a:lvl1pPr marL="0" marR="0" indent="0" algn="l" defTabSz="914377" rtl="0" eaLnBrk="1" fontAlgn="auto" latinLnBrk="0" hangingPunct="1">
              <a:lnSpc>
                <a:spcPct val="100000"/>
              </a:lnSpc>
              <a:spcBef>
                <a:spcPts val="0"/>
              </a:spcBef>
              <a:spcAft>
                <a:spcPts val="0"/>
              </a:spcAft>
              <a:buClrTx/>
              <a:buSzTx/>
              <a:buFontTx/>
              <a:buNone/>
              <a:tabLst/>
              <a:defRPr lang="en-US" sz="1200" kern="120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t>ML-XXXX-US-XXXX</a:t>
            </a:r>
          </a:p>
        </p:txBody>
      </p:sp>
      <p:sp>
        <p:nvSpPr>
          <p:cNvPr id="26" name="Text Placeholder 8">
            <a:extLst>
              <a:ext uri="{FF2B5EF4-FFF2-40B4-BE49-F238E27FC236}">
                <a16:creationId xmlns:a16="http://schemas.microsoft.com/office/drawing/2014/main" id="{E2D501DA-67EF-4777-9F2D-C3939AA8458D}"/>
              </a:ext>
            </a:extLst>
          </p:cNvPr>
          <p:cNvSpPr>
            <a:spLocks noGrp="1"/>
          </p:cNvSpPr>
          <p:nvPr>
            <p:ph type="body" sz="quarter" idx="26" hasCustomPrompt="1"/>
          </p:nvPr>
        </p:nvSpPr>
        <p:spPr>
          <a:xfrm>
            <a:off x="8051801" y="3719535"/>
            <a:ext cx="3587751" cy="212704"/>
          </a:xfrm>
          <a:prstGeom prst="rect">
            <a:avLst/>
          </a:prstGeom>
        </p:spPr>
        <p:txBody>
          <a:bodyPr bIns="36000" anchor="ctr" anchorCtr="0">
            <a:noAutofit/>
          </a:bodyPr>
          <a:lstStyle>
            <a:lvl1pPr marL="0" marR="0" indent="0" algn="l" defTabSz="914377" rtl="0" eaLnBrk="1" fontAlgn="auto" latinLnBrk="0" hangingPunct="1">
              <a:lnSpc>
                <a:spcPct val="100000"/>
              </a:lnSpc>
              <a:spcBef>
                <a:spcPts val="0"/>
              </a:spcBef>
              <a:spcAft>
                <a:spcPts val="0"/>
              </a:spcAft>
              <a:buClrTx/>
              <a:buSzTx/>
              <a:buFontTx/>
              <a:buNone/>
              <a:tabLst/>
              <a:defRPr lang="en-US" sz="1200" kern="120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t>#################</a:t>
            </a:r>
          </a:p>
        </p:txBody>
      </p:sp>
      <p:sp>
        <p:nvSpPr>
          <p:cNvPr id="27" name="Text Placeholder 8">
            <a:extLst>
              <a:ext uri="{FF2B5EF4-FFF2-40B4-BE49-F238E27FC236}">
                <a16:creationId xmlns:a16="http://schemas.microsoft.com/office/drawing/2014/main" id="{59E037D0-0F77-44B7-9103-198F043B9444}"/>
              </a:ext>
            </a:extLst>
          </p:cNvPr>
          <p:cNvSpPr>
            <a:spLocks noGrp="1"/>
          </p:cNvSpPr>
          <p:nvPr>
            <p:ph type="body" sz="quarter" idx="27" hasCustomPrompt="1"/>
          </p:nvPr>
        </p:nvSpPr>
        <p:spPr>
          <a:xfrm>
            <a:off x="2400301" y="4165623"/>
            <a:ext cx="3587751" cy="212704"/>
          </a:xfrm>
          <a:prstGeom prst="rect">
            <a:avLst/>
          </a:prstGeom>
        </p:spPr>
        <p:txBody>
          <a:bodyPr bIns="36000" anchor="ctr" anchorCtr="0">
            <a:noAutofit/>
          </a:bodyPr>
          <a:lstStyle>
            <a:lvl1pPr marL="0" marR="0" indent="0" algn="l" defTabSz="914377" rtl="0" eaLnBrk="1" fontAlgn="auto" latinLnBrk="0" hangingPunct="1">
              <a:lnSpc>
                <a:spcPct val="100000"/>
              </a:lnSpc>
              <a:spcBef>
                <a:spcPts val="0"/>
              </a:spcBef>
              <a:spcAft>
                <a:spcPts val="0"/>
              </a:spcAft>
              <a:buClrTx/>
              <a:buSzTx/>
              <a:buFontTx/>
              <a:buNone/>
              <a:tabLst/>
              <a:defRPr lang="en-US" sz="1200" kern="120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t>Yes or No</a:t>
            </a:r>
          </a:p>
        </p:txBody>
      </p:sp>
      <p:sp>
        <p:nvSpPr>
          <p:cNvPr id="28" name="Text Placeholder 8">
            <a:extLst>
              <a:ext uri="{FF2B5EF4-FFF2-40B4-BE49-F238E27FC236}">
                <a16:creationId xmlns:a16="http://schemas.microsoft.com/office/drawing/2014/main" id="{9D6106A2-A056-419F-B716-040993280643}"/>
              </a:ext>
            </a:extLst>
          </p:cNvPr>
          <p:cNvSpPr>
            <a:spLocks noGrp="1"/>
          </p:cNvSpPr>
          <p:nvPr>
            <p:ph type="body" sz="quarter" idx="28" hasCustomPrompt="1"/>
          </p:nvPr>
        </p:nvSpPr>
        <p:spPr>
          <a:xfrm>
            <a:off x="2400301" y="4449784"/>
            <a:ext cx="3587751" cy="212704"/>
          </a:xfrm>
          <a:prstGeom prst="rect">
            <a:avLst/>
          </a:prstGeom>
        </p:spPr>
        <p:txBody>
          <a:bodyPr bIns="36000" anchor="ctr" anchorCtr="0">
            <a:noAutofit/>
          </a:bodyPr>
          <a:lstStyle>
            <a:lvl1pPr marL="0" marR="0" indent="0" algn="l" defTabSz="914377" rtl="0" eaLnBrk="1" fontAlgn="auto" latinLnBrk="0" hangingPunct="1">
              <a:lnSpc>
                <a:spcPct val="100000"/>
              </a:lnSpc>
              <a:spcBef>
                <a:spcPts val="0"/>
              </a:spcBef>
              <a:spcAft>
                <a:spcPts val="0"/>
              </a:spcAft>
              <a:buClrTx/>
              <a:buSzTx/>
              <a:buFontTx/>
              <a:buNone/>
              <a:tabLst/>
              <a:defRPr lang="en-US" sz="1200" kern="120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t>Yes or No</a:t>
            </a:r>
          </a:p>
        </p:txBody>
      </p:sp>
      <p:sp>
        <p:nvSpPr>
          <p:cNvPr id="29" name="Text Placeholder 8">
            <a:extLst>
              <a:ext uri="{FF2B5EF4-FFF2-40B4-BE49-F238E27FC236}">
                <a16:creationId xmlns:a16="http://schemas.microsoft.com/office/drawing/2014/main" id="{8BF6C55C-A804-4A53-ADEF-31F1D645B7E5}"/>
              </a:ext>
            </a:extLst>
          </p:cNvPr>
          <p:cNvSpPr>
            <a:spLocks noGrp="1"/>
          </p:cNvSpPr>
          <p:nvPr>
            <p:ph type="body" sz="quarter" idx="29" hasCustomPrompt="1"/>
          </p:nvPr>
        </p:nvSpPr>
        <p:spPr>
          <a:xfrm>
            <a:off x="8051801" y="4165623"/>
            <a:ext cx="3587751" cy="212704"/>
          </a:xfrm>
          <a:prstGeom prst="rect">
            <a:avLst/>
          </a:prstGeom>
        </p:spPr>
        <p:txBody>
          <a:bodyPr bIns="36000" anchor="ctr" anchorCtr="0">
            <a:noAutofit/>
          </a:bodyPr>
          <a:lstStyle>
            <a:lvl1pPr marL="0" marR="0" indent="0" algn="l" defTabSz="914377" rtl="0" eaLnBrk="1" fontAlgn="auto" latinLnBrk="0" hangingPunct="1">
              <a:lnSpc>
                <a:spcPct val="100000"/>
              </a:lnSpc>
              <a:spcBef>
                <a:spcPts val="0"/>
              </a:spcBef>
              <a:spcAft>
                <a:spcPts val="0"/>
              </a:spcAft>
              <a:buClrTx/>
              <a:buSzTx/>
              <a:buFontTx/>
              <a:buNone/>
              <a:tabLst/>
              <a:defRPr lang="en-US" sz="1200" kern="120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t>Yes or No</a:t>
            </a:r>
          </a:p>
        </p:txBody>
      </p:sp>
      <p:sp>
        <p:nvSpPr>
          <p:cNvPr id="30" name="Text Placeholder 8">
            <a:extLst>
              <a:ext uri="{FF2B5EF4-FFF2-40B4-BE49-F238E27FC236}">
                <a16:creationId xmlns:a16="http://schemas.microsoft.com/office/drawing/2014/main" id="{276A9016-F7A1-4312-93C6-EA22ACE9E0B6}"/>
              </a:ext>
            </a:extLst>
          </p:cNvPr>
          <p:cNvSpPr>
            <a:spLocks noGrp="1"/>
          </p:cNvSpPr>
          <p:nvPr>
            <p:ph type="body" sz="quarter" idx="30" hasCustomPrompt="1"/>
          </p:nvPr>
        </p:nvSpPr>
        <p:spPr>
          <a:xfrm>
            <a:off x="8051801" y="4449784"/>
            <a:ext cx="3587751" cy="212704"/>
          </a:xfrm>
          <a:prstGeom prst="rect">
            <a:avLst/>
          </a:prstGeom>
        </p:spPr>
        <p:txBody>
          <a:bodyPr bIns="36000" anchor="ctr" anchorCtr="0">
            <a:noAutofit/>
          </a:bodyPr>
          <a:lstStyle>
            <a:lvl1pPr marL="0" marR="0" indent="0" algn="l" defTabSz="914377" rtl="0" eaLnBrk="1" fontAlgn="auto" latinLnBrk="0" hangingPunct="1">
              <a:lnSpc>
                <a:spcPct val="100000"/>
              </a:lnSpc>
              <a:spcBef>
                <a:spcPts val="0"/>
              </a:spcBef>
              <a:spcAft>
                <a:spcPts val="0"/>
              </a:spcAft>
              <a:buClrTx/>
              <a:buSzTx/>
              <a:buFontTx/>
              <a:buNone/>
              <a:tabLst/>
              <a:defRPr lang="en-US" sz="1200" kern="120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t>If Yes - $Value</a:t>
            </a:r>
          </a:p>
        </p:txBody>
      </p:sp>
      <p:sp>
        <p:nvSpPr>
          <p:cNvPr id="31" name="Text Placeholder 8">
            <a:extLst>
              <a:ext uri="{FF2B5EF4-FFF2-40B4-BE49-F238E27FC236}">
                <a16:creationId xmlns:a16="http://schemas.microsoft.com/office/drawing/2014/main" id="{B0D90536-A5DA-41EA-B290-AD700D87E194}"/>
              </a:ext>
            </a:extLst>
          </p:cNvPr>
          <p:cNvSpPr>
            <a:spLocks noGrp="1"/>
          </p:cNvSpPr>
          <p:nvPr>
            <p:ph type="body" sz="quarter" idx="31" hasCustomPrompt="1"/>
          </p:nvPr>
        </p:nvSpPr>
        <p:spPr>
          <a:xfrm>
            <a:off x="2400300" y="4777085"/>
            <a:ext cx="9239251" cy="615655"/>
          </a:xfrm>
          <a:prstGeom prst="rect">
            <a:avLst/>
          </a:prstGeom>
        </p:spPr>
        <p:txBody>
          <a:bodyPr bIns="36000" anchor="ctr" anchorCtr="0">
            <a:noAutofit/>
          </a:bodyPr>
          <a:lstStyle>
            <a:lvl1pPr marL="0" marR="0" indent="0" algn="l" defTabSz="914377" rtl="0" eaLnBrk="1" fontAlgn="auto" latinLnBrk="0" hangingPunct="1">
              <a:lnSpc>
                <a:spcPct val="100000"/>
              </a:lnSpc>
              <a:spcBef>
                <a:spcPts val="0"/>
              </a:spcBef>
              <a:spcAft>
                <a:spcPts val="0"/>
              </a:spcAft>
              <a:buClrTx/>
              <a:buSzTx/>
              <a:buFontTx/>
              <a:buNone/>
              <a:tabLst/>
              <a:defRPr lang="en-US" sz="1200" kern="120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t>N/A or Enter Instructions</a:t>
            </a:r>
          </a:p>
        </p:txBody>
      </p:sp>
      <p:sp>
        <p:nvSpPr>
          <p:cNvPr id="4" name="Date Placeholder 3">
            <a:extLst>
              <a:ext uri="{FF2B5EF4-FFF2-40B4-BE49-F238E27FC236}">
                <a16:creationId xmlns:a16="http://schemas.microsoft.com/office/drawing/2014/main" id="{77A2A3E3-164F-4AAA-A9F6-A4BAFFBD8DD5}"/>
              </a:ext>
            </a:extLst>
          </p:cNvPr>
          <p:cNvSpPr>
            <a:spLocks noGrp="1"/>
          </p:cNvSpPr>
          <p:nvPr>
            <p:ph type="dt" sz="half" idx="32"/>
          </p:nvPr>
        </p:nvSpPr>
        <p:spPr/>
        <p:txBody>
          <a:bodyPr/>
          <a:lstStyle/>
          <a:p>
            <a:endParaRPr lang="en-GB"/>
          </a:p>
        </p:txBody>
      </p:sp>
      <p:sp>
        <p:nvSpPr>
          <p:cNvPr id="10" name="Slide Number Placeholder 9">
            <a:extLst>
              <a:ext uri="{FF2B5EF4-FFF2-40B4-BE49-F238E27FC236}">
                <a16:creationId xmlns:a16="http://schemas.microsoft.com/office/drawing/2014/main" id="{85072D7A-46D0-4869-AC3D-8CEFC15C6A83}"/>
              </a:ext>
            </a:extLst>
          </p:cNvPr>
          <p:cNvSpPr>
            <a:spLocks noGrp="1"/>
          </p:cNvSpPr>
          <p:nvPr>
            <p:ph type="sldNum" sz="quarter" idx="34"/>
          </p:nvPr>
        </p:nvSpPr>
        <p:spPr/>
        <p:txBody>
          <a:bodyPr/>
          <a:lstStyle/>
          <a:p>
            <a:fld id="{F8E47D07-9D1E-4FE9-B31A-2F5863681021}" type="slidenum">
              <a:rPr lang="en-GB" smtClean="0"/>
              <a:pPr/>
              <a:t>‹#›</a:t>
            </a:fld>
            <a:endParaRPr lang="en-GB"/>
          </a:p>
        </p:txBody>
      </p:sp>
    </p:spTree>
    <p:custDataLst>
      <p:tags r:id="rId1"/>
    </p:custDataLst>
    <p:extLst>
      <p:ext uri="{BB962C8B-B14F-4D97-AF65-F5344CB8AC3E}">
        <p14:creationId xmlns:p14="http://schemas.microsoft.com/office/powerpoint/2010/main" val="198759074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EN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DC22DA5D-EC7E-40C3-8862-3E3748AD6C3A}"/>
              </a:ext>
            </a:extLst>
          </p:cNvPr>
          <p:cNvSpPr txBox="1">
            <a:spLocks/>
          </p:cNvSpPr>
          <p:nvPr userDrawn="1"/>
        </p:nvSpPr>
        <p:spPr>
          <a:xfrm>
            <a:off x="1257304" y="769811"/>
            <a:ext cx="9677395" cy="5318379"/>
          </a:xfrm>
          <a:prstGeom prst="rect">
            <a:avLst/>
          </a:prstGeom>
        </p:spPr>
        <p:txBody>
          <a:bodyPr vert="horz" wrap="square" lIns="0" tIns="0" rIns="0" bIns="0" rtlCol="0" anchor="t">
            <a:spAutoFit/>
          </a:bodyPr>
          <a:lstStyle>
            <a:lvl1pPr algn="ctr" defTabSz="914400" rtl="0" eaLnBrk="1" latinLnBrk="0" hangingPunct="1">
              <a:lnSpc>
                <a:spcPct val="90000"/>
              </a:lnSpc>
              <a:spcBef>
                <a:spcPct val="0"/>
              </a:spcBef>
              <a:buNone/>
              <a:defRPr sz="6000" kern="1200">
                <a:solidFill>
                  <a:schemeClr val="bg1"/>
                </a:solidFill>
                <a:latin typeface="+mj-lt"/>
                <a:ea typeface="+mj-ea"/>
                <a:cs typeface="+mj-cs"/>
              </a:defRPr>
            </a:lvl1pPr>
          </a:lstStyle>
          <a:p>
            <a:r>
              <a:rPr lang="en-US" sz="9600"/>
              <a:t>Do not use layouts</a:t>
            </a:r>
            <a:br>
              <a:rPr lang="en-US" sz="9600"/>
            </a:br>
            <a:r>
              <a:rPr lang="en-US" sz="9600"/>
              <a:t>in this section appearing after this point. </a:t>
            </a:r>
          </a:p>
        </p:txBody>
      </p:sp>
      <p:sp>
        <p:nvSpPr>
          <p:cNvPr id="4" name="DO NOT DELETE (BRANDIN)">
            <a:extLst>
              <a:ext uri="{FF2B5EF4-FFF2-40B4-BE49-F238E27FC236}">
                <a16:creationId xmlns:a16="http://schemas.microsoft.com/office/drawing/2014/main" id="{F1299135-0714-4CF7-A974-069E1C738F33}"/>
              </a:ext>
            </a:extLst>
          </p:cNvPr>
          <p:cNvSpPr/>
          <p:nvPr userDrawn="1"/>
        </p:nvSpPr>
        <p:spPr>
          <a:xfrm>
            <a:off x="0" y="0"/>
            <a:ext cx="0" cy="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lnSpc>
                <a:spcPct val="90000"/>
              </a:lnSpc>
              <a:spcAft>
                <a:spcPts val="600"/>
              </a:spcAft>
            </a:pPr>
            <a:endParaRPr lang="en-US" sz="1351" dirty="0" err="1"/>
          </a:p>
        </p:txBody>
      </p:sp>
    </p:spTree>
    <p:custDataLst>
      <p:custData r:id="rId1"/>
      <p:tags r:id="rId2"/>
    </p:custDataLst>
    <p:extLst>
      <p:ext uri="{BB962C8B-B14F-4D97-AF65-F5344CB8AC3E}">
        <p14:creationId xmlns:p14="http://schemas.microsoft.com/office/powerpoint/2010/main" val="193859786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pic>
        <p:nvPicPr>
          <p:cNvPr id="5" name="Picture 14"/>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9065684" y="6229351"/>
            <a:ext cx="2878667"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15"/>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10064751" y="6640513"/>
            <a:ext cx="1964267" cy="101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4922539" y="2304165"/>
            <a:ext cx="6525749" cy="1514599"/>
          </a:xfrm>
        </p:spPr>
        <p:txBody>
          <a:bodyPr anchor="b" anchorCtr="1"/>
          <a:lstStyle>
            <a:lvl1pPr algn="l">
              <a:defRPr b="1">
                <a:solidFill>
                  <a:srgbClr val="00B0F0"/>
                </a:solidFill>
                <a:latin typeface="Arial" pitchFamily="34" charset="0"/>
                <a:cs typeface="Arial" pitchFamily="34" charset="0"/>
              </a:defRPr>
            </a:lvl1pPr>
          </a:lstStyle>
          <a:p>
            <a:r>
              <a:rPr lang="en-US"/>
              <a:t>Click to edit Master title style</a:t>
            </a:r>
            <a:endParaRPr lang="fr-BE" dirty="0"/>
          </a:p>
        </p:txBody>
      </p:sp>
      <p:sp>
        <p:nvSpPr>
          <p:cNvPr id="3" name="Subtitle 2"/>
          <p:cNvSpPr>
            <a:spLocks noGrp="1"/>
          </p:cNvSpPr>
          <p:nvPr>
            <p:ph type="subTitle" idx="1"/>
          </p:nvPr>
        </p:nvSpPr>
        <p:spPr>
          <a:xfrm>
            <a:off x="2639616" y="3886200"/>
            <a:ext cx="8832981" cy="1126976"/>
          </a:xfrm>
        </p:spPr>
        <p:txBody>
          <a:bodyPr/>
          <a:lstStyle>
            <a:lvl1pPr marL="0" indent="0" algn="ctr">
              <a:buNone/>
              <a:defRPr>
                <a:solidFill>
                  <a:schemeClr val="tx1"/>
                </a:solidFill>
                <a:latin typeface="Arial" pitchFamily="34" charset="0"/>
                <a:cs typeface="Arial" pitchFamily="34" charset="0"/>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endParaRPr lang="fr-BE" dirty="0"/>
          </a:p>
        </p:txBody>
      </p:sp>
    </p:spTree>
    <p:extLst>
      <p:ext uri="{BB962C8B-B14F-4D97-AF65-F5344CB8AC3E}">
        <p14:creationId xmlns:p14="http://schemas.microsoft.com/office/powerpoint/2010/main" val="303104259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r-BE"/>
          </a:p>
        </p:txBody>
      </p:sp>
      <p:sp>
        <p:nvSpPr>
          <p:cNvPr id="3" name="Content Placeholder 2"/>
          <p:cNvSpPr>
            <a:spLocks noGrp="1"/>
          </p:cNvSpPr>
          <p:nvPr>
            <p:ph idx="1"/>
          </p:nvPr>
        </p:nvSpPr>
        <p:spPr/>
        <p:txBody>
          <a:bodyPr/>
          <a:lstStyle>
            <a:lvl1pPr marL="342891" indent="-342891">
              <a:spcBef>
                <a:spcPts val="0"/>
              </a:spcBef>
              <a:buClr>
                <a:srgbClr val="00B0F0"/>
              </a:buClr>
              <a:buSzPct val="100000"/>
              <a:buFont typeface="Arial" panose="020B0604020202020204" pitchFamily="34" charset="0"/>
              <a:buChar char="•"/>
              <a:defRPr/>
            </a:lvl1pPr>
            <a:lvl2pPr marL="742932" indent="-285744">
              <a:spcBef>
                <a:spcPts val="0"/>
              </a:spcBef>
              <a:buClr>
                <a:srgbClr val="00B0F0"/>
              </a:buClr>
              <a:buSzPct val="90000"/>
              <a:buFont typeface="Courier New" panose="02070309020205020404" pitchFamily="49" charset="0"/>
              <a:buChar char="o"/>
              <a:defRPr sz="2400"/>
            </a:lvl2pPr>
            <a:lvl3pPr marL="1142971" indent="-228594">
              <a:spcBef>
                <a:spcPts val="0"/>
              </a:spcBef>
              <a:buClr>
                <a:srgbClr val="00B0F0"/>
              </a:buClr>
              <a:buSzPct val="80000"/>
              <a:buFont typeface="Wingdings" panose="05000000000000000000" pitchFamily="2" charset="2"/>
              <a:buChar char="§"/>
              <a:defRPr sz="2400"/>
            </a:lvl3pPr>
            <a:lvl4pPr>
              <a:spcBef>
                <a:spcPts val="0"/>
              </a:spcBef>
              <a:defRPr sz="2400"/>
            </a:lvl4pPr>
            <a:lvl5pPr>
              <a:spcBef>
                <a:spcPts val="0"/>
              </a:spcBef>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BE" dirty="0"/>
          </a:p>
        </p:txBody>
      </p:sp>
      <p:sp>
        <p:nvSpPr>
          <p:cNvPr id="17" name="Footer Placeholder 4"/>
          <p:cNvSpPr>
            <a:spLocks noGrp="1"/>
          </p:cNvSpPr>
          <p:nvPr>
            <p:ph type="ftr" sz="quarter" idx="3"/>
          </p:nvPr>
        </p:nvSpPr>
        <p:spPr>
          <a:xfrm>
            <a:off x="606275" y="6316664"/>
            <a:ext cx="3860800" cy="365125"/>
          </a:xfrm>
          <a:prstGeom prst="rect">
            <a:avLst/>
          </a:prstGeom>
        </p:spPr>
        <p:txBody>
          <a:bodyPr vert="horz" lIns="91440" tIns="45720" rIns="91440" bIns="45720" rtlCol="0" anchor="ctr"/>
          <a:lstStyle>
            <a:lvl1pPr algn="l" fontAlgn="auto">
              <a:spcBef>
                <a:spcPts val="0"/>
              </a:spcBef>
              <a:spcAft>
                <a:spcPts val="0"/>
              </a:spcAft>
              <a:defRPr sz="1000" b="0">
                <a:solidFill>
                  <a:srgbClr val="241E4D"/>
                </a:solidFill>
                <a:latin typeface="Arial" pitchFamily="34" charset="0"/>
                <a:cs typeface="Arial" pitchFamily="34" charset="0"/>
              </a:defRPr>
            </a:lvl1pPr>
          </a:lstStyle>
          <a:p>
            <a:pPr defTabSz="914377">
              <a:defRPr/>
            </a:pPr>
            <a:endParaRPr lang="en-US"/>
          </a:p>
        </p:txBody>
      </p:sp>
      <p:sp>
        <p:nvSpPr>
          <p:cNvPr id="18" name="Slide Number Placeholder 5"/>
          <p:cNvSpPr>
            <a:spLocks noGrp="1"/>
          </p:cNvSpPr>
          <p:nvPr>
            <p:ph type="sldNum" sz="quarter" idx="4"/>
          </p:nvPr>
        </p:nvSpPr>
        <p:spPr>
          <a:xfrm>
            <a:off x="9203109" y="6316664"/>
            <a:ext cx="2844800" cy="365125"/>
          </a:xfrm>
          <a:prstGeom prst="rect">
            <a:avLst/>
          </a:prstGeom>
        </p:spPr>
        <p:txBody>
          <a:bodyPr vert="horz" lIns="91440" tIns="45720" rIns="91440" bIns="45720" rtlCol="0" anchor="ctr"/>
          <a:lstStyle>
            <a:lvl1pPr algn="r" fontAlgn="auto">
              <a:spcBef>
                <a:spcPts val="0"/>
              </a:spcBef>
              <a:spcAft>
                <a:spcPts val="0"/>
              </a:spcAft>
              <a:defRPr sz="1000" b="0">
                <a:solidFill>
                  <a:srgbClr val="241E4D"/>
                </a:solidFill>
                <a:latin typeface="Arial" panose="020B0604020202020204" pitchFamily="34" charset="0"/>
                <a:cs typeface="Arial" panose="020B0604020202020204" pitchFamily="34" charset="0"/>
              </a:defRPr>
            </a:lvl1pPr>
          </a:lstStyle>
          <a:p>
            <a:pPr defTabSz="914377">
              <a:defRPr/>
            </a:pPr>
            <a:r>
              <a:rPr lang="en-US" i="1">
                <a:solidFill>
                  <a:srgbClr val="FF0000"/>
                </a:solidFill>
              </a:rPr>
              <a:t>Slides not QC’ed           </a:t>
            </a:r>
            <a:fld id="{97D499A9-6350-438B-9959-366CB6526557}" type="slidenum">
              <a:rPr lang="en-US" smtClean="0"/>
              <a:pPr defTabSz="914377">
                <a:defRPr/>
              </a:pPr>
              <a:t>‹#›</a:t>
            </a:fld>
            <a:endParaRPr lang="en-US"/>
          </a:p>
        </p:txBody>
      </p:sp>
      <p:sp>
        <p:nvSpPr>
          <p:cNvPr id="19" name="TextBox 18"/>
          <p:cNvSpPr txBox="1"/>
          <p:nvPr userDrawn="1"/>
        </p:nvSpPr>
        <p:spPr>
          <a:xfrm>
            <a:off x="8184138" y="6604844"/>
            <a:ext cx="3311804" cy="153888"/>
          </a:xfrm>
          <a:prstGeom prst="rect">
            <a:avLst/>
          </a:prstGeom>
          <a:noFill/>
        </p:spPr>
        <p:txBody>
          <a:bodyPr wrap="none" lIns="0" tIns="0" rIns="0" bIns="0" rtlCol="0" anchor="ctr">
            <a:spAutoFit/>
          </a:bodyPr>
          <a:lstStyle/>
          <a:p>
            <a:pPr algn="ctr" defTabSz="914377" fontAlgn="base">
              <a:spcBef>
                <a:spcPct val="0"/>
              </a:spcBef>
              <a:spcAft>
                <a:spcPct val="0"/>
              </a:spcAft>
            </a:pPr>
            <a:r>
              <a:rPr lang="en-US" sz="1000" err="1">
                <a:solidFill>
                  <a:srgbClr val="009DE0"/>
                </a:solidFill>
                <a:latin typeface="Arial" pitchFamily="34" charset="0"/>
                <a:cs typeface="Arial" pitchFamily="34" charset="0"/>
              </a:rPr>
              <a:t>Vansteenkiste</a:t>
            </a:r>
            <a:r>
              <a:rPr lang="en-US" sz="1000">
                <a:solidFill>
                  <a:srgbClr val="009DE0"/>
                </a:solidFill>
                <a:latin typeface="Arial" pitchFamily="34" charset="0"/>
                <a:cs typeface="Arial" pitchFamily="34" charset="0"/>
              </a:rPr>
              <a:t> J. et al., </a:t>
            </a:r>
            <a:r>
              <a:rPr lang="en-US" sz="1000" err="1">
                <a:solidFill>
                  <a:srgbClr val="009DE0"/>
                </a:solidFill>
                <a:latin typeface="Arial" pitchFamily="34" charset="0"/>
                <a:cs typeface="Arial" pitchFamily="34" charset="0"/>
              </a:rPr>
              <a:t>atezolizumab</a:t>
            </a:r>
            <a:r>
              <a:rPr lang="en-US" sz="1000">
                <a:solidFill>
                  <a:srgbClr val="009DE0"/>
                </a:solidFill>
                <a:latin typeface="Arial" pitchFamily="34" charset="0"/>
                <a:cs typeface="Arial" pitchFamily="34" charset="0"/>
              </a:rPr>
              <a:t> in NSCLC (POPLAR)</a:t>
            </a:r>
          </a:p>
        </p:txBody>
      </p:sp>
    </p:spTree>
    <p:extLst>
      <p:ext uri="{BB962C8B-B14F-4D97-AF65-F5344CB8AC3E}">
        <p14:creationId xmlns:p14="http://schemas.microsoft.com/office/powerpoint/2010/main" val="35658370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fr-BE" dirty="0"/>
          </a:p>
        </p:txBody>
      </p:sp>
      <p:sp>
        <p:nvSpPr>
          <p:cNvPr id="3" name="Content Placeholder 2"/>
          <p:cNvSpPr>
            <a:spLocks noGrp="1"/>
          </p:cNvSpPr>
          <p:nvPr>
            <p:ph sz="half" idx="1"/>
          </p:nvPr>
        </p:nvSpPr>
        <p:spPr>
          <a:xfrm>
            <a:off x="609600" y="1916833"/>
            <a:ext cx="5384800" cy="4209331"/>
          </a:xfrm>
        </p:spPr>
        <p:txBody>
          <a:bodyPr/>
          <a:lstStyle>
            <a:lvl1pPr>
              <a:spcBef>
                <a:spcPts val="0"/>
              </a:spcBef>
              <a:defRPr sz="2800"/>
            </a:lvl1pPr>
            <a:lvl2pPr>
              <a:spcBef>
                <a:spcPts val="0"/>
              </a:spcBef>
              <a:defRPr sz="2400"/>
            </a:lvl2pPr>
            <a:lvl3pPr>
              <a:spcBef>
                <a:spcPts val="0"/>
              </a:spcBef>
              <a:defRPr sz="2400"/>
            </a:lvl3pPr>
            <a:lvl4pPr>
              <a:spcBef>
                <a:spcPts val="0"/>
              </a:spcBef>
              <a:defRPr sz="2400"/>
            </a:lvl4pPr>
            <a:lvl5pPr>
              <a:spcBef>
                <a:spcPts val="0"/>
              </a:spcBef>
              <a:defRPr sz="2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BE" dirty="0"/>
          </a:p>
        </p:txBody>
      </p:sp>
      <p:sp>
        <p:nvSpPr>
          <p:cNvPr id="4" name="Content Placeholder 3"/>
          <p:cNvSpPr>
            <a:spLocks noGrp="1"/>
          </p:cNvSpPr>
          <p:nvPr>
            <p:ph sz="half" idx="2"/>
          </p:nvPr>
        </p:nvSpPr>
        <p:spPr>
          <a:xfrm>
            <a:off x="6197600" y="1916833"/>
            <a:ext cx="5384800" cy="4209331"/>
          </a:xfrm>
        </p:spPr>
        <p:txBody>
          <a:bodyPr/>
          <a:lstStyle>
            <a:lvl1pPr marL="342891" indent="-342891">
              <a:spcBef>
                <a:spcPts val="0"/>
              </a:spcBef>
              <a:buClr>
                <a:srgbClr val="00B0F0"/>
              </a:buClr>
              <a:buSzPct val="100000"/>
              <a:buFont typeface="Arial" panose="020B0604020202020204" pitchFamily="34" charset="0"/>
              <a:buChar char="•"/>
              <a:defRPr sz="2800"/>
            </a:lvl1pPr>
            <a:lvl2pPr marL="742932" indent="-285744">
              <a:spcBef>
                <a:spcPts val="0"/>
              </a:spcBef>
              <a:buClr>
                <a:srgbClr val="00B0F0"/>
              </a:buClr>
              <a:buSzPct val="90000"/>
              <a:buFont typeface="Courier New" panose="02070309020205020404" pitchFamily="49" charset="0"/>
              <a:buChar char="o"/>
              <a:defRPr sz="2400"/>
            </a:lvl2pPr>
            <a:lvl3pPr marL="1142971" indent="-228594">
              <a:spcBef>
                <a:spcPts val="0"/>
              </a:spcBef>
              <a:buClr>
                <a:srgbClr val="00B0F0"/>
              </a:buClr>
              <a:buSzPct val="80000"/>
              <a:buFont typeface="Wingdings" panose="05000000000000000000" pitchFamily="2" charset="2"/>
              <a:buChar char="§"/>
              <a:defRPr sz="2400"/>
            </a:lvl3pPr>
            <a:lvl4pPr>
              <a:spcBef>
                <a:spcPts val="0"/>
              </a:spcBef>
              <a:defRPr sz="2400"/>
            </a:lvl4pPr>
            <a:lvl5pPr>
              <a:spcBef>
                <a:spcPts val="0"/>
              </a:spcBef>
              <a:defRPr sz="2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BE" dirty="0"/>
          </a:p>
        </p:txBody>
      </p:sp>
      <p:sp>
        <p:nvSpPr>
          <p:cNvPr id="22" name="Slide Number Placeholder 5"/>
          <p:cNvSpPr>
            <a:spLocks noGrp="1"/>
          </p:cNvSpPr>
          <p:nvPr>
            <p:ph type="sldNum" sz="quarter" idx="4"/>
          </p:nvPr>
        </p:nvSpPr>
        <p:spPr>
          <a:xfrm>
            <a:off x="9203109" y="6316664"/>
            <a:ext cx="2844800" cy="365125"/>
          </a:xfrm>
          <a:prstGeom prst="rect">
            <a:avLst/>
          </a:prstGeom>
        </p:spPr>
        <p:txBody>
          <a:bodyPr vert="horz" lIns="91440" tIns="45720" rIns="91440" bIns="45720" rtlCol="0" anchor="ctr"/>
          <a:lstStyle>
            <a:lvl1pPr algn="r" fontAlgn="auto">
              <a:spcBef>
                <a:spcPts val="0"/>
              </a:spcBef>
              <a:spcAft>
                <a:spcPts val="0"/>
              </a:spcAft>
              <a:defRPr sz="1000" b="0">
                <a:solidFill>
                  <a:srgbClr val="241E4D"/>
                </a:solidFill>
                <a:latin typeface="Arial" panose="020B0604020202020204" pitchFamily="34" charset="0"/>
                <a:cs typeface="Arial" panose="020B0604020202020204" pitchFamily="34" charset="0"/>
              </a:defRPr>
            </a:lvl1pPr>
          </a:lstStyle>
          <a:p>
            <a:pPr defTabSz="914377">
              <a:defRPr/>
            </a:pPr>
            <a:r>
              <a:rPr lang="en-US" i="1">
                <a:solidFill>
                  <a:srgbClr val="FF0000"/>
                </a:solidFill>
              </a:rPr>
              <a:t>Slides not QC’ed      </a:t>
            </a:r>
            <a:fld id="{97D499A9-6350-438B-9959-366CB6526557}" type="slidenum">
              <a:rPr lang="en-US" smtClean="0"/>
              <a:pPr defTabSz="914377">
                <a:defRPr/>
              </a:pPr>
              <a:t>‹#›</a:t>
            </a:fld>
            <a:endParaRPr lang="en-US"/>
          </a:p>
        </p:txBody>
      </p:sp>
      <p:sp>
        <p:nvSpPr>
          <p:cNvPr id="23" name="TextBox 22"/>
          <p:cNvSpPr txBox="1"/>
          <p:nvPr userDrawn="1"/>
        </p:nvSpPr>
        <p:spPr>
          <a:xfrm>
            <a:off x="8184138" y="6604844"/>
            <a:ext cx="3311804" cy="153888"/>
          </a:xfrm>
          <a:prstGeom prst="rect">
            <a:avLst/>
          </a:prstGeom>
          <a:noFill/>
        </p:spPr>
        <p:txBody>
          <a:bodyPr wrap="none" lIns="0" tIns="0" rIns="0" bIns="0" rtlCol="0" anchor="ctr">
            <a:spAutoFit/>
          </a:bodyPr>
          <a:lstStyle/>
          <a:p>
            <a:pPr algn="ctr" defTabSz="914377" fontAlgn="base">
              <a:spcBef>
                <a:spcPct val="0"/>
              </a:spcBef>
              <a:spcAft>
                <a:spcPct val="0"/>
              </a:spcAft>
            </a:pPr>
            <a:r>
              <a:rPr lang="en-US" sz="1000" err="1">
                <a:solidFill>
                  <a:srgbClr val="009DE0"/>
                </a:solidFill>
                <a:latin typeface="Arial" pitchFamily="34" charset="0"/>
                <a:cs typeface="Arial" pitchFamily="34" charset="0"/>
              </a:rPr>
              <a:t>Vansteenkiste</a:t>
            </a:r>
            <a:r>
              <a:rPr lang="en-US" sz="1000">
                <a:solidFill>
                  <a:srgbClr val="009DE0"/>
                </a:solidFill>
                <a:latin typeface="Arial" pitchFamily="34" charset="0"/>
                <a:cs typeface="Arial" pitchFamily="34" charset="0"/>
              </a:rPr>
              <a:t> J. et al., </a:t>
            </a:r>
            <a:r>
              <a:rPr lang="en-US" sz="1000" err="1">
                <a:solidFill>
                  <a:srgbClr val="009DE0"/>
                </a:solidFill>
                <a:latin typeface="Arial" pitchFamily="34" charset="0"/>
                <a:cs typeface="Arial" pitchFamily="34" charset="0"/>
              </a:rPr>
              <a:t>atezolizumab</a:t>
            </a:r>
            <a:r>
              <a:rPr lang="en-US" sz="1000">
                <a:solidFill>
                  <a:srgbClr val="009DE0"/>
                </a:solidFill>
                <a:latin typeface="Arial" pitchFamily="34" charset="0"/>
                <a:cs typeface="Arial" pitchFamily="34" charset="0"/>
              </a:rPr>
              <a:t> in NSCLC (POPLAR)</a:t>
            </a:r>
          </a:p>
        </p:txBody>
      </p:sp>
      <p:sp>
        <p:nvSpPr>
          <p:cNvPr id="24" name="Footer Placeholder 4"/>
          <p:cNvSpPr>
            <a:spLocks noGrp="1"/>
          </p:cNvSpPr>
          <p:nvPr>
            <p:ph type="ftr" sz="quarter" idx="3"/>
          </p:nvPr>
        </p:nvSpPr>
        <p:spPr>
          <a:xfrm>
            <a:off x="606275" y="6316664"/>
            <a:ext cx="3860800" cy="365125"/>
          </a:xfrm>
          <a:prstGeom prst="rect">
            <a:avLst/>
          </a:prstGeom>
        </p:spPr>
        <p:txBody>
          <a:bodyPr vert="horz" lIns="91440" tIns="45720" rIns="91440" bIns="45720" rtlCol="0" anchor="ctr"/>
          <a:lstStyle>
            <a:lvl1pPr algn="l" fontAlgn="auto">
              <a:spcBef>
                <a:spcPts val="0"/>
              </a:spcBef>
              <a:spcAft>
                <a:spcPts val="0"/>
              </a:spcAft>
              <a:defRPr sz="1000" b="0">
                <a:solidFill>
                  <a:srgbClr val="241E4D"/>
                </a:solidFill>
                <a:latin typeface="Arial" pitchFamily="34" charset="0"/>
                <a:cs typeface="Arial" pitchFamily="34" charset="0"/>
              </a:defRPr>
            </a:lvl1pPr>
          </a:lstStyle>
          <a:p>
            <a:pPr defTabSz="914377">
              <a:defRPr/>
            </a:pPr>
            <a:endParaRPr lang="en-US"/>
          </a:p>
        </p:txBody>
      </p:sp>
    </p:spTree>
    <p:extLst>
      <p:ext uri="{BB962C8B-B14F-4D97-AF65-F5344CB8AC3E}">
        <p14:creationId xmlns:p14="http://schemas.microsoft.com/office/powerpoint/2010/main" val="405737867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351584" y="933864"/>
            <a:ext cx="9217024" cy="864096"/>
          </a:xfrm>
        </p:spPr>
        <p:txBody>
          <a:bodyPr/>
          <a:lstStyle>
            <a:lvl1pPr>
              <a:defRPr/>
            </a:lvl1pPr>
          </a:lstStyle>
          <a:p>
            <a:r>
              <a:rPr lang="en-US"/>
              <a:t>Click to edit Master title style</a:t>
            </a:r>
            <a:endParaRPr lang="fr-BE" dirty="0"/>
          </a:p>
        </p:txBody>
      </p:sp>
      <p:sp>
        <p:nvSpPr>
          <p:cNvPr id="3" name="Text Placeholder 2"/>
          <p:cNvSpPr>
            <a:spLocks noGrp="1"/>
          </p:cNvSpPr>
          <p:nvPr>
            <p:ph type="body" idx="1"/>
          </p:nvPr>
        </p:nvSpPr>
        <p:spPr>
          <a:xfrm>
            <a:off x="611200" y="1844825"/>
            <a:ext cx="5386917" cy="533467"/>
          </a:xfrm>
        </p:spPr>
        <p:txBody>
          <a:bodyPr anchor="b">
            <a:noAutofit/>
          </a:bodyPr>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420889"/>
            <a:ext cx="5386917" cy="3705275"/>
          </a:xfrm>
        </p:spPr>
        <p:txBody>
          <a:bodyPr/>
          <a:lstStyle>
            <a:lvl1pPr>
              <a:spcBef>
                <a:spcPts val="0"/>
              </a:spcBef>
              <a:defRPr sz="2800"/>
            </a:lvl1pPr>
            <a:lvl2pPr>
              <a:spcBef>
                <a:spcPts val="0"/>
              </a:spcBef>
              <a:defRPr sz="2400"/>
            </a:lvl2pPr>
            <a:lvl3pPr>
              <a:spcBef>
                <a:spcPts val="0"/>
              </a:spcBef>
              <a:defRPr sz="2400"/>
            </a:lvl3pPr>
            <a:lvl4pPr>
              <a:spcBef>
                <a:spcPts val="0"/>
              </a:spcBef>
              <a:defRPr sz="2400"/>
            </a:lvl4pPr>
            <a:lvl5pPr>
              <a:spcBef>
                <a:spcPts val="0"/>
              </a:spcBef>
              <a:defRPr sz="2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BE" dirty="0"/>
          </a:p>
        </p:txBody>
      </p:sp>
      <p:sp>
        <p:nvSpPr>
          <p:cNvPr id="5" name="Text Placeholder 4"/>
          <p:cNvSpPr>
            <a:spLocks noGrp="1"/>
          </p:cNvSpPr>
          <p:nvPr>
            <p:ph type="body" sz="quarter" idx="3"/>
          </p:nvPr>
        </p:nvSpPr>
        <p:spPr>
          <a:xfrm>
            <a:off x="6193374" y="1844825"/>
            <a:ext cx="5389033" cy="531219"/>
          </a:xfrm>
        </p:spPr>
        <p:txBody>
          <a:bodyPr anchor="b">
            <a:normAutofit/>
          </a:bodyPr>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4" y="2420889"/>
            <a:ext cx="5389033" cy="3705275"/>
          </a:xfrm>
        </p:spPr>
        <p:txBody>
          <a:bodyPr/>
          <a:lstStyle>
            <a:lvl1pPr>
              <a:spcBef>
                <a:spcPts val="0"/>
              </a:spcBef>
              <a:defRPr sz="2800"/>
            </a:lvl1pPr>
            <a:lvl2pPr>
              <a:spcBef>
                <a:spcPts val="0"/>
              </a:spcBef>
              <a:defRPr sz="2400"/>
            </a:lvl2pPr>
            <a:lvl3pPr>
              <a:spcBef>
                <a:spcPts val="0"/>
              </a:spcBef>
              <a:defRPr sz="2400"/>
            </a:lvl3pPr>
            <a:lvl4pPr>
              <a:spcBef>
                <a:spcPts val="0"/>
              </a:spcBef>
              <a:defRPr sz="2400"/>
            </a:lvl4pPr>
            <a:lvl5pPr>
              <a:spcBef>
                <a:spcPts val="0"/>
              </a:spcBef>
              <a:defRPr sz="2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BE" dirty="0"/>
          </a:p>
        </p:txBody>
      </p:sp>
      <p:sp>
        <p:nvSpPr>
          <p:cNvPr id="16" name="Slide Number Placeholder 5"/>
          <p:cNvSpPr>
            <a:spLocks noGrp="1"/>
          </p:cNvSpPr>
          <p:nvPr>
            <p:ph type="sldNum" sz="quarter" idx="10"/>
          </p:nvPr>
        </p:nvSpPr>
        <p:spPr>
          <a:xfrm>
            <a:off x="9203109" y="6316664"/>
            <a:ext cx="2844800" cy="365125"/>
          </a:xfrm>
          <a:prstGeom prst="rect">
            <a:avLst/>
          </a:prstGeom>
        </p:spPr>
        <p:txBody>
          <a:bodyPr vert="horz" lIns="91440" tIns="45720" rIns="91440" bIns="45720" rtlCol="0" anchor="ctr"/>
          <a:lstStyle>
            <a:lvl1pPr algn="r" fontAlgn="auto">
              <a:spcBef>
                <a:spcPts val="0"/>
              </a:spcBef>
              <a:spcAft>
                <a:spcPts val="0"/>
              </a:spcAft>
              <a:defRPr sz="1000" b="0">
                <a:solidFill>
                  <a:srgbClr val="241E4D"/>
                </a:solidFill>
                <a:latin typeface="Arial" panose="020B0604020202020204" pitchFamily="34" charset="0"/>
                <a:cs typeface="Arial" panose="020B0604020202020204" pitchFamily="34" charset="0"/>
              </a:defRPr>
            </a:lvl1pPr>
          </a:lstStyle>
          <a:p>
            <a:pPr defTabSz="914377">
              <a:defRPr/>
            </a:pPr>
            <a:r>
              <a:rPr lang="en-US" i="1">
                <a:solidFill>
                  <a:srgbClr val="FF0000"/>
                </a:solidFill>
              </a:rPr>
              <a:t>Slides not QC’ed      </a:t>
            </a:r>
            <a:fld id="{97D499A9-6350-438B-9959-366CB6526557}" type="slidenum">
              <a:rPr lang="en-US" smtClean="0"/>
              <a:pPr defTabSz="914377">
                <a:defRPr/>
              </a:pPr>
              <a:t>‹#›</a:t>
            </a:fld>
            <a:endParaRPr lang="en-US"/>
          </a:p>
        </p:txBody>
      </p:sp>
      <p:sp>
        <p:nvSpPr>
          <p:cNvPr id="17" name="TextBox 16"/>
          <p:cNvSpPr txBox="1"/>
          <p:nvPr userDrawn="1"/>
        </p:nvSpPr>
        <p:spPr>
          <a:xfrm>
            <a:off x="8184138" y="6604844"/>
            <a:ext cx="3311804" cy="153888"/>
          </a:xfrm>
          <a:prstGeom prst="rect">
            <a:avLst/>
          </a:prstGeom>
          <a:noFill/>
        </p:spPr>
        <p:txBody>
          <a:bodyPr wrap="none" lIns="0" tIns="0" rIns="0" bIns="0" rtlCol="0" anchor="ctr">
            <a:spAutoFit/>
          </a:bodyPr>
          <a:lstStyle/>
          <a:p>
            <a:pPr algn="ctr" defTabSz="914377" fontAlgn="base">
              <a:spcBef>
                <a:spcPct val="0"/>
              </a:spcBef>
              <a:spcAft>
                <a:spcPct val="0"/>
              </a:spcAft>
            </a:pPr>
            <a:r>
              <a:rPr lang="en-US" sz="1000" err="1">
                <a:solidFill>
                  <a:srgbClr val="009DE0"/>
                </a:solidFill>
                <a:latin typeface="Arial" pitchFamily="34" charset="0"/>
                <a:cs typeface="Arial" pitchFamily="34" charset="0"/>
              </a:rPr>
              <a:t>Vansteenkiste</a:t>
            </a:r>
            <a:r>
              <a:rPr lang="en-US" sz="1000">
                <a:solidFill>
                  <a:srgbClr val="009DE0"/>
                </a:solidFill>
                <a:latin typeface="Arial" pitchFamily="34" charset="0"/>
                <a:cs typeface="Arial" pitchFamily="34" charset="0"/>
              </a:rPr>
              <a:t> J. et al., </a:t>
            </a:r>
            <a:r>
              <a:rPr lang="en-US" sz="1000" err="1">
                <a:solidFill>
                  <a:srgbClr val="009DE0"/>
                </a:solidFill>
                <a:latin typeface="Arial" pitchFamily="34" charset="0"/>
                <a:cs typeface="Arial" pitchFamily="34" charset="0"/>
              </a:rPr>
              <a:t>atezolizumab</a:t>
            </a:r>
            <a:r>
              <a:rPr lang="en-US" sz="1000">
                <a:solidFill>
                  <a:srgbClr val="009DE0"/>
                </a:solidFill>
                <a:latin typeface="Arial" pitchFamily="34" charset="0"/>
                <a:cs typeface="Arial" pitchFamily="34" charset="0"/>
              </a:rPr>
              <a:t> in NSCLC (POPLAR)</a:t>
            </a:r>
          </a:p>
        </p:txBody>
      </p:sp>
      <p:sp>
        <p:nvSpPr>
          <p:cNvPr id="18" name="Footer Placeholder 4"/>
          <p:cNvSpPr>
            <a:spLocks noGrp="1"/>
          </p:cNvSpPr>
          <p:nvPr>
            <p:ph type="ftr" sz="quarter" idx="11"/>
          </p:nvPr>
        </p:nvSpPr>
        <p:spPr>
          <a:xfrm>
            <a:off x="606275" y="6316664"/>
            <a:ext cx="3860800" cy="365125"/>
          </a:xfrm>
          <a:prstGeom prst="rect">
            <a:avLst/>
          </a:prstGeom>
        </p:spPr>
        <p:txBody>
          <a:bodyPr vert="horz" lIns="91440" tIns="45720" rIns="91440" bIns="45720" rtlCol="0" anchor="ctr"/>
          <a:lstStyle>
            <a:lvl1pPr algn="l" fontAlgn="auto">
              <a:spcBef>
                <a:spcPts val="0"/>
              </a:spcBef>
              <a:spcAft>
                <a:spcPts val="0"/>
              </a:spcAft>
              <a:defRPr sz="1000" b="0">
                <a:solidFill>
                  <a:srgbClr val="241E4D"/>
                </a:solidFill>
                <a:latin typeface="Arial" pitchFamily="34" charset="0"/>
                <a:cs typeface="Arial" pitchFamily="34" charset="0"/>
              </a:defRPr>
            </a:lvl1pPr>
          </a:lstStyle>
          <a:p>
            <a:pPr defTabSz="914377">
              <a:defRPr/>
            </a:pPr>
            <a:endParaRPr lang="en-US"/>
          </a:p>
        </p:txBody>
      </p:sp>
    </p:spTree>
    <p:extLst>
      <p:ext uri="{BB962C8B-B14F-4D97-AF65-F5344CB8AC3E}">
        <p14:creationId xmlns:p14="http://schemas.microsoft.com/office/powerpoint/2010/main" val="118991533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blank">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5667237"/>
      </p:ext>
    </p:extLst>
  </p:cSld>
  <p:clrMapOvr>
    <a:masterClrMapping/>
  </p:clrMapOvr>
  <p:transition>
    <p:wipe dir="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userDrawn="1">
  <p:cSld name="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007" y="1398592"/>
            <a:ext cx="10970684" cy="4884737"/>
          </a:xfrm>
        </p:spPr>
        <p:txBody>
          <a:bodyPr/>
          <a:lstStyle>
            <a:lvl1pPr marL="227008" indent="-227008">
              <a:buClr>
                <a:schemeClr val="accent6"/>
              </a:buClr>
              <a:defRPr lang="en-US" sz="2400" b="1" dirty="0" smtClean="0">
                <a:solidFill>
                  <a:schemeClr val="tx1"/>
                </a:solidFill>
                <a:effectLst/>
                <a:latin typeface="Arial" pitchFamily="34" charset="0"/>
                <a:ea typeface="+mn-ea"/>
                <a:cs typeface="+mn-cs"/>
              </a:defRPr>
            </a:lvl1pPr>
            <a:lvl2pPr marL="669909" indent="-385753">
              <a:buClr>
                <a:schemeClr val="accent1"/>
              </a:buClr>
              <a:defRPr lang="en-US" sz="2200" b="1" dirty="0" smtClean="0">
                <a:solidFill>
                  <a:schemeClr val="tx1"/>
                </a:solidFill>
                <a:effectLst/>
                <a:latin typeface="Arial" pitchFamily="34" charset="0"/>
              </a:defRPr>
            </a:lvl2pPr>
            <a:lvl3pPr marL="914377" indent="-227008">
              <a:buClr>
                <a:schemeClr val="tx1"/>
              </a:buClr>
              <a:defRPr lang="en-US" sz="2000" b="1" dirty="0" smtClean="0">
                <a:solidFill>
                  <a:schemeClr val="tx1"/>
                </a:solidFill>
                <a:effectLst/>
                <a:latin typeface="Arial" pitchFamily="34" charset="0"/>
              </a:defRPr>
            </a:lvl3pPr>
            <a:lvl4pPr marL="1341405" indent="-371465">
              <a:buClr>
                <a:schemeClr val="accent6"/>
              </a:buClr>
              <a:defRPr lang="en-US" sz="1800" b="1" dirty="0">
                <a:solidFill>
                  <a:schemeClr val="tx1"/>
                </a:solidFill>
                <a:effectLst/>
                <a:latin typeface="Arial" pitchFamily="34" charset="0"/>
              </a:defRPr>
            </a:lvl4pPr>
            <a:lvl5pPr marL="1828754" indent="0">
              <a:buClr>
                <a:schemeClr val="accent1"/>
              </a:buClr>
              <a:buNone/>
              <a:defRPr/>
            </a:lvl5pPr>
          </a:lstStyle>
          <a:p>
            <a:pPr marL="227008" lvl="0" indent="-227008" algn="l" rtl="0" eaLnBrk="0" fontAlgn="base" hangingPunct="0">
              <a:spcBef>
                <a:spcPts val="1200"/>
              </a:spcBef>
              <a:spcAft>
                <a:spcPts val="0"/>
              </a:spcAft>
              <a:buClr>
                <a:schemeClr val="accent6"/>
              </a:buClr>
              <a:buChar char="•"/>
            </a:pPr>
            <a:r>
              <a:rPr lang="en-GB" noProof="0" dirty="0"/>
              <a:t>Click to edit Master text styles</a:t>
            </a:r>
          </a:p>
          <a:p>
            <a:pPr marL="628635" lvl="1" indent="-344479" algn="l" rtl="0" eaLnBrk="0" fontAlgn="base" hangingPunct="0">
              <a:spcBef>
                <a:spcPts val="600"/>
              </a:spcBef>
              <a:spcAft>
                <a:spcPts val="0"/>
              </a:spcAft>
              <a:buClr>
                <a:srgbClr val="00CCFF"/>
              </a:buClr>
              <a:buFont typeface="Arial" charset="0"/>
              <a:buChar char="–"/>
            </a:pPr>
            <a:r>
              <a:rPr lang="en-GB" noProof="0" dirty="0"/>
              <a:t>Second level</a:t>
            </a:r>
          </a:p>
          <a:p>
            <a:pPr marL="914377" lvl="2" indent="-227008" algn="l" rtl="0" eaLnBrk="0" fontAlgn="base" hangingPunct="0">
              <a:spcBef>
                <a:spcPts val="300"/>
              </a:spcBef>
              <a:spcAft>
                <a:spcPts val="0"/>
              </a:spcAft>
              <a:buClr>
                <a:schemeClr val="tx1"/>
              </a:buClr>
              <a:buChar char="•"/>
            </a:pPr>
            <a:r>
              <a:rPr lang="en-GB" noProof="0" dirty="0"/>
              <a:t>Third level</a:t>
            </a:r>
          </a:p>
          <a:p>
            <a:pPr marL="1341405" lvl="3" indent="-371465" algn="l" rtl="0" eaLnBrk="0" fontAlgn="base" hangingPunct="0">
              <a:spcBef>
                <a:spcPts val="300"/>
              </a:spcBef>
              <a:spcAft>
                <a:spcPts val="0"/>
              </a:spcAft>
              <a:buClr>
                <a:schemeClr val="accent6"/>
              </a:buClr>
              <a:buFont typeface="Arial" charset="0"/>
              <a:buChar char="–"/>
            </a:pPr>
            <a:r>
              <a:rPr lang="en-GB" noProof="0" dirty="0"/>
              <a:t>Fourth level</a:t>
            </a:r>
          </a:p>
        </p:txBody>
      </p:sp>
      <p:sp>
        <p:nvSpPr>
          <p:cNvPr id="2" name="Title 1"/>
          <p:cNvSpPr>
            <a:spLocks noGrp="1"/>
          </p:cNvSpPr>
          <p:nvPr>
            <p:ph type="title"/>
          </p:nvPr>
        </p:nvSpPr>
        <p:spPr/>
        <p:txBody>
          <a:bodyPr/>
          <a:lstStyle/>
          <a:p>
            <a:r>
              <a:rPr lang="en-GB" noProof="0"/>
              <a:t>Click to edit Master title style</a:t>
            </a:r>
          </a:p>
        </p:txBody>
      </p:sp>
      <p:sp>
        <p:nvSpPr>
          <p:cNvPr id="5" name="Text Placeholder 21"/>
          <p:cNvSpPr>
            <a:spLocks noGrp="1"/>
          </p:cNvSpPr>
          <p:nvPr>
            <p:ph type="body" sz="quarter" idx="10" hasCustomPrompt="1"/>
          </p:nvPr>
        </p:nvSpPr>
        <p:spPr>
          <a:xfrm>
            <a:off x="647706" y="6267454"/>
            <a:ext cx="7366001" cy="463313"/>
          </a:xfrm>
        </p:spPr>
        <p:txBody>
          <a:bodyPr wrap="square" lIns="0" tIns="0" rIns="0" bIns="0" anchor="b" anchorCtr="0">
            <a:noAutofit/>
          </a:bodyPr>
          <a:lstStyle>
            <a:lvl1pPr marL="0" indent="0">
              <a:lnSpc>
                <a:spcPct val="100000"/>
              </a:lnSpc>
              <a:spcBef>
                <a:spcPts val="200"/>
              </a:spcBef>
              <a:buNone/>
              <a:defRPr sz="1051" b="0" baseline="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noProof="0" dirty="0"/>
              <a:t>Click to add footnote</a:t>
            </a:r>
          </a:p>
        </p:txBody>
      </p:sp>
      <p:sp>
        <p:nvSpPr>
          <p:cNvPr id="6" name="Slide Number Placeholder 5"/>
          <p:cNvSpPr>
            <a:spLocks noGrp="1"/>
          </p:cNvSpPr>
          <p:nvPr>
            <p:ph type="sldNum" sz="quarter" idx="4"/>
          </p:nvPr>
        </p:nvSpPr>
        <p:spPr>
          <a:xfrm>
            <a:off x="11582400" y="6553200"/>
            <a:ext cx="609600" cy="304800"/>
          </a:xfrm>
          <a:prstGeom prst="rect">
            <a:avLst/>
          </a:prstGeom>
        </p:spPr>
        <p:txBody>
          <a:bodyPr vert="horz" lIns="91440" tIns="45720" rIns="91440" bIns="45720" rtlCol="0" anchor="b"/>
          <a:lstStyle>
            <a:lvl1pPr algn="ctr">
              <a:defRPr sz="900" b="0">
                <a:solidFill>
                  <a:schemeClr val="tx1"/>
                </a:solidFill>
              </a:defRPr>
            </a:lvl1pPr>
          </a:lstStyle>
          <a:p>
            <a:pPr defTabSz="914377" fontAlgn="base">
              <a:spcBef>
                <a:spcPct val="0"/>
              </a:spcBef>
              <a:spcAft>
                <a:spcPct val="0"/>
              </a:spcAft>
            </a:pPr>
            <a:fld id="{8E400C15-9294-4C2D-9232-1CDAA0EDCD35}" type="slidenum">
              <a:rPr lang="en-US" smtClean="0">
                <a:solidFill>
                  <a:prstClr val="black"/>
                </a:solidFill>
                <a:latin typeface="Arial" pitchFamily="34" charset="0"/>
                <a:cs typeface="Arial" pitchFamily="34" charset="0"/>
              </a:rPr>
              <a:pPr defTabSz="914377" fontAlgn="base">
                <a:spcBef>
                  <a:spcPct val="0"/>
                </a:spcBef>
                <a:spcAft>
                  <a:spcPct val="0"/>
                </a:spcAft>
              </a:pPr>
              <a:t>‹#›</a:t>
            </a:fld>
            <a:endParaRPr lang="en-US">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1697612657"/>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userDrawn="1">
  <p:cSld name="5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Click to edit Master title style</a:t>
            </a:r>
          </a:p>
        </p:txBody>
      </p:sp>
      <p:sp>
        <p:nvSpPr>
          <p:cNvPr id="4" name="Text Placeholder 21"/>
          <p:cNvSpPr>
            <a:spLocks noGrp="1"/>
          </p:cNvSpPr>
          <p:nvPr>
            <p:ph type="body" sz="quarter" idx="10" hasCustomPrompt="1"/>
          </p:nvPr>
        </p:nvSpPr>
        <p:spPr>
          <a:xfrm>
            <a:off x="647706" y="6267454"/>
            <a:ext cx="7366001" cy="463313"/>
          </a:xfrm>
        </p:spPr>
        <p:txBody>
          <a:bodyPr wrap="square" lIns="0" tIns="0" rIns="0" bIns="0" anchor="b" anchorCtr="0">
            <a:noAutofit/>
          </a:bodyPr>
          <a:lstStyle>
            <a:lvl1pPr marL="0" indent="0">
              <a:lnSpc>
                <a:spcPct val="100000"/>
              </a:lnSpc>
              <a:spcBef>
                <a:spcPts val="200"/>
              </a:spcBef>
              <a:buNone/>
              <a:defRPr sz="1051" b="0" baseline="0">
                <a:solidFill>
                  <a:schemeClr val="bg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GB" noProof="0" dirty="0"/>
              <a:t>Click to add footnote</a:t>
            </a:r>
          </a:p>
        </p:txBody>
      </p:sp>
      <p:sp>
        <p:nvSpPr>
          <p:cNvPr id="5" name="Slide Number Placeholder 5"/>
          <p:cNvSpPr>
            <a:spLocks noGrp="1"/>
          </p:cNvSpPr>
          <p:nvPr>
            <p:ph type="sldNum" sz="quarter" idx="4"/>
          </p:nvPr>
        </p:nvSpPr>
        <p:spPr>
          <a:xfrm>
            <a:off x="11582400" y="6553200"/>
            <a:ext cx="609600" cy="304800"/>
          </a:xfrm>
          <a:prstGeom prst="rect">
            <a:avLst/>
          </a:prstGeom>
        </p:spPr>
        <p:txBody>
          <a:bodyPr vert="horz" lIns="91440" tIns="45720" rIns="91440" bIns="45720" rtlCol="0" anchor="b"/>
          <a:lstStyle>
            <a:lvl1pPr algn="ctr">
              <a:defRPr sz="900" b="0">
                <a:solidFill>
                  <a:schemeClr val="tx1"/>
                </a:solidFill>
              </a:defRPr>
            </a:lvl1pPr>
          </a:lstStyle>
          <a:p>
            <a:pPr defTabSz="914377" fontAlgn="base">
              <a:spcBef>
                <a:spcPct val="0"/>
              </a:spcBef>
              <a:spcAft>
                <a:spcPct val="0"/>
              </a:spcAft>
            </a:pPr>
            <a:fld id="{8E400C15-9294-4C2D-9232-1CDAA0EDCD35}" type="slidenum">
              <a:rPr lang="en-US" smtClean="0">
                <a:solidFill>
                  <a:prstClr val="black"/>
                </a:solidFill>
                <a:latin typeface="Arial" pitchFamily="34" charset="0"/>
                <a:cs typeface="Arial" pitchFamily="34" charset="0"/>
              </a:rPr>
              <a:pPr defTabSz="914377" fontAlgn="base">
                <a:spcBef>
                  <a:spcPct val="0"/>
                </a:spcBef>
                <a:spcAft>
                  <a:spcPct val="0"/>
                </a:spcAft>
              </a:pPr>
              <a:t>‹#›</a:t>
            </a:fld>
            <a:endParaRPr lang="en-US">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3598027378"/>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65.xml"/><Relationship Id="rId13" Type="http://schemas.openxmlformats.org/officeDocument/2006/relationships/slideLayout" Target="../slideLayouts/slideLayout170.xml"/><Relationship Id="rId18" Type="http://schemas.openxmlformats.org/officeDocument/2006/relationships/theme" Target="../theme/theme10.xml"/><Relationship Id="rId3" Type="http://schemas.openxmlformats.org/officeDocument/2006/relationships/slideLayout" Target="../slideLayouts/slideLayout160.xml"/><Relationship Id="rId7" Type="http://schemas.openxmlformats.org/officeDocument/2006/relationships/slideLayout" Target="../slideLayouts/slideLayout164.xml"/><Relationship Id="rId12" Type="http://schemas.openxmlformats.org/officeDocument/2006/relationships/slideLayout" Target="../slideLayouts/slideLayout169.xml"/><Relationship Id="rId17" Type="http://schemas.openxmlformats.org/officeDocument/2006/relationships/slideLayout" Target="../slideLayouts/slideLayout174.xml"/><Relationship Id="rId2" Type="http://schemas.openxmlformats.org/officeDocument/2006/relationships/slideLayout" Target="../slideLayouts/slideLayout159.xml"/><Relationship Id="rId16" Type="http://schemas.openxmlformats.org/officeDocument/2006/relationships/slideLayout" Target="../slideLayouts/slideLayout173.xml"/><Relationship Id="rId1" Type="http://schemas.openxmlformats.org/officeDocument/2006/relationships/slideLayout" Target="../slideLayouts/slideLayout158.xml"/><Relationship Id="rId6" Type="http://schemas.openxmlformats.org/officeDocument/2006/relationships/slideLayout" Target="../slideLayouts/slideLayout163.xml"/><Relationship Id="rId11" Type="http://schemas.openxmlformats.org/officeDocument/2006/relationships/slideLayout" Target="../slideLayouts/slideLayout168.xml"/><Relationship Id="rId5" Type="http://schemas.openxmlformats.org/officeDocument/2006/relationships/slideLayout" Target="../slideLayouts/slideLayout162.xml"/><Relationship Id="rId15" Type="http://schemas.openxmlformats.org/officeDocument/2006/relationships/slideLayout" Target="../slideLayouts/slideLayout172.xml"/><Relationship Id="rId10" Type="http://schemas.openxmlformats.org/officeDocument/2006/relationships/slideLayout" Target="../slideLayouts/slideLayout167.xml"/><Relationship Id="rId19" Type="http://schemas.openxmlformats.org/officeDocument/2006/relationships/image" Target="../media/image20.png"/><Relationship Id="rId4" Type="http://schemas.openxmlformats.org/officeDocument/2006/relationships/slideLayout" Target="../slideLayouts/slideLayout161.xml"/><Relationship Id="rId9" Type="http://schemas.openxmlformats.org/officeDocument/2006/relationships/slideLayout" Target="../slideLayouts/slideLayout166.xml"/><Relationship Id="rId14" Type="http://schemas.openxmlformats.org/officeDocument/2006/relationships/slideLayout" Target="../slideLayouts/slideLayout171.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82.xml"/><Relationship Id="rId13" Type="http://schemas.openxmlformats.org/officeDocument/2006/relationships/slideLayout" Target="../slideLayouts/slideLayout187.xml"/><Relationship Id="rId3" Type="http://schemas.openxmlformats.org/officeDocument/2006/relationships/slideLayout" Target="../slideLayouts/slideLayout177.xml"/><Relationship Id="rId7" Type="http://schemas.openxmlformats.org/officeDocument/2006/relationships/slideLayout" Target="../slideLayouts/slideLayout181.xml"/><Relationship Id="rId12" Type="http://schemas.openxmlformats.org/officeDocument/2006/relationships/slideLayout" Target="../slideLayouts/slideLayout186.xml"/><Relationship Id="rId2" Type="http://schemas.openxmlformats.org/officeDocument/2006/relationships/slideLayout" Target="../slideLayouts/slideLayout176.xml"/><Relationship Id="rId1" Type="http://schemas.openxmlformats.org/officeDocument/2006/relationships/slideLayout" Target="../slideLayouts/slideLayout175.xml"/><Relationship Id="rId6" Type="http://schemas.openxmlformats.org/officeDocument/2006/relationships/slideLayout" Target="../slideLayouts/slideLayout180.xml"/><Relationship Id="rId11" Type="http://schemas.openxmlformats.org/officeDocument/2006/relationships/slideLayout" Target="../slideLayouts/slideLayout185.xml"/><Relationship Id="rId5" Type="http://schemas.openxmlformats.org/officeDocument/2006/relationships/slideLayout" Target="../slideLayouts/slideLayout179.xml"/><Relationship Id="rId10" Type="http://schemas.openxmlformats.org/officeDocument/2006/relationships/slideLayout" Target="../slideLayouts/slideLayout184.xml"/><Relationship Id="rId4" Type="http://schemas.openxmlformats.org/officeDocument/2006/relationships/slideLayout" Target="../slideLayouts/slideLayout178.xml"/><Relationship Id="rId9" Type="http://schemas.openxmlformats.org/officeDocument/2006/relationships/slideLayout" Target="../slideLayouts/slideLayout183.xml"/><Relationship Id="rId1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95.xml"/><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theme" Target="../theme/theme12.xml"/><Relationship Id="rId2" Type="http://schemas.openxmlformats.org/officeDocument/2006/relationships/slideLayout" Target="../slideLayouts/slideLayout189.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9.xml"/><Relationship Id="rId7" Type="http://schemas.openxmlformats.org/officeDocument/2006/relationships/image" Target="../media/image6.jpg"/><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theme" Target="../theme/theme2.xml"/><Relationship Id="rId5" Type="http://schemas.openxmlformats.org/officeDocument/2006/relationships/slideLayout" Target="../slideLayouts/slideLayout41.xml"/><Relationship Id="rId4" Type="http://schemas.openxmlformats.org/officeDocument/2006/relationships/slideLayout" Target="../slideLayouts/slideLayout4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image" Target="../media/image8.png"/><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image" Target="../media/image7.jpeg"/><Relationship Id="rId5" Type="http://schemas.openxmlformats.org/officeDocument/2006/relationships/slideLayout" Target="../slideLayouts/slideLayout46.xml"/><Relationship Id="rId10" Type="http://schemas.openxmlformats.org/officeDocument/2006/relationships/theme" Target="../theme/theme3.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slideLayout" Target="../slideLayouts/slideLayout63.xml"/><Relationship Id="rId18" Type="http://schemas.openxmlformats.org/officeDocument/2006/relationships/theme" Target="../theme/theme4.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17" Type="http://schemas.openxmlformats.org/officeDocument/2006/relationships/slideLayout" Target="../slideLayouts/slideLayout67.xml"/><Relationship Id="rId2" Type="http://schemas.openxmlformats.org/officeDocument/2006/relationships/slideLayout" Target="../slideLayouts/slideLayout52.xml"/><Relationship Id="rId16" Type="http://schemas.openxmlformats.org/officeDocument/2006/relationships/slideLayout" Target="../slideLayouts/slideLayout66.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5" Type="http://schemas.openxmlformats.org/officeDocument/2006/relationships/slideLayout" Target="../slideLayouts/slideLayout65.xml"/><Relationship Id="rId10" Type="http://schemas.openxmlformats.org/officeDocument/2006/relationships/slideLayout" Target="../slideLayouts/slideLayout60.xml"/><Relationship Id="rId19" Type="http://schemas.openxmlformats.org/officeDocument/2006/relationships/image" Target="../media/image12.png"/><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slideLayout" Target="../slideLayouts/slideLayout6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slideLayout" Target="../slideLayouts/slideLayout80.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17" Type="http://schemas.openxmlformats.org/officeDocument/2006/relationships/image" Target="../media/image12.png"/><Relationship Id="rId2" Type="http://schemas.openxmlformats.org/officeDocument/2006/relationships/slideLayout" Target="../slideLayouts/slideLayout69.xml"/><Relationship Id="rId16" Type="http://schemas.openxmlformats.org/officeDocument/2006/relationships/theme" Target="../theme/theme5.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5" Type="http://schemas.openxmlformats.org/officeDocument/2006/relationships/slideLayout" Target="../slideLayouts/slideLayout8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slideLayout" Target="../slideLayouts/slideLayout8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0.xml"/><Relationship Id="rId13" Type="http://schemas.openxmlformats.org/officeDocument/2006/relationships/image" Target="../media/image15.png"/><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tags" Target="../tags/tag1.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theme" Target="../theme/theme6.xml"/><Relationship Id="rId5" Type="http://schemas.openxmlformats.org/officeDocument/2006/relationships/slideLayout" Target="../slideLayouts/slideLayout87.xml"/><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 Id="rId14" Type="http://schemas.openxmlformats.org/officeDocument/2006/relationships/image" Target="../media/image16.sv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0.xml"/><Relationship Id="rId13" Type="http://schemas.openxmlformats.org/officeDocument/2006/relationships/image" Target="../media/image7.jpeg"/><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theme" Target="../theme/theme7.xml"/><Relationship Id="rId2" Type="http://schemas.openxmlformats.org/officeDocument/2006/relationships/slideLayout" Target="../slideLayouts/slideLayout94.xml"/><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0" Type="http://schemas.openxmlformats.org/officeDocument/2006/relationships/slideLayout" Target="../slideLayouts/slideLayout102.xml"/><Relationship Id="rId4" Type="http://schemas.openxmlformats.org/officeDocument/2006/relationships/slideLayout" Target="../slideLayouts/slideLayout96.xml"/><Relationship Id="rId9" Type="http://schemas.openxmlformats.org/officeDocument/2006/relationships/slideLayout" Target="../slideLayouts/slideLayout101.xml"/><Relationship Id="rId14" Type="http://schemas.openxmlformats.org/officeDocument/2006/relationships/image" Target="../media/image8.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11.xml"/><Relationship Id="rId13" Type="http://schemas.openxmlformats.org/officeDocument/2006/relationships/slideLayout" Target="../slideLayouts/slideLayout116.xml"/><Relationship Id="rId3" Type="http://schemas.openxmlformats.org/officeDocument/2006/relationships/slideLayout" Target="../slideLayouts/slideLayout106.xml"/><Relationship Id="rId7" Type="http://schemas.openxmlformats.org/officeDocument/2006/relationships/slideLayout" Target="../slideLayouts/slideLayout110.xml"/><Relationship Id="rId12" Type="http://schemas.openxmlformats.org/officeDocument/2006/relationships/slideLayout" Target="../slideLayouts/slideLayout115.xml"/><Relationship Id="rId2" Type="http://schemas.openxmlformats.org/officeDocument/2006/relationships/slideLayout" Target="../slideLayouts/slideLayout105.xml"/><Relationship Id="rId1" Type="http://schemas.openxmlformats.org/officeDocument/2006/relationships/slideLayout" Target="../slideLayouts/slideLayout104.xml"/><Relationship Id="rId6" Type="http://schemas.openxmlformats.org/officeDocument/2006/relationships/slideLayout" Target="../slideLayouts/slideLayout109.xml"/><Relationship Id="rId11" Type="http://schemas.openxmlformats.org/officeDocument/2006/relationships/slideLayout" Target="../slideLayouts/slideLayout114.xml"/><Relationship Id="rId5" Type="http://schemas.openxmlformats.org/officeDocument/2006/relationships/slideLayout" Target="../slideLayouts/slideLayout108.xml"/><Relationship Id="rId10" Type="http://schemas.openxmlformats.org/officeDocument/2006/relationships/slideLayout" Target="../slideLayouts/slideLayout113.xml"/><Relationship Id="rId4" Type="http://schemas.openxmlformats.org/officeDocument/2006/relationships/slideLayout" Target="../slideLayouts/slideLayout107.xml"/><Relationship Id="rId9" Type="http://schemas.openxmlformats.org/officeDocument/2006/relationships/slideLayout" Target="../slideLayouts/slideLayout112.xml"/><Relationship Id="rId1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13" Type="http://schemas.openxmlformats.org/officeDocument/2006/relationships/slideLayout" Target="../slideLayouts/slideLayout129.xml"/><Relationship Id="rId18" Type="http://schemas.openxmlformats.org/officeDocument/2006/relationships/slideLayout" Target="../slideLayouts/slideLayout134.xml"/><Relationship Id="rId26" Type="http://schemas.openxmlformats.org/officeDocument/2006/relationships/slideLayout" Target="../slideLayouts/slideLayout142.xml"/><Relationship Id="rId39" Type="http://schemas.openxmlformats.org/officeDocument/2006/relationships/slideLayout" Target="../slideLayouts/slideLayout155.xml"/><Relationship Id="rId21" Type="http://schemas.openxmlformats.org/officeDocument/2006/relationships/slideLayout" Target="../slideLayouts/slideLayout137.xml"/><Relationship Id="rId34" Type="http://schemas.openxmlformats.org/officeDocument/2006/relationships/slideLayout" Target="../slideLayouts/slideLayout150.xml"/><Relationship Id="rId42" Type="http://schemas.openxmlformats.org/officeDocument/2006/relationships/theme" Target="../theme/theme9.xml"/><Relationship Id="rId7" Type="http://schemas.openxmlformats.org/officeDocument/2006/relationships/slideLayout" Target="../slideLayouts/slideLayout123.xml"/><Relationship Id="rId2" Type="http://schemas.openxmlformats.org/officeDocument/2006/relationships/slideLayout" Target="../slideLayouts/slideLayout118.xml"/><Relationship Id="rId16" Type="http://schemas.openxmlformats.org/officeDocument/2006/relationships/slideLayout" Target="../slideLayouts/slideLayout132.xml"/><Relationship Id="rId20" Type="http://schemas.openxmlformats.org/officeDocument/2006/relationships/slideLayout" Target="../slideLayouts/slideLayout136.xml"/><Relationship Id="rId29" Type="http://schemas.openxmlformats.org/officeDocument/2006/relationships/slideLayout" Target="../slideLayouts/slideLayout145.xml"/><Relationship Id="rId41" Type="http://schemas.openxmlformats.org/officeDocument/2006/relationships/slideLayout" Target="../slideLayouts/slideLayout157.xml"/><Relationship Id="rId1" Type="http://schemas.openxmlformats.org/officeDocument/2006/relationships/slideLayout" Target="../slideLayouts/slideLayout117.xml"/><Relationship Id="rId6" Type="http://schemas.openxmlformats.org/officeDocument/2006/relationships/slideLayout" Target="../slideLayouts/slideLayout122.xml"/><Relationship Id="rId11" Type="http://schemas.openxmlformats.org/officeDocument/2006/relationships/slideLayout" Target="../slideLayouts/slideLayout127.xml"/><Relationship Id="rId24" Type="http://schemas.openxmlformats.org/officeDocument/2006/relationships/slideLayout" Target="../slideLayouts/slideLayout140.xml"/><Relationship Id="rId32" Type="http://schemas.openxmlformats.org/officeDocument/2006/relationships/slideLayout" Target="../slideLayouts/slideLayout148.xml"/><Relationship Id="rId37" Type="http://schemas.openxmlformats.org/officeDocument/2006/relationships/slideLayout" Target="../slideLayouts/slideLayout153.xml"/><Relationship Id="rId40" Type="http://schemas.openxmlformats.org/officeDocument/2006/relationships/slideLayout" Target="../slideLayouts/slideLayout156.xml"/><Relationship Id="rId5" Type="http://schemas.openxmlformats.org/officeDocument/2006/relationships/slideLayout" Target="../slideLayouts/slideLayout121.xml"/><Relationship Id="rId15" Type="http://schemas.openxmlformats.org/officeDocument/2006/relationships/slideLayout" Target="../slideLayouts/slideLayout131.xml"/><Relationship Id="rId23" Type="http://schemas.openxmlformats.org/officeDocument/2006/relationships/slideLayout" Target="../slideLayouts/slideLayout139.xml"/><Relationship Id="rId28" Type="http://schemas.openxmlformats.org/officeDocument/2006/relationships/slideLayout" Target="../slideLayouts/slideLayout144.xml"/><Relationship Id="rId36" Type="http://schemas.openxmlformats.org/officeDocument/2006/relationships/slideLayout" Target="../slideLayouts/slideLayout152.xml"/><Relationship Id="rId10" Type="http://schemas.openxmlformats.org/officeDocument/2006/relationships/slideLayout" Target="../slideLayouts/slideLayout126.xml"/><Relationship Id="rId19" Type="http://schemas.openxmlformats.org/officeDocument/2006/relationships/slideLayout" Target="../slideLayouts/slideLayout135.xml"/><Relationship Id="rId31" Type="http://schemas.openxmlformats.org/officeDocument/2006/relationships/slideLayout" Target="../slideLayouts/slideLayout147.xml"/><Relationship Id="rId4" Type="http://schemas.openxmlformats.org/officeDocument/2006/relationships/slideLayout" Target="../slideLayouts/slideLayout120.xml"/><Relationship Id="rId9" Type="http://schemas.openxmlformats.org/officeDocument/2006/relationships/slideLayout" Target="../slideLayouts/slideLayout125.xml"/><Relationship Id="rId14" Type="http://schemas.openxmlformats.org/officeDocument/2006/relationships/slideLayout" Target="../slideLayouts/slideLayout130.xml"/><Relationship Id="rId22" Type="http://schemas.openxmlformats.org/officeDocument/2006/relationships/slideLayout" Target="../slideLayouts/slideLayout138.xml"/><Relationship Id="rId27" Type="http://schemas.openxmlformats.org/officeDocument/2006/relationships/slideLayout" Target="../slideLayouts/slideLayout143.xml"/><Relationship Id="rId30" Type="http://schemas.openxmlformats.org/officeDocument/2006/relationships/slideLayout" Target="../slideLayouts/slideLayout146.xml"/><Relationship Id="rId35" Type="http://schemas.openxmlformats.org/officeDocument/2006/relationships/slideLayout" Target="../slideLayouts/slideLayout151.xml"/><Relationship Id="rId8" Type="http://schemas.openxmlformats.org/officeDocument/2006/relationships/slideLayout" Target="../slideLayouts/slideLayout124.xml"/><Relationship Id="rId3" Type="http://schemas.openxmlformats.org/officeDocument/2006/relationships/slideLayout" Target="../slideLayouts/slideLayout119.xml"/><Relationship Id="rId12" Type="http://schemas.openxmlformats.org/officeDocument/2006/relationships/slideLayout" Target="../slideLayouts/slideLayout128.xml"/><Relationship Id="rId17" Type="http://schemas.openxmlformats.org/officeDocument/2006/relationships/slideLayout" Target="../slideLayouts/slideLayout133.xml"/><Relationship Id="rId25" Type="http://schemas.openxmlformats.org/officeDocument/2006/relationships/slideLayout" Target="../slideLayouts/slideLayout141.xml"/><Relationship Id="rId33" Type="http://schemas.openxmlformats.org/officeDocument/2006/relationships/slideLayout" Target="../slideLayouts/slideLayout149.xml"/><Relationship Id="rId38" Type="http://schemas.openxmlformats.org/officeDocument/2006/relationships/slideLayout" Target="../slideLayouts/slideLayout15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1104" y="384048"/>
            <a:ext cx="11365992" cy="868680"/>
          </a:xfrm>
          <a:prstGeom prst="rect">
            <a:avLst/>
          </a:prstGeom>
        </p:spPr>
        <p:txBody>
          <a:bodyPr vert="horz" lIns="91440" tIns="45720" rIns="91440" bIns="45720" rtlCol="0" anchor="b">
            <a:noAutofit/>
          </a:bodyPr>
          <a:lstStyle/>
          <a:p>
            <a:r>
              <a:rPr lang="en-US" dirty="0"/>
              <a:t>Click to edit Master title style</a:t>
            </a:r>
          </a:p>
        </p:txBody>
      </p:sp>
      <p:sp>
        <p:nvSpPr>
          <p:cNvPr id="3" name="Text Placeholder 2"/>
          <p:cNvSpPr>
            <a:spLocks noGrp="1"/>
          </p:cNvSpPr>
          <p:nvPr>
            <p:ph type="body" idx="1"/>
          </p:nvPr>
        </p:nvSpPr>
        <p:spPr>
          <a:xfrm>
            <a:off x="451104" y="1609344"/>
            <a:ext cx="11365992" cy="449884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48243119"/>
      </p:ext>
    </p:extLst>
  </p:cSld>
  <p:clrMap bg1="lt1" tx1="dk1" bg2="lt2" tx2="dk2" accent1="accent1" accent2="accent2" accent3="accent3" accent4="accent4" accent5="accent5" accent6="accent6" hlink="hlink" folHlink="folHlink"/>
  <p:sldLayoutIdLst>
    <p:sldLayoutId id="2147483737" r:id="rId1"/>
    <p:sldLayoutId id="2147483759" r:id="rId2"/>
    <p:sldLayoutId id="2147483764" r:id="rId3"/>
    <p:sldLayoutId id="2147483765" r:id="rId4"/>
    <p:sldLayoutId id="2147483748" r:id="rId5"/>
    <p:sldLayoutId id="2147483749" r:id="rId6"/>
    <p:sldLayoutId id="2147483760" r:id="rId7"/>
    <p:sldLayoutId id="2147483766" r:id="rId8"/>
    <p:sldLayoutId id="2147483767" r:id="rId9"/>
    <p:sldLayoutId id="2147483750" r:id="rId10"/>
    <p:sldLayoutId id="2147483751" r:id="rId11"/>
    <p:sldLayoutId id="2147483752" r:id="rId12"/>
    <p:sldLayoutId id="2147483761" r:id="rId13"/>
    <p:sldLayoutId id="2147483768" r:id="rId14"/>
    <p:sldLayoutId id="2147483769" r:id="rId15"/>
    <p:sldLayoutId id="2147483753" r:id="rId16"/>
    <p:sldLayoutId id="2147483738" r:id="rId17"/>
    <p:sldLayoutId id="2147483772" r:id="rId18"/>
    <p:sldLayoutId id="2147483754" r:id="rId19"/>
    <p:sldLayoutId id="2147483773" r:id="rId20"/>
    <p:sldLayoutId id="2147483755" r:id="rId21"/>
    <p:sldLayoutId id="2147483774" r:id="rId22"/>
    <p:sldLayoutId id="2147483758" r:id="rId23"/>
    <p:sldLayoutId id="2147483756" r:id="rId24"/>
    <p:sldLayoutId id="2147483762" r:id="rId25"/>
    <p:sldLayoutId id="2147483770" r:id="rId26"/>
    <p:sldLayoutId id="2147483771" r:id="rId27"/>
    <p:sldLayoutId id="2147483757" r:id="rId28"/>
    <p:sldLayoutId id="2147483775" r:id="rId29"/>
    <p:sldLayoutId id="2147483776" r:id="rId30"/>
    <p:sldLayoutId id="2147483777" r:id="rId31"/>
    <p:sldLayoutId id="2147483778" r:id="rId32"/>
    <p:sldLayoutId id="2147483779" r:id="rId33"/>
    <p:sldLayoutId id="2147483781" r:id="rId34"/>
    <p:sldLayoutId id="2147483782" r:id="rId35"/>
    <p:sldLayoutId id="2147483961" r:id="rId36"/>
  </p:sldLayoutIdLst>
  <p:txStyles>
    <p:titleStyle>
      <a:lvl1pPr algn="l" defTabSz="914354"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0" indent="0" algn="l" defTabSz="914354" rtl="0" eaLnBrk="1" latinLnBrk="0" hangingPunct="1">
        <a:lnSpc>
          <a:spcPct val="90000"/>
        </a:lnSpc>
        <a:spcBef>
          <a:spcPts val="1000"/>
        </a:spcBef>
        <a:buFont typeface="Arial" panose="020B0604020202020204" pitchFamily="34" charset="0"/>
        <a:buNone/>
        <a:defRPr sz="2800" b="1" kern="1200">
          <a:solidFill>
            <a:schemeClr val="tx1"/>
          </a:solidFill>
          <a:latin typeface="+mn-lt"/>
          <a:ea typeface="+mn-ea"/>
          <a:cs typeface="+mn-cs"/>
        </a:defRPr>
      </a:lvl1pPr>
      <a:lvl2pPr marL="227002" indent="-227002" algn="l" defTabSz="914354" rtl="0" eaLnBrk="1" latinLnBrk="0" hangingPunct="1">
        <a:lnSpc>
          <a:spcPct val="90000"/>
        </a:lnSpc>
        <a:spcBef>
          <a:spcPts val="500"/>
        </a:spcBef>
        <a:buClr>
          <a:schemeClr val="accent6"/>
        </a:buClr>
        <a:buFont typeface="Arial" panose="020B0604020202020204" pitchFamily="34" charset="0"/>
        <a:buChar char="•"/>
        <a:defRPr sz="2800" kern="1200">
          <a:solidFill>
            <a:schemeClr val="tx1"/>
          </a:solidFill>
          <a:latin typeface="+mn-lt"/>
          <a:ea typeface="+mn-ea"/>
          <a:cs typeface="+mn-cs"/>
        </a:defRPr>
      </a:lvl2pPr>
      <a:lvl3pPr marL="795488" indent="-339709" algn="l" defTabSz="914354" rtl="0" eaLnBrk="1" latinLnBrk="0" hangingPunct="1">
        <a:lnSpc>
          <a:spcPct val="90000"/>
        </a:lnSpc>
        <a:spcBef>
          <a:spcPts val="500"/>
        </a:spcBef>
        <a:buClr>
          <a:schemeClr val="accent6"/>
        </a:buClr>
        <a:buFont typeface="Arial" panose="020B0604020202020204" pitchFamily="34" charset="0"/>
        <a:buChar char="–"/>
        <a:defRPr sz="2400" kern="1200">
          <a:solidFill>
            <a:schemeClr val="tx1"/>
          </a:solidFill>
          <a:latin typeface="+mn-lt"/>
          <a:ea typeface="+mn-ea"/>
          <a:cs typeface="+mn-cs"/>
        </a:defRPr>
      </a:lvl3pPr>
      <a:lvl4pPr marL="1258826" indent="-231764" algn="l" defTabSz="914354" rtl="0" eaLnBrk="1" latinLnBrk="0" hangingPunct="1">
        <a:lnSpc>
          <a:spcPct val="90000"/>
        </a:lnSpc>
        <a:spcBef>
          <a:spcPts val="500"/>
        </a:spcBef>
        <a:buClr>
          <a:schemeClr val="accent6"/>
        </a:buClr>
        <a:buFont typeface="Wingdings" panose="05000000000000000000" pitchFamily="2" charset="2"/>
        <a:buChar char="§"/>
        <a:defRPr sz="2000" kern="1200">
          <a:solidFill>
            <a:schemeClr val="tx1"/>
          </a:solidFill>
          <a:latin typeface="+mn-lt"/>
          <a:ea typeface="+mn-ea"/>
          <a:cs typeface="+mn-cs"/>
        </a:defRPr>
      </a:lvl4pPr>
      <a:lvl5pPr marL="1709843" indent="-231764" algn="l" defTabSz="914354" rtl="0" eaLnBrk="1" latinLnBrk="0" hangingPunct="1">
        <a:lnSpc>
          <a:spcPct val="90000"/>
        </a:lnSpc>
        <a:spcBef>
          <a:spcPts val="500"/>
        </a:spcBef>
        <a:buClr>
          <a:schemeClr val="accent6"/>
        </a:buClr>
        <a:buFont typeface="Arial" panose="020B0604020202020204" pitchFamily="34" charset="0"/>
        <a:buChar char="•"/>
        <a:defRPr sz="20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73035" y="152191"/>
            <a:ext cx="9162851" cy="1143000"/>
          </a:xfrm>
          <a:prstGeom prst="rect">
            <a:avLst/>
          </a:prstGeom>
        </p:spPr>
        <p:txBody>
          <a:bodyPr vert="horz" lIns="91440" tIns="45720" rIns="91440" bIns="45720" rtlCol="0" anchor="b">
            <a:normAutofit/>
          </a:bodyPr>
          <a:lstStyle/>
          <a:p>
            <a:r>
              <a:rPr lang="en-US" dirty="0"/>
              <a:t>Click to edit Master title style</a:t>
            </a:r>
            <a:endParaRPr lang="en-GB" dirty="0"/>
          </a:p>
        </p:txBody>
      </p:sp>
      <p:sp>
        <p:nvSpPr>
          <p:cNvPr id="3" name="Text Placeholder 2"/>
          <p:cNvSpPr>
            <a:spLocks noGrp="1"/>
          </p:cNvSpPr>
          <p:nvPr>
            <p:ph type="body" idx="1"/>
          </p:nvPr>
        </p:nvSpPr>
        <p:spPr>
          <a:xfrm>
            <a:off x="373035" y="1600201"/>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p:cNvSpPr>
            <a:spLocks noGrp="1"/>
          </p:cNvSpPr>
          <p:nvPr>
            <p:ph type="ftr" sz="quarter" idx="3"/>
          </p:nvPr>
        </p:nvSpPr>
        <p:spPr>
          <a:xfrm>
            <a:off x="373034" y="6438240"/>
            <a:ext cx="10622604" cy="365125"/>
          </a:xfrm>
          <a:prstGeom prst="rect">
            <a:avLst/>
          </a:prstGeom>
        </p:spPr>
        <p:txBody>
          <a:bodyPr vert="horz" lIns="91440" tIns="45720" rIns="91440" bIns="45720" rtlCol="0" anchor="b"/>
          <a:lstStyle>
            <a:lvl1pPr algn="l">
              <a:defRPr sz="933">
                <a:solidFill>
                  <a:srgbClr val="737373"/>
                </a:solidFill>
              </a:defRPr>
            </a:lvl1pPr>
          </a:lstStyle>
          <a:p>
            <a:endParaRPr lang="en-GB" dirty="0"/>
          </a:p>
        </p:txBody>
      </p:sp>
      <p:sp>
        <p:nvSpPr>
          <p:cNvPr id="6" name="Slide Number Placeholder 5"/>
          <p:cNvSpPr>
            <a:spLocks noGrp="1"/>
          </p:cNvSpPr>
          <p:nvPr>
            <p:ph type="sldNum" sz="quarter" idx="4"/>
          </p:nvPr>
        </p:nvSpPr>
        <p:spPr>
          <a:xfrm>
            <a:off x="11422434" y="6432100"/>
            <a:ext cx="600953" cy="365125"/>
          </a:xfrm>
          <a:prstGeom prst="rect">
            <a:avLst/>
          </a:prstGeom>
        </p:spPr>
        <p:txBody>
          <a:bodyPr vert="horz" lIns="91440" tIns="45720" rIns="91440" bIns="45720" rtlCol="0" anchor="ctr"/>
          <a:lstStyle>
            <a:lvl1pPr algn="r">
              <a:defRPr sz="1333">
                <a:solidFill>
                  <a:schemeClr val="tx1">
                    <a:tint val="75000"/>
                  </a:schemeClr>
                </a:solidFill>
              </a:defRPr>
            </a:lvl1pPr>
          </a:lstStyle>
          <a:p>
            <a:fld id="{E5D46D4E-4729-4A5A-970B-E6C2E86D9A60}" type="slidenum">
              <a:rPr lang="en-GB" smtClean="0"/>
              <a:pPr/>
              <a:t>‹#›</a:t>
            </a:fld>
            <a:endParaRPr lang="en-GB" dirty="0"/>
          </a:p>
        </p:txBody>
      </p:sp>
      <p:pic>
        <p:nvPicPr>
          <p:cNvPr id="7" name="Picture 6">
            <a:extLst>
              <a:ext uri="{FF2B5EF4-FFF2-40B4-BE49-F238E27FC236}">
                <a16:creationId xmlns:a16="http://schemas.microsoft.com/office/drawing/2014/main" id="{74397F94-94D8-9943-B53B-61D689EB64A8}"/>
              </a:ext>
            </a:extLst>
          </p:cNvPr>
          <p:cNvPicPr>
            <a:picLocks noChangeAspect="1"/>
          </p:cNvPicPr>
          <p:nvPr userDrawn="1"/>
        </p:nvPicPr>
        <p:blipFill rotWithShape="1">
          <a:blip r:embed="rId19" cstate="print">
            <a:alphaModFix amt="10000"/>
            <a:extLst>
              <a:ext uri="{28A0092B-C50C-407E-A947-70E740481C1C}">
                <a14:useLocalDpi xmlns:a14="http://schemas.microsoft.com/office/drawing/2010/main" val="0"/>
              </a:ext>
            </a:extLst>
          </a:blip>
          <a:srcRect l="41760"/>
          <a:stretch/>
        </p:blipFill>
        <p:spPr>
          <a:xfrm>
            <a:off x="1" y="1219200"/>
            <a:ext cx="3910519" cy="5496137"/>
          </a:xfrm>
          <a:prstGeom prst="rect">
            <a:avLst/>
          </a:prstGeom>
        </p:spPr>
      </p:pic>
    </p:spTree>
    <p:extLst>
      <p:ext uri="{BB962C8B-B14F-4D97-AF65-F5344CB8AC3E}">
        <p14:creationId xmlns:p14="http://schemas.microsoft.com/office/powerpoint/2010/main" val="464322882"/>
      </p:ext>
    </p:extLst>
  </p:cSld>
  <p:clrMap bg1="lt1" tx1="dk1" bg2="lt2" tx2="dk2" accent1="accent1" accent2="accent2" accent3="accent3" accent4="accent4" accent5="accent5" accent6="accent6" hlink="hlink" folHlink="folHlink"/>
  <p:sldLayoutIdLst>
    <p:sldLayoutId id="2147484010" r:id="rId1"/>
    <p:sldLayoutId id="2147484011" r:id="rId2"/>
    <p:sldLayoutId id="2147484012" r:id="rId3"/>
    <p:sldLayoutId id="2147484013" r:id="rId4"/>
    <p:sldLayoutId id="2147484014" r:id="rId5"/>
    <p:sldLayoutId id="2147484015" r:id="rId6"/>
    <p:sldLayoutId id="2147484016" r:id="rId7"/>
    <p:sldLayoutId id="2147484017" r:id="rId8"/>
    <p:sldLayoutId id="2147484018" r:id="rId9"/>
    <p:sldLayoutId id="2147484019" r:id="rId10"/>
    <p:sldLayoutId id="2147484020" r:id="rId11"/>
    <p:sldLayoutId id="2147484021" r:id="rId12"/>
    <p:sldLayoutId id="2147484022" r:id="rId13"/>
    <p:sldLayoutId id="2147484023" r:id="rId14"/>
    <p:sldLayoutId id="2147484024" r:id="rId15"/>
    <p:sldLayoutId id="2147484025" r:id="rId16"/>
    <p:sldLayoutId id="2147484026" r:id="rId17"/>
  </p:sldLayoutIdLst>
  <p:transition>
    <p:wipe/>
  </p:transition>
  <p:hf hdr="0" dt="0"/>
  <p:txStyles>
    <p:titleStyle>
      <a:lvl1pPr algn="l" defTabSz="1219170" rtl="0" eaLnBrk="1" latinLnBrk="0" hangingPunct="1">
        <a:spcBef>
          <a:spcPct val="0"/>
        </a:spcBef>
        <a:buNone/>
        <a:defRPr sz="3733" b="1" kern="1200">
          <a:solidFill>
            <a:schemeClr val="accent4"/>
          </a:solidFill>
          <a:latin typeface="Lexia Light" panose="02060404030504030204" pitchFamily="18" charset="77"/>
          <a:ea typeface="+mj-ea"/>
          <a:cs typeface="+mj-cs"/>
        </a:defRPr>
      </a:lvl1pPr>
    </p:titleStyle>
    <p:bodyStyle>
      <a:lvl1pPr marL="355591" indent="-355591" algn="l" defTabSz="1219170" rtl="0" eaLnBrk="1" latinLnBrk="0" hangingPunct="1">
        <a:spcBef>
          <a:spcPct val="20000"/>
        </a:spcBef>
        <a:buClr>
          <a:schemeClr val="tx2"/>
        </a:buClr>
        <a:buSzPct val="110000"/>
        <a:buFont typeface="Arial" panose="020B0604020202020204" pitchFamily="34" charset="0"/>
        <a:buChar char="•"/>
        <a:defRPr sz="2667" kern="1200">
          <a:solidFill>
            <a:schemeClr val="tx1"/>
          </a:solidFill>
          <a:latin typeface="+mn-lt"/>
          <a:ea typeface="+mn-ea"/>
          <a:cs typeface="+mn-cs"/>
        </a:defRPr>
      </a:lvl1pPr>
      <a:lvl2pPr marL="719649" indent="-364058" algn="l" defTabSz="1219170" rtl="0" eaLnBrk="1" latinLnBrk="0" hangingPunct="1">
        <a:spcBef>
          <a:spcPct val="20000"/>
        </a:spcBef>
        <a:buClr>
          <a:schemeClr val="tx2"/>
        </a:buClr>
        <a:buFont typeface="Arial" panose="020B0604020202020204" pitchFamily="34" charset="0"/>
        <a:buChar char="–"/>
        <a:defRPr sz="2400" kern="1200">
          <a:solidFill>
            <a:schemeClr val="tx1"/>
          </a:solidFill>
          <a:latin typeface="+mn-lt"/>
          <a:ea typeface="+mn-ea"/>
          <a:cs typeface="+mn-cs"/>
        </a:defRPr>
      </a:lvl2pPr>
      <a:lvl3pPr marL="958827" indent="-239178" algn="l" defTabSz="1219170" rtl="0" eaLnBrk="1" latinLnBrk="0" hangingPunct="1">
        <a:spcBef>
          <a:spcPct val="20000"/>
        </a:spcBef>
        <a:buClr>
          <a:schemeClr val="tx2"/>
        </a:buClr>
        <a:buFont typeface="Arial" panose="020B0604020202020204" pitchFamily="34" charset="0"/>
        <a:buChar char="•"/>
        <a:defRPr sz="2133" kern="1200">
          <a:solidFill>
            <a:schemeClr val="tx1"/>
          </a:solidFill>
          <a:latin typeface="+mn-lt"/>
          <a:ea typeface="+mn-ea"/>
          <a:cs typeface="+mn-cs"/>
        </a:defRPr>
      </a:lvl3pPr>
      <a:lvl4pPr marL="1195887" indent="-237061" algn="l" defTabSz="1219170" rtl="0" eaLnBrk="1" latinLnBrk="0" hangingPunct="1">
        <a:spcBef>
          <a:spcPct val="20000"/>
        </a:spcBef>
        <a:buFont typeface="Arial" panose="020B0604020202020204" pitchFamily="34" charset="0"/>
        <a:buChar char="–"/>
        <a:defRPr sz="1867" kern="1200">
          <a:solidFill>
            <a:schemeClr val="tx1"/>
          </a:solidFill>
          <a:latin typeface="+mn-lt"/>
          <a:ea typeface="+mn-ea"/>
          <a:cs typeface="+mn-cs"/>
        </a:defRPr>
      </a:lvl4pPr>
      <a:lvl5pPr marL="1432948" indent="-237061" algn="l" defTabSz="1219170" rtl="0" eaLnBrk="1" latinLnBrk="0" hangingPunct="1">
        <a:spcBef>
          <a:spcPct val="20000"/>
        </a:spcBef>
        <a:buFont typeface="Arial" panose="020B0604020202020204" pitchFamily="34" charset="0"/>
        <a:buChar char="»"/>
        <a:defRPr sz="18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11" userDrawn="1">
          <p15:clr>
            <a:srgbClr val="F26B43"/>
          </p15:clr>
        </p15:guide>
        <p15:guide id="2" pos="363" userDrawn="1">
          <p15:clr>
            <a:srgbClr val="F26B43"/>
          </p15:clr>
        </p15:guide>
        <p15:guide id="3" orient="horz" pos="1253" userDrawn="1">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2/10/22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3608985432"/>
      </p:ext>
    </p:extLst>
  </p:cSld>
  <p:clrMap bg1="lt1" tx1="dk1" bg2="lt2" tx2="dk2" accent1="accent1" accent2="accent2" accent3="accent3" accent4="accent4" accent5="accent5" accent6="accent6" hlink="hlink" folHlink="folHlink"/>
  <p:sldLayoutIdLst>
    <p:sldLayoutId id="2147484058" r:id="rId1"/>
    <p:sldLayoutId id="2147484059" r:id="rId2"/>
    <p:sldLayoutId id="2147484060" r:id="rId3"/>
    <p:sldLayoutId id="2147484061" r:id="rId4"/>
    <p:sldLayoutId id="2147484062" r:id="rId5"/>
    <p:sldLayoutId id="2147484063" r:id="rId6"/>
    <p:sldLayoutId id="2147484064" r:id="rId7"/>
    <p:sldLayoutId id="2147484065" r:id="rId8"/>
    <p:sldLayoutId id="2147484066" r:id="rId9"/>
    <p:sldLayoutId id="2147484067" r:id="rId10"/>
    <p:sldLayoutId id="2147484068" r:id="rId11"/>
    <p:sldLayoutId id="2147484069" r:id="rId12"/>
    <p:sldLayoutId id="2147484070"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2/10/22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1670506258"/>
      </p:ext>
    </p:extLst>
  </p:cSld>
  <p:clrMap bg1="lt1" tx1="dk1" bg2="lt2" tx2="dk2" accent1="accent1" accent2="accent2" accent3="accent3" accent4="accent4" accent5="accent5" accent6="accent6" hlink="hlink" folHlink="folHlink"/>
  <p:sldLayoutIdLst>
    <p:sldLayoutId id="2147484072" r:id="rId1"/>
    <p:sldLayoutId id="2147484073" r:id="rId2"/>
    <p:sldLayoutId id="2147484074" r:id="rId3"/>
    <p:sldLayoutId id="2147484075" r:id="rId4"/>
    <p:sldLayoutId id="2147484076" r:id="rId5"/>
    <p:sldLayoutId id="2147484077" r:id="rId6"/>
    <p:sldLayoutId id="2147484078" r:id="rId7"/>
    <p:sldLayoutId id="2147484079" r:id="rId8"/>
    <p:sldLayoutId id="2147484080" r:id="rId9"/>
    <p:sldLayoutId id="2147484081" r:id="rId10"/>
    <p:sldLayoutId id="214748408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4963" y="360001"/>
            <a:ext cx="11522075" cy="1325563"/>
          </a:xfrm>
          <a:prstGeom prst="rect">
            <a:avLst/>
          </a:prstGeom>
        </p:spPr>
        <p:txBody>
          <a:bodyPr vert="horz" lIns="91440" tIns="45720" rIns="91440" bIns="45720" rtlCol="0" anchor="t">
            <a:noAutofit/>
          </a:bodyPr>
          <a:lstStyle/>
          <a:p>
            <a:r>
              <a:rPr lang="en-US" dirty="0"/>
              <a:t>Click to edit Master title style</a:t>
            </a:r>
          </a:p>
        </p:txBody>
      </p:sp>
      <p:sp>
        <p:nvSpPr>
          <p:cNvPr id="3" name="Text Placeholder 2"/>
          <p:cNvSpPr>
            <a:spLocks noGrp="1"/>
          </p:cNvSpPr>
          <p:nvPr>
            <p:ph type="body" idx="1"/>
          </p:nvPr>
        </p:nvSpPr>
        <p:spPr>
          <a:xfrm>
            <a:off x="334963" y="1825626"/>
            <a:ext cx="11522075" cy="3961564"/>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Box 3"/>
          <p:cNvSpPr txBox="1"/>
          <p:nvPr userDrawn="1"/>
        </p:nvSpPr>
        <p:spPr>
          <a:xfrm>
            <a:off x="10429877" y="6515100"/>
            <a:ext cx="184731" cy="300210"/>
          </a:xfrm>
          <a:prstGeom prst="rect">
            <a:avLst/>
          </a:prstGeom>
          <a:noFill/>
        </p:spPr>
        <p:txBody>
          <a:bodyPr wrap="none" rtlCol="0">
            <a:spAutoFit/>
          </a:bodyPr>
          <a:lstStyle/>
          <a:p>
            <a:endParaRPr lang="en-US" sz="1351" dirty="0"/>
          </a:p>
        </p:txBody>
      </p:sp>
    </p:spTree>
    <p:extLst>
      <p:ext uri="{BB962C8B-B14F-4D97-AF65-F5344CB8AC3E}">
        <p14:creationId xmlns:p14="http://schemas.microsoft.com/office/powerpoint/2010/main" val="427417912"/>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Lst>
  <p:hf hdr="0" ftr="0" dt="0"/>
  <p:txStyles>
    <p:titleStyle>
      <a:lvl1pPr algn="l" defTabSz="914377" rtl="0" eaLnBrk="1" latinLnBrk="0" hangingPunct="1">
        <a:lnSpc>
          <a:spcPct val="90000"/>
        </a:lnSpc>
        <a:spcBef>
          <a:spcPct val="0"/>
        </a:spcBef>
        <a:buNone/>
        <a:defRPr sz="3800" b="1" i="0" kern="1200" baseline="0">
          <a:solidFill>
            <a:srgbClr val="113468"/>
          </a:solidFill>
          <a:latin typeface="Arial" panose="020B0604020202020204" pitchFamily="34" charset="0"/>
          <a:ea typeface="+mj-ea"/>
          <a:cs typeface="Arial" panose="020B0604020202020204" pitchFamily="34" charset="0"/>
        </a:defRPr>
      </a:lvl1pPr>
    </p:titleStyle>
    <p:bodyStyle>
      <a:lvl1pPr marL="228594" indent="-228594" algn="l" defTabSz="914377" rtl="0" eaLnBrk="1" latinLnBrk="0" hangingPunct="1">
        <a:lnSpc>
          <a:spcPct val="90000"/>
        </a:lnSpc>
        <a:spcBef>
          <a:spcPts val="1000"/>
        </a:spcBef>
        <a:buFont typeface="Arial"/>
        <a:buChar char="•"/>
        <a:defRPr sz="2800" kern="1200">
          <a:solidFill>
            <a:schemeClr val="tx1"/>
          </a:solidFill>
          <a:latin typeface="Arial" panose="020B0604020202020204" pitchFamily="34" charset="0"/>
          <a:ea typeface="+mn-ea"/>
          <a:cs typeface="Arial" panose="020B0604020202020204" pitchFamily="34" charset="0"/>
        </a:defRPr>
      </a:lvl1pPr>
      <a:lvl2pPr marL="685783" indent="-228594" algn="l" defTabSz="914377" rtl="0" eaLnBrk="1" latinLnBrk="0" hangingPunct="1">
        <a:lnSpc>
          <a:spcPct val="90000"/>
        </a:lnSpc>
        <a:spcBef>
          <a:spcPts val="500"/>
        </a:spcBef>
        <a:buFont typeface="Arial"/>
        <a:buChar char="•"/>
        <a:defRPr sz="2400" kern="1200">
          <a:solidFill>
            <a:schemeClr val="tx1"/>
          </a:solidFill>
          <a:latin typeface="Arial" panose="020B0604020202020204" pitchFamily="34" charset="0"/>
          <a:ea typeface="+mn-ea"/>
          <a:cs typeface="Arial" panose="020B0604020202020204" pitchFamily="34" charset="0"/>
        </a:defRPr>
      </a:lvl2pPr>
      <a:lvl3pPr marL="1142971" indent="-228594" algn="l" defTabSz="914377" rtl="0" eaLnBrk="1" latinLnBrk="0" hangingPunct="1">
        <a:lnSpc>
          <a:spcPct val="90000"/>
        </a:lnSpc>
        <a:spcBef>
          <a:spcPts val="500"/>
        </a:spcBef>
        <a:buFont typeface="Arial"/>
        <a:buChar char="•"/>
        <a:defRPr sz="2000" kern="1200">
          <a:solidFill>
            <a:schemeClr val="tx1"/>
          </a:solidFill>
          <a:latin typeface="Arial" panose="020B0604020202020204" pitchFamily="34" charset="0"/>
          <a:ea typeface="+mn-ea"/>
          <a:cs typeface="Arial" panose="020B0604020202020204" pitchFamily="34" charset="0"/>
        </a:defRPr>
      </a:lvl3pPr>
      <a:lvl4pPr marL="1600160" indent="-228594" algn="l" defTabSz="914377" rtl="0" eaLnBrk="1" latinLnBrk="0" hangingPunct="1">
        <a:lnSpc>
          <a:spcPct val="90000"/>
        </a:lnSpc>
        <a:spcBef>
          <a:spcPts val="500"/>
        </a:spcBef>
        <a:buFont typeface="Arial"/>
        <a:buChar char="•"/>
        <a:defRPr sz="1800" kern="1200">
          <a:solidFill>
            <a:schemeClr val="tx1"/>
          </a:solidFill>
          <a:latin typeface="Arial" panose="020B0604020202020204" pitchFamily="34" charset="0"/>
          <a:ea typeface="+mn-ea"/>
          <a:cs typeface="Arial" panose="020B0604020202020204" pitchFamily="34" charset="0"/>
        </a:defRPr>
      </a:lvl4pPr>
      <a:lvl5pPr marL="2057349" indent="-228594" algn="l" defTabSz="914377" rtl="0" eaLnBrk="1" latinLnBrk="0" hangingPunct="1">
        <a:lnSpc>
          <a:spcPct val="90000"/>
        </a:lnSpc>
        <a:spcBef>
          <a:spcPts val="500"/>
        </a:spcBef>
        <a:buFont typeface="Arial"/>
        <a:buChar char="•"/>
        <a:defRPr sz="1800" kern="1200">
          <a:solidFill>
            <a:schemeClr val="tx1"/>
          </a:solidFill>
          <a:latin typeface="Arial" panose="020B0604020202020204" pitchFamily="34" charset="0"/>
          <a:ea typeface="+mn-ea"/>
          <a:cs typeface="Arial" panose="020B0604020202020204" pitchFamily="34" charset="0"/>
        </a:defRPr>
      </a:lvl5pPr>
      <a:lvl6pPr marL="2514537"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120" userDrawn="1">
          <p15:clr>
            <a:srgbClr val="F26B43"/>
          </p15:clr>
        </p15:guide>
        <p15:guide id="3" pos="281" userDrawn="1">
          <p15:clr>
            <a:srgbClr val="F26B43"/>
          </p15:clr>
        </p15:guide>
        <p15:guide id="4" pos="9959"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2462699" y="933451"/>
            <a:ext cx="9135533" cy="8651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fr-BE"/>
          </a:p>
        </p:txBody>
      </p:sp>
      <p:sp>
        <p:nvSpPr>
          <p:cNvPr id="1027" name="Text Placeholder 2"/>
          <p:cNvSpPr>
            <a:spLocks noGrp="1"/>
          </p:cNvSpPr>
          <p:nvPr>
            <p:ph type="body" idx="1"/>
          </p:nvPr>
        </p:nvSpPr>
        <p:spPr bwMode="auto">
          <a:xfrm>
            <a:off x="625432" y="1989142"/>
            <a:ext cx="10972800" cy="4137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Rectangle 6"/>
          <p:cNvSpPr/>
          <p:nvPr/>
        </p:nvSpPr>
        <p:spPr>
          <a:xfrm>
            <a:off x="623397" y="-4911"/>
            <a:ext cx="665577" cy="441661"/>
          </a:xfrm>
          <a:prstGeom prst="rect">
            <a:avLst/>
          </a:prstGeom>
          <a:solidFill>
            <a:srgbClr val="0093D3">
              <a:alpha val="25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solidFill>
                <a:prstClr val="white"/>
              </a:solidFill>
            </a:endParaRPr>
          </a:p>
        </p:txBody>
      </p:sp>
      <p:sp>
        <p:nvSpPr>
          <p:cNvPr id="8" name="Rectangle 7"/>
          <p:cNvSpPr/>
          <p:nvPr/>
        </p:nvSpPr>
        <p:spPr>
          <a:xfrm>
            <a:off x="1288970" y="441177"/>
            <a:ext cx="240277" cy="165915"/>
          </a:xfrm>
          <a:prstGeom prst="rect">
            <a:avLst/>
          </a:prstGeom>
          <a:solidFill>
            <a:srgbClr val="0093D3">
              <a:alpha val="5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a:solidFill>
                <a:prstClr val="white"/>
              </a:solidFill>
            </a:endParaRPr>
          </a:p>
        </p:txBody>
      </p:sp>
      <p:pic>
        <p:nvPicPr>
          <p:cNvPr id="1033" name="Picture 14" descr="ECCO_cyan.jpg"/>
          <p:cNvPicPr>
            <a:picLocks noChangeAspect="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8559" y="441176"/>
            <a:ext cx="623392" cy="4675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15" name="Straight Connector 14"/>
          <p:cNvCxnSpPr/>
          <p:nvPr userDrawn="1"/>
        </p:nvCxnSpPr>
        <p:spPr>
          <a:xfrm>
            <a:off x="-8558" y="439589"/>
            <a:ext cx="614833" cy="0"/>
          </a:xfrm>
          <a:prstGeom prst="line">
            <a:avLst/>
          </a:prstGeom>
          <a:ln>
            <a:solidFill>
              <a:srgbClr val="0290C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2804549"/>
      </p:ext>
    </p:extLst>
  </p:cSld>
  <p:clrMap bg1="lt1" tx1="dk1" bg2="lt2" tx2="dk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8" r:id="rId8"/>
    <p:sldLayoutId id="2147483800" r:id="rId9"/>
  </p:sldLayoutIdLst>
  <p:hf hdr="0" ftr="0" dt="0"/>
  <p:txStyles>
    <p:titleStyle>
      <a:lvl1pPr algn="l" rtl="0" eaLnBrk="0" fontAlgn="base" hangingPunct="0">
        <a:spcBef>
          <a:spcPct val="0"/>
        </a:spcBef>
        <a:spcAft>
          <a:spcPct val="0"/>
        </a:spcAft>
        <a:defRPr sz="3600" b="1" kern="1200">
          <a:solidFill>
            <a:srgbClr val="00B0F0"/>
          </a:solidFill>
          <a:latin typeface="Arial" pitchFamily="34" charset="0"/>
          <a:ea typeface="+mj-ea"/>
          <a:cs typeface="Arial" pitchFamily="34" charset="0"/>
        </a:defRPr>
      </a:lvl1pPr>
      <a:lvl2pPr algn="l" rtl="0" eaLnBrk="0" fontAlgn="base" hangingPunct="0">
        <a:spcBef>
          <a:spcPct val="0"/>
        </a:spcBef>
        <a:spcAft>
          <a:spcPct val="0"/>
        </a:spcAft>
        <a:defRPr sz="3600" b="1">
          <a:solidFill>
            <a:srgbClr val="00B0F0"/>
          </a:solidFill>
          <a:latin typeface="Arial" charset="0"/>
          <a:cs typeface="Arial" charset="0"/>
        </a:defRPr>
      </a:lvl2pPr>
      <a:lvl3pPr algn="l" rtl="0" eaLnBrk="0" fontAlgn="base" hangingPunct="0">
        <a:spcBef>
          <a:spcPct val="0"/>
        </a:spcBef>
        <a:spcAft>
          <a:spcPct val="0"/>
        </a:spcAft>
        <a:defRPr sz="3600" b="1">
          <a:solidFill>
            <a:srgbClr val="00B0F0"/>
          </a:solidFill>
          <a:latin typeface="Arial" charset="0"/>
          <a:cs typeface="Arial" charset="0"/>
        </a:defRPr>
      </a:lvl3pPr>
      <a:lvl4pPr algn="l" rtl="0" eaLnBrk="0" fontAlgn="base" hangingPunct="0">
        <a:spcBef>
          <a:spcPct val="0"/>
        </a:spcBef>
        <a:spcAft>
          <a:spcPct val="0"/>
        </a:spcAft>
        <a:defRPr sz="3600" b="1">
          <a:solidFill>
            <a:srgbClr val="00B0F0"/>
          </a:solidFill>
          <a:latin typeface="Arial" charset="0"/>
          <a:cs typeface="Arial" charset="0"/>
        </a:defRPr>
      </a:lvl4pPr>
      <a:lvl5pPr algn="l" rtl="0" eaLnBrk="0" fontAlgn="base" hangingPunct="0">
        <a:spcBef>
          <a:spcPct val="0"/>
        </a:spcBef>
        <a:spcAft>
          <a:spcPct val="0"/>
        </a:spcAft>
        <a:defRPr sz="3600" b="1">
          <a:solidFill>
            <a:srgbClr val="00B0F0"/>
          </a:solidFill>
          <a:latin typeface="Arial" charset="0"/>
          <a:cs typeface="Arial" charset="0"/>
        </a:defRPr>
      </a:lvl5pPr>
      <a:lvl6pPr marL="457189" algn="l" rtl="0" eaLnBrk="1" fontAlgn="base" hangingPunct="1">
        <a:spcBef>
          <a:spcPct val="0"/>
        </a:spcBef>
        <a:spcAft>
          <a:spcPct val="0"/>
        </a:spcAft>
        <a:defRPr sz="3600" b="1">
          <a:solidFill>
            <a:srgbClr val="00B0F0"/>
          </a:solidFill>
          <a:latin typeface="Arial" charset="0"/>
          <a:cs typeface="Arial" charset="0"/>
        </a:defRPr>
      </a:lvl6pPr>
      <a:lvl7pPr marL="914377" algn="l" rtl="0" eaLnBrk="1" fontAlgn="base" hangingPunct="1">
        <a:spcBef>
          <a:spcPct val="0"/>
        </a:spcBef>
        <a:spcAft>
          <a:spcPct val="0"/>
        </a:spcAft>
        <a:defRPr sz="3600" b="1">
          <a:solidFill>
            <a:srgbClr val="00B0F0"/>
          </a:solidFill>
          <a:latin typeface="Arial" charset="0"/>
          <a:cs typeface="Arial" charset="0"/>
        </a:defRPr>
      </a:lvl7pPr>
      <a:lvl8pPr marL="1371566" algn="l" rtl="0" eaLnBrk="1" fontAlgn="base" hangingPunct="1">
        <a:spcBef>
          <a:spcPct val="0"/>
        </a:spcBef>
        <a:spcAft>
          <a:spcPct val="0"/>
        </a:spcAft>
        <a:defRPr sz="3600" b="1">
          <a:solidFill>
            <a:srgbClr val="00B0F0"/>
          </a:solidFill>
          <a:latin typeface="Arial" charset="0"/>
          <a:cs typeface="Arial" charset="0"/>
        </a:defRPr>
      </a:lvl8pPr>
      <a:lvl9pPr marL="1828754" algn="l" rtl="0" eaLnBrk="1" fontAlgn="base" hangingPunct="1">
        <a:spcBef>
          <a:spcPct val="0"/>
        </a:spcBef>
        <a:spcAft>
          <a:spcPct val="0"/>
        </a:spcAft>
        <a:defRPr sz="3600" b="1">
          <a:solidFill>
            <a:srgbClr val="00B0F0"/>
          </a:solidFill>
          <a:latin typeface="Arial" charset="0"/>
          <a:cs typeface="Arial" charset="0"/>
        </a:defRPr>
      </a:lvl9pPr>
    </p:titleStyle>
    <p:bodyStyle>
      <a:lvl1pPr marL="342891" indent="-342891" algn="l" rtl="0" eaLnBrk="0" fontAlgn="base" hangingPunct="0">
        <a:spcBef>
          <a:spcPct val="20000"/>
        </a:spcBef>
        <a:spcAft>
          <a:spcPct val="0"/>
        </a:spcAft>
        <a:buSzPct val="60000"/>
        <a:buBlip>
          <a:blip r:embed="rId12"/>
        </a:buBlip>
        <a:defRPr sz="3200" kern="1200">
          <a:solidFill>
            <a:schemeClr val="tx1"/>
          </a:solidFill>
          <a:latin typeface="Arial" pitchFamily="34" charset="0"/>
          <a:ea typeface="+mn-ea"/>
          <a:cs typeface="Arial" pitchFamily="34" charset="0"/>
        </a:defRPr>
      </a:lvl1pPr>
      <a:lvl2pPr marL="742932" indent="-285744" algn="l" rtl="0" eaLnBrk="0" fontAlgn="base" hangingPunct="0">
        <a:spcBef>
          <a:spcPct val="0"/>
        </a:spcBef>
        <a:spcAft>
          <a:spcPct val="0"/>
        </a:spcAft>
        <a:buSzPct val="65000"/>
        <a:buBlip>
          <a:blip r:embed="rId12"/>
        </a:buBlip>
        <a:defRPr sz="2400" kern="1200">
          <a:solidFill>
            <a:schemeClr val="tx1"/>
          </a:solidFill>
          <a:latin typeface="Arial" pitchFamily="34" charset="0"/>
          <a:ea typeface="+mn-ea"/>
          <a:cs typeface="Arial" pitchFamily="34" charset="0"/>
        </a:defRPr>
      </a:lvl2pPr>
      <a:lvl3pPr marL="1142971" indent="-228594" algn="l" rtl="0" eaLnBrk="0" fontAlgn="base" hangingPunct="0">
        <a:spcBef>
          <a:spcPct val="0"/>
        </a:spcBef>
        <a:spcAft>
          <a:spcPct val="0"/>
        </a:spcAft>
        <a:buSzPct val="65000"/>
        <a:buBlip>
          <a:blip r:embed="rId12"/>
        </a:buBlip>
        <a:defRPr sz="2400" kern="1200">
          <a:solidFill>
            <a:schemeClr val="tx1"/>
          </a:solidFill>
          <a:latin typeface="Arial" pitchFamily="34" charset="0"/>
          <a:ea typeface="+mn-ea"/>
          <a:cs typeface="Arial" pitchFamily="34" charset="0"/>
        </a:defRPr>
      </a:lvl3pPr>
      <a:lvl4pPr marL="1600160" indent="-228594" algn="l" rtl="0" eaLnBrk="0" fontAlgn="base" hangingPunct="0">
        <a:spcBef>
          <a:spcPct val="0"/>
        </a:spcBef>
        <a:spcAft>
          <a:spcPct val="0"/>
        </a:spcAft>
        <a:buSzPct val="65000"/>
        <a:buBlip>
          <a:blip r:embed="rId12"/>
        </a:buBlip>
        <a:defRPr sz="2400" kern="1200">
          <a:solidFill>
            <a:schemeClr val="tx1"/>
          </a:solidFill>
          <a:latin typeface="Arial" pitchFamily="34" charset="0"/>
          <a:ea typeface="+mn-ea"/>
          <a:cs typeface="Arial" pitchFamily="34" charset="0"/>
        </a:defRPr>
      </a:lvl4pPr>
      <a:lvl5pPr marL="2057349" indent="-228594" algn="l" rtl="0" eaLnBrk="0" fontAlgn="base" hangingPunct="0">
        <a:spcBef>
          <a:spcPct val="20000"/>
        </a:spcBef>
        <a:spcAft>
          <a:spcPct val="0"/>
        </a:spcAft>
        <a:buFont typeface="Arial" pitchFamily="34" charset="0"/>
        <a:buChar char="»"/>
        <a:defRPr sz="2000" kern="1200">
          <a:solidFill>
            <a:schemeClr val="tx1"/>
          </a:solidFill>
          <a:latin typeface="Arial" pitchFamily="34" charset="0"/>
          <a:ea typeface="+mn-ea"/>
          <a:cs typeface="Arial" pitchFamily="34" charset="0"/>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31800" y="274641"/>
            <a:ext cx="11328400" cy="1059105"/>
          </a:xfrm>
          <a:prstGeom prst="rect">
            <a:avLst/>
          </a:prstGeom>
        </p:spPr>
        <p:txBody>
          <a:bodyPr vert="horz" lIns="0" tIns="45720" rIns="91440" bIns="0" rtlCol="0" anchor="b">
            <a:noAutofit/>
          </a:bodyPr>
          <a:lstStyle/>
          <a:p>
            <a:r>
              <a:rPr lang="en-US" dirty="0"/>
              <a:t>Click to edit Master title style</a:t>
            </a:r>
            <a:endParaRPr lang="en-GB" dirty="0"/>
          </a:p>
        </p:txBody>
      </p:sp>
      <p:sp>
        <p:nvSpPr>
          <p:cNvPr id="3" name="Text Placeholder 2"/>
          <p:cNvSpPr>
            <a:spLocks noGrp="1"/>
          </p:cNvSpPr>
          <p:nvPr>
            <p:ph type="body" idx="1"/>
          </p:nvPr>
        </p:nvSpPr>
        <p:spPr>
          <a:xfrm>
            <a:off x="431800" y="1665288"/>
            <a:ext cx="11328400" cy="4230688"/>
          </a:xfrm>
          <a:prstGeom prst="rect">
            <a:avLst/>
          </a:prstGeom>
        </p:spPr>
        <p:txBody>
          <a:bodyPr vert="horz" lIns="0" tIns="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a:extLst>
              <a:ext uri="{FF2B5EF4-FFF2-40B4-BE49-F238E27FC236}">
                <a16:creationId xmlns:a16="http://schemas.microsoft.com/office/drawing/2014/main" id="{B9FE8831-8B15-44B5-8D62-D30F1937CECE}"/>
              </a:ext>
            </a:extLst>
          </p:cNvPr>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0" y="6438464"/>
            <a:ext cx="12192000" cy="419537"/>
          </a:xfrm>
          <a:prstGeom prst="rect">
            <a:avLst/>
          </a:prstGeom>
        </p:spPr>
      </p:pic>
    </p:spTree>
    <p:extLst>
      <p:ext uri="{BB962C8B-B14F-4D97-AF65-F5344CB8AC3E}">
        <p14:creationId xmlns:p14="http://schemas.microsoft.com/office/powerpoint/2010/main" val="1735267795"/>
      </p:ext>
    </p:extLst>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24" r:id="rId11"/>
    <p:sldLayoutId id="2147483825" r:id="rId12"/>
    <p:sldLayoutId id="2147483826" r:id="rId13"/>
    <p:sldLayoutId id="2147483827" r:id="rId14"/>
    <p:sldLayoutId id="2147483962" r:id="rId15"/>
    <p:sldLayoutId id="2147483963" r:id="rId16"/>
    <p:sldLayoutId id="2147483965" r:id="rId1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1219170" rtl="0" eaLnBrk="1" latinLnBrk="0" hangingPunct="1">
        <a:spcBef>
          <a:spcPct val="0"/>
        </a:spcBef>
        <a:buNone/>
        <a:defRPr sz="3733" b="1" kern="1200">
          <a:solidFill>
            <a:srgbClr val="000000"/>
          </a:solidFill>
          <a:latin typeface="+mj-lt"/>
          <a:ea typeface="+mj-ea"/>
          <a:cs typeface="+mj-cs"/>
        </a:defRPr>
      </a:lvl1pPr>
    </p:titleStyle>
    <p:bodyStyle>
      <a:lvl1pPr marL="237061" indent="-237061" algn="l" defTabSz="1219170" rtl="0" eaLnBrk="1" latinLnBrk="0" hangingPunct="1">
        <a:spcBef>
          <a:spcPts val="0"/>
        </a:spcBef>
        <a:spcAft>
          <a:spcPts val="400"/>
        </a:spcAft>
        <a:buClr>
          <a:schemeClr val="accent3"/>
        </a:buClr>
        <a:buFont typeface="Wingdings" panose="05000000000000000000" pitchFamily="2" charset="2"/>
        <a:buChar char="§"/>
        <a:defRPr sz="2133" kern="1200">
          <a:solidFill>
            <a:srgbClr val="000000"/>
          </a:solidFill>
          <a:latin typeface="+mn-lt"/>
          <a:ea typeface="+mn-ea"/>
          <a:cs typeface="+mn-cs"/>
        </a:defRPr>
      </a:lvl1pPr>
      <a:lvl2pPr marL="480472" indent="-243411" algn="l" defTabSz="1219170" rtl="0" eaLnBrk="1" latinLnBrk="0" hangingPunct="1">
        <a:spcBef>
          <a:spcPts val="0"/>
        </a:spcBef>
        <a:spcAft>
          <a:spcPts val="400"/>
        </a:spcAft>
        <a:buClr>
          <a:schemeClr val="accent3"/>
        </a:buClr>
        <a:buFont typeface="Arial" panose="020B0604020202020204" pitchFamily="34" charset="0"/>
        <a:buChar char="–"/>
        <a:defRPr sz="1867" kern="1200">
          <a:solidFill>
            <a:srgbClr val="000000"/>
          </a:solidFill>
          <a:latin typeface="+mn-lt"/>
          <a:ea typeface="+mn-ea"/>
          <a:cs typeface="+mn-cs"/>
        </a:defRPr>
      </a:lvl2pPr>
      <a:lvl3pPr marL="715415" indent="-234945" algn="l" defTabSz="1219170" rtl="0" eaLnBrk="1" latinLnBrk="0" hangingPunct="1">
        <a:spcBef>
          <a:spcPts val="0"/>
        </a:spcBef>
        <a:spcAft>
          <a:spcPts val="400"/>
        </a:spcAft>
        <a:buClr>
          <a:schemeClr val="accent3"/>
        </a:buClr>
        <a:buFont typeface="Arial" panose="020B0604020202020204" pitchFamily="34" charset="0"/>
        <a:buChar char="•"/>
        <a:defRPr sz="1600" kern="1200">
          <a:solidFill>
            <a:srgbClr val="000000"/>
          </a:solidFill>
          <a:latin typeface="+mn-lt"/>
          <a:ea typeface="+mn-ea"/>
          <a:cs typeface="+mn-cs"/>
        </a:defRPr>
      </a:lvl3pPr>
      <a:lvl4pPr marL="984226" indent="-268811" algn="l" defTabSz="1219170" rtl="0" eaLnBrk="1" latinLnBrk="0" hangingPunct="1">
        <a:spcBef>
          <a:spcPts val="0"/>
        </a:spcBef>
        <a:spcAft>
          <a:spcPts val="400"/>
        </a:spcAft>
        <a:buClr>
          <a:schemeClr val="accent3"/>
        </a:buClr>
        <a:buFont typeface="Arial" panose="020B0604020202020204" pitchFamily="34" charset="0"/>
        <a:buChar char="–"/>
        <a:tabLst/>
        <a:defRPr sz="1467" kern="1200" baseline="0">
          <a:solidFill>
            <a:srgbClr val="000000"/>
          </a:solidFill>
          <a:latin typeface="+mn-lt"/>
          <a:ea typeface="+mn-ea"/>
          <a:cs typeface="+mn-cs"/>
        </a:defRPr>
      </a:lvl4pPr>
      <a:lvl5pPr marL="1297485" indent="-289977" algn="l" defTabSz="1219170" rtl="0" eaLnBrk="1" latinLnBrk="0" hangingPunct="1">
        <a:spcBef>
          <a:spcPts val="0"/>
        </a:spcBef>
        <a:spcAft>
          <a:spcPts val="400"/>
        </a:spcAft>
        <a:buClr>
          <a:schemeClr val="accent3"/>
        </a:buClr>
        <a:buFont typeface="Arial" panose="020B0604020202020204" pitchFamily="34" charset="0"/>
        <a:buChar char="»"/>
        <a:defRPr sz="1467" kern="1200">
          <a:solidFill>
            <a:srgbClr val="000000"/>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31800" y="274641"/>
            <a:ext cx="11328400" cy="1059105"/>
          </a:xfrm>
          <a:prstGeom prst="rect">
            <a:avLst/>
          </a:prstGeom>
        </p:spPr>
        <p:txBody>
          <a:bodyPr vert="horz" lIns="0" tIns="45720" rIns="91440" bIns="0" rtlCol="0" anchor="b">
            <a:noAutofit/>
          </a:bodyPr>
          <a:lstStyle/>
          <a:p>
            <a:r>
              <a:rPr lang="en-US" dirty="0"/>
              <a:t>Click to edit Master title style</a:t>
            </a:r>
            <a:endParaRPr lang="en-GB" dirty="0"/>
          </a:p>
        </p:txBody>
      </p:sp>
      <p:sp>
        <p:nvSpPr>
          <p:cNvPr id="3" name="Text Placeholder 2"/>
          <p:cNvSpPr>
            <a:spLocks noGrp="1"/>
          </p:cNvSpPr>
          <p:nvPr>
            <p:ph type="body" idx="1"/>
          </p:nvPr>
        </p:nvSpPr>
        <p:spPr>
          <a:xfrm>
            <a:off x="431800" y="1665288"/>
            <a:ext cx="11328400" cy="4230688"/>
          </a:xfrm>
          <a:prstGeom prst="rect">
            <a:avLst/>
          </a:prstGeom>
        </p:spPr>
        <p:txBody>
          <a:bodyPr vert="horz" lIns="0" tIns="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a:extLst>
              <a:ext uri="{FF2B5EF4-FFF2-40B4-BE49-F238E27FC236}">
                <a16:creationId xmlns:a16="http://schemas.microsoft.com/office/drawing/2014/main" id="{B9FE8831-8B15-44B5-8D62-D30F1937CECE}"/>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0" y="6438464"/>
            <a:ext cx="12192000" cy="419537"/>
          </a:xfrm>
          <a:prstGeom prst="rect">
            <a:avLst/>
          </a:prstGeom>
        </p:spPr>
      </p:pic>
    </p:spTree>
    <p:extLst>
      <p:ext uri="{BB962C8B-B14F-4D97-AF65-F5344CB8AC3E}">
        <p14:creationId xmlns:p14="http://schemas.microsoft.com/office/powerpoint/2010/main" val="2761369158"/>
      </p:ext>
    </p:extLst>
  </p:cSld>
  <p:clrMap bg1="lt1" tx1="dk1" bg2="lt2" tx2="dk2" accent1="accent1" accent2="accent2" accent3="accent3" accent4="accent4" accent5="accent5" accent6="accent6" hlink="hlink" folHlink="folHlink"/>
  <p:sldLayoutIdLst>
    <p:sldLayoutId id="2147483868" r:id="rId1"/>
    <p:sldLayoutId id="2147483869" r:id="rId2"/>
    <p:sldLayoutId id="2147483870" r:id="rId3"/>
    <p:sldLayoutId id="2147483871" r:id="rId4"/>
    <p:sldLayoutId id="2147483872" r:id="rId5"/>
    <p:sldLayoutId id="2147483873" r:id="rId6"/>
    <p:sldLayoutId id="2147483874" r:id="rId7"/>
    <p:sldLayoutId id="2147483875" r:id="rId8"/>
    <p:sldLayoutId id="2147483876" r:id="rId9"/>
    <p:sldLayoutId id="2147483877" r:id="rId10"/>
    <p:sldLayoutId id="2147483882" r:id="rId11"/>
    <p:sldLayoutId id="2147483883" r:id="rId12"/>
    <p:sldLayoutId id="2147483884" r:id="rId13"/>
    <p:sldLayoutId id="2147483885" r:id="rId14"/>
    <p:sldLayoutId id="2147483886" r:id="rId1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1219170" rtl="0" eaLnBrk="1" latinLnBrk="0" hangingPunct="1">
        <a:spcBef>
          <a:spcPct val="0"/>
        </a:spcBef>
        <a:buNone/>
        <a:defRPr sz="3733" b="1" kern="1200">
          <a:solidFill>
            <a:srgbClr val="000000"/>
          </a:solidFill>
          <a:latin typeface="+mj-lt"/>
          <a:ea typeface="+mj-ea"/>
          <a:cs typeface="+mj-cs"/>
        </a:defRPr>
      </a:lvl1pPr>
    </p:titleStyle>
    <p:bodyStyle>
      <a:lvl1pPr marL="237061" indent="-237061" algn="l" defTabSz="1219170" rtl="0" eaLnBrk="1" latinLnBrk="0" hangingPunct="1">
        <a:spcBef>
          <a:spcPts val="0"/>
        </a:spcBef>
        <a:spcAft>
          <a:spcPts val="400"/>
        </a:spcAft>
        <a:buClr>
          <a:schemeClr val="accent3"/>
        </a:buClr>
        <a:buFont typeface="Wingdings" panose="05000000000000000000" pitchFamily="2" charset="2"/>
        <a:buChar char="§"/>
        <a:defRPr sz="2133" kern="1200">
          <a:solidFill>
            <a:srgbClr val="000000"/>
          </a:solidFill>
          <a:latin typeface="+mn-lt"/>
          <a:ea typeface="+mn-ea"/>
          <a:cs typeface="+mn-cs"/>
        </a:defRPr>
      </a:lvl1pPr>
      <a:lvl2pPr marL="480472" indent="-243411" algn="l" defTabSz="1219170" rtl="0" eaLnBrk="1" latinLnBrk="0" hangingPunct="1">
        <a:spcBef>
          <a:spcPts val="0"/>
        </a:spcBef>
        <a:spcAft>
          <a:spcPts val="400"/>
        </a:spcAft>
        <a:buClr>
          <a:schemeClr val="accent3"/>
        </a:buClr>
        <a:buFont typeface="Arial" panose="020B0604020202020204" pitchFamily="34" charset="0"/>
        <a:buChar char="–"/>
        <a:defRPr sz="1867" kern="1200">
          <a:solidFill>
            <a:srgbClr val="000000"/>
          </a:solidFill>
          <a:latin typeface="+mn-lt"/>
          <a:ea typeface="+mn-ea"/>
          <a:cs typeface="+mn-cs"/>
        </a:defRPr>
      </a:lvl2pPr>
      <a:lvl3pPr marL="715415" indent="-234945" algn="l" defTabSz="1219170" rtl="0" eaLnBrk="1" latinLnBrk="0" hangingPunct="1">
        <a:spcBef>
          <a:spcPts val="0"/>
        </a:spcBef>
        <a:spcAft>
          <a:spcPts val="400"/>
        </a:spcAft>
        <a:buClr>
          <a:schemeClr val="accent3"/>
        </a:buClr>
        <a:buFont typeface="Arial" panose="020B0604020202020204" pitchFamily="34" charset="0"/>
        <a:buChar char="•"/>
        <a:defRPr sz="1600" kern="1200">
          <a:solidFill>
            <a:srgbClr val="000000"/>
          </a:solidFill>
          <a:latin typeface="+mn-lt"/>
          <a:ea typeface="+mn-ea"/>
          <a:cs typeface="+mn-cs"/>
        </a:defRPr>
      </a:lvl3pPr>
      <a:lvl4pPr marL="984226" indent="-268811" algn="l" defTabSz="1219170" rtl="0" eaLnBrk="1" latinLnBrk="0" hangingPunct="1">
        <a:spcBef>
          <a:spcPts val="0"/>
        </a:spcBef>
        <a:spcAft>
          <a:spcPts val="400"/>
        </a:spcAft>
        <a:buClr>
          <a:schemeClr val="accent3"/>
        </a:buClr>
        <a:buFont typeface="Arial" panose="020B0604020202020204" pitchFamily="34" charset="0"/>
        <a:buChar char="–"/>
        <a:tabLst/>
        <a:defRPr sz="1467" kern="1200" baseline="0">
          <a:solidFill>
            <a:srgbClr val="000000"/>
          </a:solidFill>
          <a:latin typeface="+mn-lt"/>
          <a:ea typeface="+mn-ea"/>
          <a:cs typeface="+mn-cs"/>
        </a:defRPr>
      </a:lvl4pPr>
      <a:lvl5pPr marL="1297485" indent="-289977" algn="l" defTabSz="1219170" rtl="0" eaLnBrk="1" latinLnBrk="0" hangingPunct="1">
        <a:spcBef>
          <a:spcPts val="0"/>
        </a:spcBef>
        <a:spcAft>
          <a:spcPts val="400"/>
        </a:spcAft>
        <a:buClr>
          <a:schemeClr val="accent3"/>
        </a:buClr>
        <a:buFont typeface="Arial" panose="020B0604020202020204" pitchFamily="34" charset="0"/>
        <a:buChar char="»"/>
        <a:defRPr sz="1467" kern="1200">
          <a:solidFill>
            <a:srgbClr val="000000"/>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5884D0-6C0A-4957-A521-E7AECDD8A627}"/>
              </a:ext>
            </a:extLst>
          </p:cNvPr>
          <p:cNvSpPr>
            <a:spLocks noGrp="1"/>
          </p:cNvSpPr>
          <p:nvPr>
            <p:ph type="title"/>
          </p:nvPr>
        </p:nvSpPr>
        <p:spPr>
          <a:xfrm>
            <a:off x="407989" y="404813"/>
            <a:ext cx="11376025" cy="1007427"/>
          </a:xfrm>
          <a:prstGeom prst="rect">
            <a:avLst/>
          </a:prstGeom>
        </p:spPr>
        <p:txBody>
          <a:bodyPr vert="horz" lIns="0" tIns="0" rIns="0" bIns="0" rtlCol="0" anchor="t">
            <a:normAutofit/>
          </a:bodyPr>
          <a:lstStyle/>
          <a:p>
            <a:r>
              <a:rPr lang="en-US" dirty="0"/>
              <a:t>Click to enter title here</a:t>
            </a:r>
            <a:endParaRPr lang="en-GB" dirty="0"/>
          </a:p>
        </p:txBody>
      </p:sp>
      <p:sp>
        <p:nvSpPr>
          <p:cNvPr id="4" name="Date Placeholder 3">
            <a:extLst>
              <a:ext uri="{FF2B5EF4-FFF2-40B4-BE49-F238E27FC236}">
                <a16:creationId xmlns:a16="http://schemas.microsoft.com/office/drawing/2014/main" id="{FD78F6B2-FAF9-4D08-B8BD-F2646AEF396C}"/>
              </a:ext>
            </a:extLst>
          </p:cNvPr>
          <p:cNvSpPr>
            <a:spLocks noGrp="1"/>
          </p:cNvSpPr>
          <p:nvPr>
            <p:ph type="dt" sz="half" idx="2"/>
          </p:nvPr>
        </p:nvSpPr>
        <p:spPr>
          <a:xfrm>
            <a:off x="10137663" y="6456260"/>
            <a:ext cx="1279359" cy="309145"/>
          </a:xfrm>
          <a:prstGeom prst="rect">
            <a:avLst/>
          </a:prstGeom>
        </p:spPr>
        <p:txBody>
          <a:bodyPr vert="horz" lIns="91440" tIns="45720" rIns="91440" bIns="72000" rtlCol="0" anchor="b" anchorCtr="0">
            <a:noAutofit/>
          </a:bodyPr>
          <a:lstStyle>
            <a:lvl1pPr algn="r">
              <a:lnSpc>
                <a:spcPct val="100000"/>
              </a:lnSpc>
              <a:spcBef>
                <a:spcPts val="0"/>
              </a:spcBef>
              <a:spcAft>
                <a:spcPts val="0"/>
              </a:spcAft>
              <a:defRPr sz="1051">
                <a:solidFill>
                  <a:schemeClr val="tx1"/>
                </a:solidFill>
              </a:defRPr>
            </a:lvl1pPr>
          </a:lstStyle>
          <a:p>
            <a:endParaRPr lang="en-GB" dirty="0"/>
          </a:p>
        </p:txBody>
      </p:sp>
      <p:sp>
        <p:nvSpPr>
          <p:cNvPr id="6" name="Slide Number Placeholder 5">
            <a:extLst>
              <a:ext uri="{FF2B5EF4-FFF2-40B4-BE49-F238E27FC236}">
                <a16:creationId xmlns:a16="http://schemas.microsoft.com/office/drawing/2014/main" id="{6410E024-D0BA-4349-981A-F74D8D6124B4}"/>
              </a:ext>
            </a:extLst>
          </p:cNvPr>
          <p:cNvSpPr>
            <a:spLocks noGrp="1"/>
          </p:cNvSpPr>
          <p:nvPr>
            <p:ph type="sldNum" sz="quarter" idx="4"/>
          </p:nvPr>
        </p:nvSpPr>
        <p:spPr>
          <a:xfrm>
            <a:off x="1" y="6456260"/>
            <a:ext cx="407988" cy="309145"/>
          </a:xfrm>
          <a:prstGeom prst="rect">
            <a:avLst/>
          </a:prstGeom>
        </p:spPr>
        <p:txBody>
          <a:bodyPr vert="horz" lIns="0" tIns="0" rIns="0" bIns="72000" rtlCol="0" anchor="b" anchorCtr="0">
            <a:noAutofit/>
          </a:bodyPr>
          <a:lstStyle>
            <a:lvl1pPr algn="r">
              <a:lnSpc>
                <a:spcPct val="100000"/>
              </a:lnSpc>
              <a:spcBef>
                <a:spcPts val="0"/>
              </a:spcBef>
              <a:spcAft>
                <a:spcPts val="0"/>
              </a:spcAft>
              <a:defRPr sz="1051">
                <a:solidFill>
                  <a:schemeClr val="tx1"/>
                </a:solidFill>
              </a:defRPr>
            </a:lvl1pPr>
          </a:lstStyle>
          <a:p>
            <a:fld id="{F8E47D07-9D1E-4FE9-B31A-2F5863681021}" type="slidenum">
              <a:rPr lang="en-GB" smtClean="0"/>
              <a:pPr/>
              <a:t>‹#›</a:t>
            </a:fld>
            <a:endParaRPr lang="en-GB" dirty="0"/>
          </a:p>
        </p:txBody>
      </p:sp>
      <p:sp>
        <p:nvSpPr>
          <p:cNvPr id="20" name="Text Placeholder 30">
            <a:extLst>
              <a:ext uri="{FF2B5EF4-FFF2-40B4-BE49-F238E27FC236}">
                <a16:creationId xmlns:a16="http://schemas.microsoft.com/office/drawing/2014/main" id="{611C7859-08D9-4DAD-BB25-DD22F6761BE3}"/>
              </a:ext>
            </a:extLst>
          </p:cNvPr>
          <p:cNvSpPr txBox="1">
            <a:spLocks/>
          </p:cNvSpPr>
          <p:nvPr/>
        </p:nvSpPr>
        <p:spPr>
          <a:xfrm>
            <a:off x="11597151" y="6303999"/>
            <a:ext cx="294812" cy="355099"/>
          </a:xfrm>
          <a:prstGeom prst="rect">
            <a:avLst/>
          </a:prstGeom>
          <a:blipFill>
            <a:blip r:embed="rId13">
              <a:extLst>
                <a:ext uri="{96DAC541-7B7A-43D3-8B79-37D633B846F1}">
                  <asvg:svgBlip xmlns:asvg="http://schemas.microsoft.com/office/drawing/2016/SVG/main" r:embed="rId14"/>
                </a:ext>
              </a:extLst>
            </a:blip>
            <a:stretch>
              <a:fillRect/>
            </a:stretch>
          </a:blipFill>
        </p:spPr>
        <p:txBody>
          <a:bodyPr/>
          <a:lstStyle>
            <a:lvl1pPr marL="0" indent="0" algn="l" defTabSz="914400" rtl="0" eaLnBrk="1" latinLnBrk="0" hangingPunct="1">
              <a:lnSpc>
                <a:spcPct val="90000"/>
              </a:lnSpc>
              <a:spcBef>
                <a:spcPts val="0"/>
              </a:spcBef>
              <a:spcAft>
                <a:spcPts val="600"/>
              </a:spcAft>
              <a:buFont typeface="Arial" panose="020B0604020202020204" pitchFamily="34" charset="0"/>
              <a:buNone/>
              <a:defRPr sz="1600" kern="1200">
                <a:solidFill>
                  <a:schemeClr val="tx2"/>
                </a:solidFill>
                <a:latin typeface="+mn-lt"/>
                <a:ea typeface="+mn-ea"/>
                <a:cs typeface="+mn-cs"/>
              </a:defRPr>
            </a:lvl1pPr>
            <a:lvl2pPr marL="228600"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600" kern="1200">
                <a:solidFill>
                  <a:schemeClr val="tx2"/>
                </a:solidFill>
                <a:latin typeface="+mn-lt"/>
                <a:ea typeface="+mn-ea"/>
                <a:cs typeface="+mn-cs"/>
              </a:defRPr>
            </a:lvl2pPr>
            <a:lvl3pPr marL="444500"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400" kern="1200">
                <a:solidFill>
                  <a:schemeClr val="tx2"/>
                </a:solidFill>
                <a:latin typeface="+mn-lt"/>
                <a:ea typeface="+mn-ea"/>
                <a:cs typeface="+mn-cs"/>
              </a:defRPr>
            </a:lvl3pPr>
            <a:lvl4pPr marL="625475"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200" kern="1200">
                <a:solidFill>
                  <a:schemeClr val="tx2"/>
                </a:solidFill>
                <a:latin typeface="+mn-lt"/>
                <a:ea typeface="+mn-ea"/>
                <a:cs typeface="+mn-cs"/>
              </a:defRPr>
            </a:lvl4pPr>
            <a:lvl5pPr marL="806450"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dirty="0"/>
              <a:t> </a:t>
            </a:r>
          </a:p>
        </p:txBody>
      </p:sp>
      <p:sp>
        <p:nvSpPr>
          <p:cNvPr id="8" name="Text Placeholder 7">
            <a:extLst>
              <a:ext uri="{FF2B5EF4-FFF2-40B4-BE49-F238E27FC236}">
                <a16:creationId xmlns:a16="http://schemas.microsoft.com/office/drawing/2014/main" id="{6E248C0A-0C4B-4F9E-B86F-C76D98029E86}"/>
              </a:ext>
            </a:extLst>
          </p:cNvPr>
          <p:cNvSpPr>
            <a:spLocks noGrp="1"/>
          </p:cNvSpPr>
          <p:nvPr>
            <p:ph type="body" idx="1"/>
          </p:nvPr>
        </p:nvSpPr>
        <p:spPr>
          <a:xfrm>
            <a:off x="407989" y="1557338"/>
            <a:ext cx="11376025" cy="4643437"/>
          </a:xfrm>
          <a:prstGeom prst="rect">
            <a:avLst/>
          </a:prstGeom>
        </p:spPr>
        <p:txBody>
          <a:bodyPr vert="horz" lIns="91440" tIns="45720" rIns="91440" bIns="45720" rtlCol="0">
            <a:noAutofit/>
          </a:bodyPr>
          <a:lstStyle/>
          <a:p>
            <a:pPr lvl="0"/>
            <a:r>
              <a:rPr lang="en-US" dirty="0"/>
              <a:t>Click to add text here. </a:t>
            </a:r>
            <a:br>
              <a:rPr lang="en-US" dirty="0"/>
            </a:br>
            <a:r>
              <a:rPr lang="en-US" dirty="0"/>
              <a:t>When pasting copy from other slides, be sure to right-click and choose ‘Keep text only’. </a:t>
            </a:r>
            <a:br>
              <a:rPr lang="en-US" dirty="0"/>
            </a:br>
            <a:r>
              <a:rPr lang="en-US" dirty="0"/>
              <a:t>To increase bullet level, select your text and press Tab.</a:t>
            </a:r>
            <a:br>
              <a:rPr lang="en-US" dirty="0"/>
            </a:br>
            <a:r>
              <a:rPr lang="en-US" dirty="0"/>
              <a:t>To decrease bullet level, select your bullet text and press Shift + Tab.</a:t>
            </a:r>
          </a:p>
          <a:p>
            <a:pPr marL="575986" marR="0" lvl="1" indent="-287993" algn="l" defTabSz="914377" rtl="0" eaLnBrk="1" fontAlgn="auto" latinLnBrk="0" hangingPunct="1">
              <a:lnSpc>
                <a:spcPct val="90000"/>
              </a:lnSpc>
              <a:spcBef>
                <a:spcPts val="0"/>
              </a:spcBef>
              <a:spcAft>
                <a:spcPts val="800"/>
              </a:spcAft>
              <a:buClrTx/>
              <a:buSzPct val="100000"/>
              <a:buFont typeface="Arial" panose="020B0604020202020204" pitchFamily="34" charset="0"/>
              <a:buChar char="•"/>
              <a:tabLst/>
            </a:pPr>
            <a:r>
              <a:rPr lang="en-US" dirty="0"/>
              <a:t>Second level</a:t>
            </a:r>
          </a:p>
          <a:p>
            <a:pPr lvl="2"/>
            <a:r>
              <a:rPr lang="en-US" dirty="0"/>
              <a:t>Third level</a:t>
            </a:r>
          </a:p>
          <a:p>
            <a:pPr lvl="3"/>
            <a:r>
              <a:rPr lang="en-US" dirty="0"/>
              <a:t>Fourth level</a:t>
            </a:r>
          </a:p>
          <a:p>
            <a:pPr lvl="4"/>
            <a:r>
              <a:rPr lang="en-US" dirty="0"/>
              <a:t>Fifth level</a:t>
            </a:r>
          </a:p>
        </p:txBody>
      </p:sp>
    </p:spTree>
    <p:custDataLst>
      <p:tags r:id="rId12"/>
    </p:custDataLst>
    <p:extLst>
      <p:ext uri="{BB962C8B-B14F-4D97-AF65-F5344CB8AC3E}">
        <p14:creationId xmlns:p14="http://schemas.microsoft.com/office/powerpoint/2010/main" val="2648089320"/>
      </p:ext>
    </p:extLst>
  </p:cSld>
  <p:clrMap bg1="lt1" tx1="dk1" bg2="lt2" tx2="dk2" accent1="accent1" accent2="accent2" accent3="accent3" accent4="accent4" accent5="accent5" accent6="accent6" hlink="hlink" folHlink="folHlink"/>
  <p:sldLayoutIdLst>
    <p:sldLayoutId id="2147483914" r:id="rId1"/>
    <p:sldLayoutId id="2147483915" r:id="rId2"/>
    <p:sldLayoutId id="2147483916" r:id="rId3"/>
    <p:sldLayoutId id="2147483917" r:id="rId4"/>
    <p:sldLayoutId id="2147483918" r:id="rId5"/>
    <p:sldLayoutId id="2147483919" r:id="rId6"/>
    <p:sldLayoutId id="2147483920" r:id="rId7"/>
    <p:sldLayoutId id="2147483921" r:id="rId8"/>
    <p:sldLayoutId id="2147483922" r:id="rId9"/>
    <p:sldLayoutId id="2147483923" r:id="rId10"/>
  </p:sldLayoutIdLst>
  <p:hf hdr="0" ftr="0"/>
  <p:txStyles>
    <p:titleStyle>
      <a:lvl1pPr algn="l" defTabSz="914377" rtl="0" eaLnBrk="1" latinLnBrk="0" hangingPunct="1">
        <a:lnSpc>
          <a:spcPct val="100000"/>
        </a:lnSpc>
        <a:spcBef>
          <a:spcPct val="0"/>
        </a:spcBef>
        <a:buNone/>
        <a:defRPr sz="3600" kern="1200">
          <a:solidFill>
            <a:schemeClr val="accent1"/>
          </a:solidFill>
          <a:latin typeface="+mj-lt"/>
          <a:ea typeface="+mj-ea"/>
          <a:cs typeface="+mj-cs"/>
        </a:defRPr>
      </a:lvl1pPr>
    </p:titleStyle>
    <p:bodyStyle>
      <a:lvl1pPr marL="228594" indent="-228594" algn="l" defTabSz="914377" rtl="0" eaLnBrk="1" latinLnBrk="0" hangingPunct="1">
        <a:lnSpc>
          <a:spcPct val="100000"/>
        </a:lnSpc>
        <a:spcBef>
          <a:spcPts val="0"/>
        </a:spcBef>
        <a:spcAft>
          <a:spcPts val="1200"/>
        </a:spcAft>
        <a:buFont typeface="Arial" panose="020B0604020202020204" pitchFamily="34" charset="0"/>
        <a:buChar char="•"/>
        <a:defRPr sz="2400" kern="1200">
          <a:solidFill>
            <a:schemeClr val="tx1"/>
          </a:solidFill>
          <a:latin typeface="+mn-lt"/>
          <a:ea typeface="+mn-ea"/>
          <a:cs typeface="+mn-cs"/>
        </a:defRPr>
      </a:lvl1pPr>
      <a:lvl2pPr marL="630884" marR="0" indent="-342891" algn="l" defTabSz="914377" rtl="0" eaLnBrk="1" fontAlgn="auto" latinLnBrk="0" hangingPunct="1">
        <a:lnSpc>
          <a:spcPct val="100000"/>
        </a:lnSpc>
        <a:spcBef>
          <a:spcPts val="0"/>
        </a:spcBef>
        <a:spcAft>
          <a:spcPts val="800"/>
        </a:spcAft>
        <a:buClrTx/>
        <a:buSzPct val="100000"/>
        <a:buFont typeface="Arial" panose="020B0604020202020204" pitchFamily="34" charset="0"/>
        <a:buChar char="•"/>
        <a:tabLst/>
        <a:defRPr lang="en-US" sz="2400" kern="1200" dirty="0">
          <a:solidFill>
            <a:schemeClr val="tx1"/>
          </a:solidFill>
          <a:latin typeface="+mn-lt"/>
          <a:ea typeface="+mn-ea"/>
          <a:cs typeface="+mn-cs"/>
        </a:defRPr>
      </a:lvl2pPr>
      <a:lvl3pPr marL="791980" indent="-215995" algn="l" defTabSz="914377" rtl="0" eaLnBrk="1" latinLnBrk="0" hangingPunct="1">
        <a:lnSpc>
          <a:spcPct val="100000"/>
        </a:lnSpc>
        <a:spcBef>
          <a:spcPts val="0"/>
        </a:spcBef>
        <a:spcAft>
          <a:spcPts val="800"/>
        </a:spcAft>
        <a:buClrTx/>
        <a:buSzPct val="100000"/>
        <a:buFont typeface="Arial" panose="020B0604020202020204" pitchFamily="34" charset="0"/>
        <a:buChar char="•"/>
        <a:defRPr sz="2000" kern="1200">
          <a:solidFill>
            <a:schemeClr val="tx1"/>
          </a:solidFill>
          <a:latin typeface="+mn-lt"/>
          <a:ea typeface="+mn-ea"/>
          <a:cs typeface="+mn-cs"/>
        </a:defRPr>
      </a:lvl3pPr>
      <a:lvl4pPr marL="971976" indent="-215995" algn="l" defTabSz="914377" rtl="0" eaLnBrk="1" latinLnBrk="0" hangingPunct="1">
        <a:lnSpc>
          <a:spcPct val="100000"/>
        </a:lnSpc>
        <a:spcBef>
          <a:spcPts val="0"/>
        </a:spcBef>
        <a:spcAft>
          <a:spcPts val="800"/>
        </a:spcAft>
        <a:buClrTx/>
        <a:buSzPct val="100000"/>
        <a:buFont typeface="Arial" panose="020B0604020202020204" pitchFamily="34" charset="0"/>
        <a:buChar char="•"/>
        <a:defRPr lang="en-US" sz="2000" kern="1200" dirty="0" smtClean="0">
          <a:solidFill>
            <a:schemeClr val="tx1"/>
          </a:solidFill>
          <a:latin typeface="+mn-lt"/>
          <a:ea typeface="+mn-ea"/>
          <a:cs typeface="+mn-cs"/>
        </a:defRPr>
      </a:lvl4pPr>
      <a:lvl5pPr marL="1187970" indent="-228594" algn="l" defTabSz="914377" rtl="0" eaLnBrk="1" latinLnBrk="0" hangingPunct="1">
        <a:lnSpc>
          <a:spcPct val="100000"/>
        </a:lnSpc>
        <a:spcBef>
          <a:spcPts val="0"/>
        </a:spcBef>
        <a:spcAft>
          <a:spcPts val="800"/>
        </a:spcAft>
        <a:buClrTx/>
        <a:buSzPct val="100000"/>
        <a:buFont typeface="Arial" panose="020B0604020202020204" pitchFamily="34" charset="0"/>
        <a:buChar char="•"/>
        <a:defRPr sz="20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43" userDrawn="1">
          <p15:clr>
            <a:srgbClr val="C35EA4"/>
          </p15:clr>
        </p15:guide>
        <p15:guide id="2" pos="9897" userDrawn="1">
          <p15:clr>
            <a:srgbClr val="C35EA4"/>
          </p15:clr>
        </p15:guide>
        <p15:guide id="3" orient="horz" pos="5208" userDrawn="1">
          <p15:clr>
            <a:srgbClr val="C35EA4"/>
          </p15:clr>
        </p15:guide>
        <p15:guide id="4" orient="horz" pos="340" userDrawn="1">
          <p15:clr>
            <a:srgbClr val="C35EA4"/>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2462699" y="933451"/>
            <a:ext cx="9135533" cy="8651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endParaRPr lang="fr-BE"/>
          </a:p>
        </p:txBody>
      </p:sp>
      <p:sp>
        <p:nvSpPr>
          <p:cNvPr id="1027" name="Text Placeholder 2"/>
          <p:cNvSpPr>
            <a:spLocks noGrp="1"/>
          </p:cNvSpPr>
          <p:nvPr>
            <p:ph type="body" idx="1"/>
          </p:nvPr>
        </p:nvSpPr>
        <p:spPr bwMode="auto">
          <a:xfrm>
            <a:off x="625432" y="1989142"/>
            <a:ext cx="10972800" cy="4137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Rectangle 6"/>
          <p:cNvSpPr/>
          <p:nvPr/>
        </p:nvSpPr>
        <p:spPr>
          <a:xfrm>
            <a:off x="623397" y="-4911"/>
            <a:ext cx="665577" cy="441661"/>
          </a:xfrm>
          <a:prstGeom prst="rect">
            <a:avLst/>
          </a:prstGeom>
          <a:solidFill>
            <a:srgbClr val="0093D3">
              <a:alpha val="25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914377">
              <a:defRPr/>
            </a:pPr>
            <a:endParaRPr lang="en-US" sz="1351">
              <a:solidFill>
                <a:prstClr val="white"/>
              </a:solidFill>
              <a:latin typeface="Calibri"/>
            </a:endParaRPr>
          </a:p>
        </p:txBody>
      </p:sp>
      <p:sp>
        <p:nvSpPr>
          <p:cNvPr id="8" name="Rectangle 7"/>
          <p:cNvSpPr/>
          <p:nvPr/>
        </p:nvSpPr>
        <p:spPr>
          <a:xfrm>
            <a:off x="1288970" y="441177"/>
            <a:ext cx="240277" cy="165915"/>
          </a:xfrm>
          <a:prstGeom prst="rect">
            <a:avLst/>
          </a:prstGeom>
          <a:solidFill>
            <a:srgbClr val="0093D3">
              <a:alpha val="5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914377">
              <a:defRPr/>
            </a:pPr>
            <a:endParaRPr lang="en-US" sz="1351">
              <a:solidFill>
                <a:prstClr val="white"/>
              </a:solidFill>
              <a:latin typeface="Calibri"/>
            </a:endParaRPr>
          </a:p>
        </p:txBody>
      </p:sp>
      <p:pic>
        <p:nvPicPr>
          <p:cNvPr id="1033" name="Picture 14" descr="ECCO_cyan.jpg"/>
          <p:cNvPicPr>
            <a:picLocks noChangeAspect="1"/>
          </p:cNvPicPr>
          <p:nvPr userDrawn="1"/>
        </p:nvPicPr>
        <p:blipFill>
          <a:blip r:embed="rId13" cstate="screen">
            <a:extLst>
              <a:ext uri="{28A0092B-C50C-407E-A947-70E740481C1C}">
                <a14:useLocalDpi xmlns:a14="http://schemas.microsoft.com/office/drawing/2010/main"/>
              </a:ext>
            </a:extLst>
          </a:blip>
          <a:srcRect/>
          <a:stretch>
            <a:fillRect/>
          </a:stretch>
        </p:blipFill>
        <p:spPr bwMode="auto">
          <a:xfrm>
            <a:off x="-8559" y="441176"/>
            <a:ext cx="623392" cy="4675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15" name="Straight Connector 14"/>
          <p:cNvCxnSpPr/>
          <p:nvPr userDrawn="1"/>
        </p:nvCxnSpPr>
        <p:spPr>
          <a:xfrm>
            <a:off x="-8558" y="439589"/>
            <a:ext cx="614833" cy="0"/>
          </a:xfrm>
          <a:prstGeom prst="line">
            <a:avLst/>
          </a:prstGeom>
          <a:ln>
            <a:solidFill>
              <a:srgbClr val="0290C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7978783"/>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 id="2147483943" r:id="rId8"/>
    <p:sldLayoutId id="2147483944" r:id="rId9"/>
    <p:sldLayoutId id="2147483945" r:id="rId10"/>
    <p:sldLayoutId id="2147483946" r:id="rId11"/>
  </p:sldLayoutIdLst>
  <p:hf hdr="0" ftr="0" dt="0"/>
  <p:txStyles>
    <p:titleStyle>
      <a:lvl1pPr algn="l" rtl="0" eaLnBrk="0" fontAlgn="base" hangingPunct="0">
        <a:spcBef>
          <a:spcPct val="0"/>
        </a:spcBef>
        <a:spcAft>
          <a:spcPct val="0"/>
        </a:spcAft>
        <a:defRPr sz="3600" b="1" kern="1200">
          <a:solidFill>
            <a:srgbClr val="00B0F0"/>
          </a:solidFill>
          <a:latin typeface="Arial" pitchFamily="34" charset="0"/>
          <a:ea typeface="+mj-ea"/>
          <a:cs typeface="Arial" pitchFamily="34" charset="0"/>
        </a:defRPr>
      </a:lvl1pPr>
      <a:lvl2pPr algn="l" rtl="0" eaLnBrk="0" fontAlgn="base" hangingPunct="0">
        <a:spcBef>
          <a:spcPct val="0"/>
        </a:spcBef>
        <a:spcAft>
          <a:spcPct val="0"/>
        </a:spcAft>
        <a:defRPr sz="3600" b="1">
          <a:solidFill>
            <a:srgbClr val="00B0F0"/>
          </a:solidFill>
          <a:latin typeface="Arial" charset="0"/>
          <a:cs typeface="Arial" charset="0"/>
        </a:defRPr>
      </a:lvl2pPr>
      <a:lvl3pPr algn="l" rtl="0" eaLnBrk="0" fontAlgn="base" hangingPunct="0">
        <a:spcBef>
          <a:spcPct val="0"/>
        </a:spcBef>
        <a:spcAft>
          <a:spcPct val="0"/>
        </a:spcAft>
        <a:defRPr sz="3600" b="1">
          <a:solidFill>
            <a:srgbClr val="00B0F0"/>
          </a:solidFill>
          <a:latin typeface="Arial" charset="0"/>
          <a:cs typeface="Arial" charset="0"/>
        </a:defRPr>
      </a:lvl3pPr>
      <a:lvl4pPr algn="l" rtl="0" eaLnBrk="0" fontAlgn="base" hangingPunct="0">
        <a:spcBef>
          <a:spcPct val="0"/>
        </a:spcBef>
        <a:spcAft>
          <a:spcPct val="0"/>
        </a:spcAft>
        <a:defRPr sz="3600" b="1">
          <a:solidFill>
            <a:srgbClr val="00B0F0"/>
          </a:solidFill>
          <a:latin typeface="Arial" charset="0"/>
          <a:cs typeface="Arial" charset="0"/>
        </a:defRPr>
      </a:lvl4pPr>
      <a:lvl5pPr algn="l" rtl="0" eaLnBrk="0" fontAlgn="base" hangingPunct="0">
        <a:spcBef>
          <a:spcPct val="0"/>
        </a:spcBef>
        <a:spcAft>
          <a:spcPct val="0"/>
        </a:spcAft>
        <a:defRPr sz="3600" b="1">
          <a:solidFill>
            <a:srgbClr val="00B0F0"/>
          </a:solidFill>
          <a:latin typeface="Arial" charset="0"/>
          <a:cs typeface="Arial" charset="0"/>
        </a:defRPr>
      </a:lvl5pPr>
      <a:lvl6pPr marL="457189" algn="l" rtl="0" eaLnBrk="1" fontAlgn="base" hangingPunct="1">
        <a:spcBef>
          <a:spcPct val="0"/>
        </a:spcBef>
        <a:spcAft>
          <a:spcPct val="0"/>
        </a:spcAft>
        <a:defRPr sz="3600" b="1">
          <a:solidFill>
            <a:srgbClr val="00B0F0"/>
          </a:solidFill>
          <a:latin typeface="Arial" charset="0"/>
          <a:cs typeface="Arial" charset="0"/>
        </a:defRPr>
      </a:lvl6pPr>
      <a:lvl7pPr marL="914377" algn="l" rtl="0" eaLnBrk="1" fontAlgn="base" hangingPunct="1">
        <a:spcBef>
          <a:spcPct val="0"/>
        </a:spcBef>
        <a:spcAft>
          <a:spcPct val="0"/>
        </a:spcAft>
        <a:defRPr sz="3600" b="1">
          <a:solidFill>
            <a:srgbClr val="00B0F0"/>
          </a:solidFill>
          <a:latin typeface="Arial" charset="0"/>
          <a:cs typeface="Arial" charset="0"/>
        </a:defRPr>
      </a:lvl7pPr>
      <a:lvl8pPr marL="1371566" algn="l" rtl="0" eaLnBrk="1" fontAlgn="base" hangingPunct="1">
        <a:spcBef>
          <a:spcPct val="0"/>
        </a:spcBef>
        <a:spcAft>
          <a:spcPct val="0"/>
        </a:spcAft>
        <a:defRPr sz="3600" b="1">
          <a:solidFill>
            <a:srgbClr val="00B0F0"/>
          </a:solidFill>
          <a:latin typeface="Arial" charset="0"/>
          <a:cs typeface="Arial" charset="0"/>
        </a:defRPr>
      </a:lvl8pPr>
      <a:lvl9pPr marL="1828754" algn="l" rtl="0" eaLnBrk="1" fontAlgn="base" hangingPunct="1">
        <a:spcBef>
          <a:spcPct val="0"/>
        </a:spcBef>
        <a:spcAft>
          <a:spcPct val="0"/>
        </a:spcAft>
        <a:defRPr sz="3600" b="1">
          <a:solidFill>
            <a:srgbClr val="00B0F0"/>
          </a:solidFill>
          <a:latin typeface="Arial" charset="0"/>
          <a:cs typeface="Arial" charset="0"/>
        </a:defRPr>
      </a:lvl9pPr>
    </p:titleStyle>
    <p:bodyStyle>
      <a:lvl1pPr marL="342891" indent="-342891" algn="l" rtl="0" eaLnBrk="0" fontAlgn="base" hangingPunct="0">
        <a:spcBef>
          <a:spcPct val="20000"/>
        </a:spcBef>
        <a:spcAft>
          <a:spcPct val="0"/>
        </a:spcAft>
        <a:buSzPct val="60000"/>
        <a:buBlip>
          <a:blip r:embed="rId14"/>
        </a:buBlip>
        <a:defRPr sz="3200" kern="1200">
          <a:solidFill>
            <a:schemeClr val="tx1"/>
          </a:solidFill>
          <a:latin typeface="Arial" pitchFamily="34" charset="0"/>
          <a:ea typeface="+mn-ea"/>
          <a:cs typeface="Arial" pitchFamily="34" charset="0"/>
        </a:defRPr>
      </a:lvl1pPr>
      <a:lvl2pPr marL="742932" indent="-285744" algn="l" rtl="0" eaLnBrk="0" fontAlgn="base" hangingPunct="0">
        <a:spcBef>
          <a:spcPct val="0"/>
        </a:spcBef>
        <a:spcAft>
          <a:spcPct val="0"/>
        </a:spcAft>
        <a:buSzPct val="65000"/>
        <a:buBlip>
          <a:blip r:embed="rId14"/>
        </a:buBlip>
        <a:defRPr sz="2400" kern="1200">
          <a:solidFill>
            <a:schemeClr val="tx1"/>
          </a:solidFill>
          <a:latin typeface="Arial" pitchFamily="34" charset="0"/>
          <a:ea typeface="+mn-ea"/>
          <a:cs typeface="Arial" pitchFamily="34" charset="0"/>
        </a:defRPr>
      </a:lvl2pPr>
      <a:lvl3pPr marL="1142971" indent="-228594" algn="l" rtl="0" eaLnBrk="0" fontAlgn="base" hangingPunct="0">
        <a:spcBef>
          <a:spcPct val="0"/>
        </a:spcBef>
        <a:spcAft>
          <a:spcPct val="0"/>
        </a:spcAft>
        <a:buSzPct val="65000"/>
        <a:buBlip>
          <a:blip r:embed="rId14"/>
        </a:buBlip>
        <a:defRPr sz="2400" kern="1200">
          <a:solidFill>
            <a:schemeClr val="tx1"/>
          </a:solidFill>
          <a:latin typeface="Arial" pitchFamily="34" charset="0"/>
          <a:ea typeface="+mn-ea"/>
          <a:cs typeface="Arial" pitchFamily="34" charset="0"/>
        </a:defRPr>
      </a:lvl3pPr>
      <a:lvl4pPr marL="1600160" indent="-228594" algn="l" rtl="0" eaLnBrk="0" fontAlgn="base" hangingPunct="0">
        <a:spcBef>
          <a:spcPct val="0"/>
        </a:spcBef>
        <a:spcAft>
          <a:spcPct val="0"/>
        </a:spcAft>
        <a:buSzPct val="65000"/>
        <a:buBlip>
          <a:blip r:embed="rId14"/>
        </a:buBlip>
        <a:defRPr sz="2400" kern="1200">
          <a:solidFill>
            <a:schemeClr val="tx1"/>
          </a:solidFill>
          <a:latin typeface="Arial" pitchFamily="34" charset="0"/>
          <a:ea typeface="+mn-ea"/>
          <a:cs typeface="Arial" pitchFamily="34" charset="0"/>
        </a:defRPr>
      </a:lvl4pPr>
      <a:lvl5pPr marL="2057349" indent="-228594" algn="l" rtl="0" eaLnBrk="0" fontAlgn="base" hangingPunct="0">
        <a:spcBef>
          <a:spcPct val="20000"/>
        </a:spcBef>
        <a:spcAft>
          <a:spcPct val="0"/>
        </a:spcAft>
        <a:buFont typeface="Arial" pitchFamily="34" charset="0"/>
        <a:buChar char="»"/>
        <a:defRPr sz="2000" kern="1200">
          <a:solidFill>
            <a:schemeClr val="tx1"/>
          </a:solidFill>
          <a:latin typeface="Arial" pitchFamily="34" charset="0"/>
          <a:ea typeface="+mn-ea"/>
          <a:cs typeface="Arial" pitchFamily="34" charset="0"/>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it-IT"/>
              <a:t>Fare clic per modificare lo stile del titolo</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Date Placeholder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C2560D-EC28-3B41-86E8-18F1CE0113B4}" type="datetimeFigureOut">
              <a:rPr lang="en-US" smtClean="0">
                <a:solidFill>
                  <a:prstClr val="black">
                    <a:tint val="75000"/>
                  </a:prstClr>
                </a:solidFill>
              </a:rPr>
              <a:pPr/>
              <a:t>2/10/22</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66355A-084C-D24E-9AD2-7E4FC41EA62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26759325"/>
      </p:ext>
    </p:extLst>
  </p:cSld>
  <p:clrMap bg1="lt1" tx1="dk1" bg2="lt2" tx2="dk2" accent1="accent1" accent2="accent2" accent3="accent3" accent4="accent4" accent5="accent5" accent6="accent6" hlink="hlink" folHlink="folHlink"/>
  <p:sldLayoutIdLst>
    <p:sldLayoutId id="2147483948" r:id="rId1"/>
    <p:sldLayoutId id="2147483949" r:id="rId2"/>
    <p:sldLayoutId id="2147483950" r:id="rId3"/>
    <p:sldLayoutId id="2147483951" r:id="rId4"/>
    <p:sldLayoutId id="2147483952" r:id="rId5"/>
    <p:sldLayoutId id="2147483953" r:id="rId6"/>
    <p:sldLayoutId id="2147483954" r:id="rId7"/>
    <p:sldLayoutId id="2147483955" r:id="rId8"/>
    <p:sldLayoutId id="2147483956" r:id="rId9"/>
    <p:sldLayoutId id="2147483957" r:id="rId10"/>
    <p:sldLayoutId id="2147483958" r:id="rId11"/>
    <p:sldLayoutId id="2147483959" r:id="rId12"/>
    <p:sldLayoutId id="2147483960" r:id="rId13"/>
  </p:sldLayoutIdLst>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2" indent="-285744"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1"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9"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1104" y="384048"/>
            <a:ext cx="11365992" cy="868680"/>
          </a:xfrm>
          <a:prstGeom prst="rect">
            <a:avLst/>
          </a:prstGeom>
        </p:spPr>
        <p:txBody>
          <a:bodyPr vert="horz" lIns="91440" tIns="45720" rIns="91440" bIns="45720" rtlCol="0" anchor="b">
            <a:noAutofit/>
          </a:bodyPr>
          <a:lstStyle/>
          <a:p>
            <a:r>
              <a:rPr lang="en-US" dirty="0"/>
              <a:t>Click to edit Master title style</a:t>
            </a:r>
          </a:p>
        </p:txBody>
      </p:sp>
      <p:sp>
        <p:nvSpPr>
          <p:cNvPr id="3" name="Text Placeholder 2"/>
          <p:cNvSpPr>
            <a:spLocks noGrp="1"/>
          </p:cNvSpPr>
          <p:nvPr>
            <p:ph type="body" idx="1"/>
          </p:nvPr>
        </p:nvSpPr>
        <p:spPr>
          <a:xfrm>
            <a:off x="451104" y="1609344"/>
            <a:ext cx="11365992" cy="449884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34188085"/>
      </p:ext>
    </p:extLst>
  </p:cSld>
  <p:clrMap bg1="lt1" tx1="dk1" bg2="lt2" tx2="dk2" accent1="accent1" accent2="accent2" accent3="accent3" accent4="accent4" accent5="accent5" accent6="accent6" hlink="hlink" folHlink="folHlink"/>
  <p:sldLayoutIdLst>
    <p:sldLayoutId id="2147483967" r:id="rId1"/>
    <p:sldLayoutId id="2147483968" r:id="rId2"/>
    <p:sldLayoutId id="2147483969" r:id="rId3"/>
    <p:sldLayoutId id="2147483970" r:id="rId4"/>
    <p:sldLayoutId id="2147483971" r:id="rId5"/>
    <p:sldLayoutId id="2147483972" r:id="rId6"/>
    <p:sldLayoutId id="2147483973" r:id="rId7"/>
    <p:sldLayoutId id="2147483974" r:id="rId8"/>
    <p:sldLayoutId id="2147483975" r:id="rId9"/>
    <p:sldLayoutId id="2147483976" r:id="rId10"/>
    <p:sldLayoutId id="2147483977" r:id="rId11"/>
    <p:sldLayoutId id="2147483978" r:id="rId12"/>
    <p:sldLayoutId id="2147483979" r:id="rId13"/>
    <p:sldLayoutId id="2147483980" r:id="rId14"/>
    <p:sldLayoutId id="2147483981" r:id="rId15"/>
    <p:sldLayoutId id="2147483982" r:id="rId16"/>
    <p:sldLayoutId id="2147483983" r:id="rId17"/>
    <p:sldLayoutId id="2147483984" r:id="rId18"/>
    <p:sldLayoutId id="2147483985" r:id="rId19"/>
    <p:sldLayoutId id="2147483986" r:id="rId20"/>
    <p:sldLayoutId id="2147483987" r:id="rId21"/>
    <p:sldLayoutId id="2147483988" r:id="rId22"/>
    <p:sldLayoutId id="2147483989" r:id="rId23"/>
    <p:sldLayoutId id="2147483990" r:id="rId24"/>
    <p:sldLayoutId id="2147483991" r:id="rId25"/>
    <p:sldLayoutId id="2147483992" r:id="rId26"/>
    <p:sldLayoutId id="2147483993" r:id="rId27"/>
    <p:sldLayoutId id="2147483994" r:id="rId28"/>
    <p:sldLayoutId id="2147483995" r:id="rId29"/>
    <p:sldLayoutId id="2147483996" r:id="rId30"/>
    <p:sldLayoutId id="2147483997" r:id="rId31"/>
    <p:sldLayoutId id="2147483998" r:id="rId32"/>
    <p:sldLayoutId id="2147483999" r:id="rId33"/>
    <p:sldLayoutId id="2147484000" r:id="rId34"/>
    <p:sldLayoutId id="2147484001" r:id="rId35"/>
    <p:sldLayoutId id="2147484002" r:id="rId36"/>
    <p:sldLayoutId id="2147484003" r:id="rId37"/>
    <p:sldLayoutId id="2147484004" r:id="rId38"/>
    <p:sldLayoutId id="2147484005" r:id="rId39"/>
    <p:sldLayoutId id="2147484007" r:id="rId40"/>
    <p:sldLayoutId id="2147484008" r:id="rId41"/>
  </p:sldLayoutIdLst>
  <p:txStyles>
    <p:titleStyle>
      <a:lvl1pPr algn="l" defTabSz="914354"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0" indent="0" algn="l" defTabSz="914354" rtl="0" eaLnBrk="1" latinLnBrk="0" hangingPunct="1">
        <a:lnSpc>
          <a:spcPct val="90000"/>
        </a:lnSpc>
        <a:spcBef>
          <a:spcPts val="1000"/>
        </a:spcBef>
        <a:buFont typeface="Arial" panose="020B0604020202020204" pitchFamily="34" charset="0"/>
        <a:buNone/>
        <a:defRPr sz="2800" b="1" kern="1200">
          <a:solidFill>
            <a:schemeClr val="tx1"/>
          </a:solidFill>
          <a:latin typeface="+mn-lt"/>
          <a:ea typeface="+mn-ea"/>
          <a:cs typeface="+mn-cs"/>
        </a:defRPr>
      </a:lvl1pPr>
      <a:lvl2pPr marL="227002" indent="-227002" algn="l" defTabSz="914354" rtl="0" eaLnBrk="1" latinLnBrk="0" hangingPunct="1">
        <a:lnSpc>
          <a:spcPct val="90000"/>
        </a:lnSpc>
        <a:spcBef>
          <a:spcPts val="500"/>
        </a:spcBef>
        <a:buClr>
          <a:schemeClr val="accent6"/>
        </a:buClr>
        <a:buFont typeface="Arial" panose="020B0604020202020204" pitchFamily="34" charset="0"/>
        <a:buChar char="•"/>
        <a:defRPr sz="2800" kern="1200">
          <a:solidFill>
            <a:schemeClr val="tx1"/>
          </a:solidFill>
          <a:latin typeface="+mn-lt"/>
          <a:ea typeface="+mn-ea"/>
          <a:cs typeface="+mn-cs"/>
        </a:defRPr>
      </a:lvl2pPr>
      <a:lvl3pPr marL="795488" indent="-339709" algn="l" defTabSz="914354" rtl="0" eaLnBrk="1" latinLnBrk="0" hangingPunct="1">
        <a:lnSpc>
          <a:spcPct val="90000"/>
        </a:lnSpc>
        <a:spcBef>
          <a:spcPts val="500"/>
        </a:spcBef>
        <a:buClr>
          <a:schemeClr val="accent6"/>
        </a:buClr>
        <a:buFont typeface="Arial" panose="020B0604020202020204" pitchFamily="34" charset="0"/>
        <a:buChar char="–"/>
        <a:defRPr sz="2400" kern="1200">
          <a:solidFill>
            <a:schemeClr val="tx1"/>
          </a:solidFill>
          <a:latin typeface="+mn-lt"/>
          <a:ea typeface="+mn-ea"/>
          <a:cs typeface="+mn-cs"/>
        </a:defRPr>
      </a:lvl3pPr>
      <a:lvl4pPr marL="1258826" indent="-231764" algn="l" defTabSz="914354" rtl="0" eaLnBrk="1" latinLnBrk="0" hangingPunct="1">
        <a:lnSpc>
          <a:spcPct val="90000"/>
        </a:lnSpc>
        <a:spcBef>
          <a:spcPts val="500"/>
        </a:spcBef>
        <a:buClr>
          <a:schemeClr val="accent6"/>
        </a:buClr>
        <a:buFont typeface="Wingdings" panose="05000000000000000000" pitchFamily="2" charset="2"/>
        <a:buChar char="§"/>
        <a:defRPr sz="2000" kern="1200">
          <a:solidFill>
            <a:schemeClr val="tx1"/>
          </a:solidFill>
          <a:latin typeface="+mn-lt"/>
          <a:ea typeface="+mn-ea"/>
          <a:cs typeface="+mn-cs"/>
        </a:defRPr>
      </a:lvl4pPr>
      <a:lvl5pPr marL="1709843" indent="-231764" algn="l" defTabSz="914354" rtl="0" eaLnBrk="1" latinLnBrk="0" hangingPunct="1">
        <a:lnSpc>
          <a:spcPct val="90000"/>
        </a:lnSpc>
        <a:spcBef>
          <a:spcPts val="500"/>
        </a:spcBef>
        <a:buClr>
          <a:schemeClr val="accent6"/>
        </a:buClr>
        <a:buFont typeface="Arial" panose="020B0604020202020204" pitchFamily="34" charset="0"/>
        <a:buChar char="•"/>
        <a:defRPr sz="20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png"/><Relationship Id="rId2" Type="http://schemas.openxmlformats.org/officeDocument/2006/relationships/notesSlide" Target="../notesSlides/notesSlide1.xml"/><Relationship Id="rId1" Type="http://schemas.openxmlformats.org/officeDocument/2006/relationships/slideLayout" Target="../slideLayouts/slideLayout46.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3.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15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1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33.xml"/></Relationships>
</file>

<file path=ppt/slides/_rels/slide14.xml.rels><?xml version="1.0" encoding="UTF-8" standalone="yes"?>
<Relationships xmlns="http://schemas.openxmlformats.org/package/2006/relationships"><Relationship Id="rId3" Type="http://schemas.openxmlformats.org/officeDocument/2006/relationships/image" Target="../media/image43.tiff"/><Relationship Id="rId2" Type="http://schemas.openxmlformats.org/officeDocument/2006/relationships/image" Target="../media/image42.tiff"/><Relationship Id="rId1" Type="http://schemas.openxmlformats.org/officeDocument/2006/relationships/slideLayout" Target="../slideLayouts/slideLayout36.xml"/><Relationship Id="rId5" Type="http://schemas.openxmlformats.org/officeDocument/2006/relationships/image" Target="../media/image47.tiff"/><Relationship Id="rId4" Type="http://schemas.openxmlformats.org/officeDocument/2006/relationships/image" Target="../media/image46.tiff"/></Relationships>
</file>

<file path=ppt/slides/_rels/slide15.xml.rels><?xml version="1.0" encoding="UTF-8" standalone="yes"?>
<Relationships xmlns="http://schemas.openxmlformats.org/package/2006/relationships"><Relationship Id="rId3" Type="http://schemas.openxmlformats.org/officeDocument/2006/relationships/image" Target="../media/image47.tiff"/><Relationship Id="rId2" Type="http://schemas.openxmlformats.org/officeDocument/2006/relationships/image" Target="../media/image46.tiff"/><Relationship Id="rId1" Type="http://schemas.openxmlformats.org/officeDocument/2006/relationships/slideLayout" Target="../slideLayouts/slideLayout36.xml"/><Relationship Id="rId6" Type="http://schemas.openxmlformats.org/officeDocument/2006/relationships/image" Target="../media/image50.tiff"/><Relationship Id="rId5" Type="http://schemas.openxmlformats.org/officeDocument/2006/relationships/image" Target="../media/image49.tiff"/><Relationship Id="rId4" Type="http://schemas.openxmlformats.org/officeDocument/2006/relationships/image" Target="../media/image48.tiff"/></Relationships>
</file>

<file path=ppt/slides/_rels/slide16.xml.rels><?xml version="1.0" encoding="UTF-8" standalone="yes"?>
<Relationships xmlns="http://schemas.openxmlformats.org/package/2006/relationships"><Relationship Id="rId3" Type="http://schemas.openxmlformats.org/officeDocument/2006/relationships/image" Target="../media/image47.tiff"/><Relationship Id="rId2" Type="http://schemas.openxmlformats.org/officeDocument/2006/relationships/image" Target="../media/image46.tiff"/><Relationship Id="rId1" Type="http://schemas.openxmlformats.org/officeDocument/2006/relationships/slideLayout" Target="../slideLayouts/slideLayout36.xml"/><Relationship Id="rId6" Type="http://schemas.openxmlformats.org/officeDocument/2006/relationships/image" Target="../media/image50.tiff"/><Relationship Id="rId5" Type="http://schemas.openxmlformats.org/officeDocument/2006/relationships/image" Target="../media/image49.tiff"/><Relationship Id="rId4" Type="http://schemas.openxmlformats.org/officeDocument/2006/relationships/image" Target="../media/image48.tif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9.xml"/><Relationship Id="rId1" Type="http://schemas.openxmlformats.org/officeDocument/2006/relationships/slideLayout" Target="../slideLayouts/slideLayout36.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0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6.xml"/></Relationships>
</file>

<file path=ppt/slides/_rels/slide2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0.xml"/><Relationship Id="rId1" Type="http://schemas.openxmlformats.org/officeDocument/2006/relationships/slideLayout" Target="../slideLayouts/slideLayout36.xml"/><Relationship Id="rId6" Type="http://schemas.microsoft.com/office/2007/relationships/hdphoto" Target="../media/hdphoto2.wdp"/><Relationship Id="rId5" Type="http://schemas.openxmlformats.org/officeDocument/2006/relationships/image" Target="../media/image56.png"/><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73.xml"/><Relationship Id="rId4" Type="http://schemas.openxmlformats.org/officeDocument/2006/relationships/image" Target="../media/image59.emf"/></Relationships>
</file>

<file path=ppt/slides/_rels/slide2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17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3.xml"/></Relationships>
</file>

<file path=ppt/slides/_rels/slide2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3.xml"/><Relationship Id="rId1" Type="http://schemas.openxmlformats.org/officeDocument/2006/relationships/slideLayout" Target="../slideLayouts/slideLayout186.xml"/><Relationship Id="rId5" Type="http://schemas.openxmlformats.org/officeDocument/2006/relationships/image" Target="../media/image62.png"/><Relationship Id="rId4" Type="http://schemas.openxmlformats.org/officeDocument/2006/relationships/image" Target="../media/image61.png"/></Relationships>
</file>

<file path=ppt/slides/_rels/slide2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4.xml"/><Relationship Id="rId1" Type="http://schemas.openxmlformats.org/officeDocument/2006/relationships/slideLayout" Target="../slideLayouts/slideLayout186.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2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18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1.xml"/></Relationships>
</file>

<file path=ppt/slides/_rels/slide3.xml.rels><?xml version="1.0" encoding="UTF-8" standalone="yes"?>
<Relationships xmlns="http://schemas.openxmlformats.org/package/2006/relationships"><Relationship Id="rId3" Type="http://schemas.openxmlformats.org/officeDocument/2006/relationships/image" Target="../media/image42.tiff"/><Relationship Id="rId2" Type="http://schemas.openxmlformats.org/officeDocument/2006/relationships/image" Target="../media/image41.tiff"/><Relationship Id="rId1" Type="http://schemas.openxmlformats.org/officeDocument/2006/relationships/slideLayout" Target="../slideLayouts/slideLayout109.xml"/><Relationship Id="rId4" Type="http://schemas.openxmlformats.org/officeDocument/2006/relationships/image" Target="../media/image43.tiff"/></Relationships>
</file>

<file path=ppt/slides/_rels/slide3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6.xml"/><Relationship Id="rId1" Type="http://schemas.openxmlformats.org/officeDocument/2006/relationships/slideLayout" Target="../slideLayouts/slideLayout187.xml"/></Relationships>
</file>

<file path=ppt/slides/_rels/slide31.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176.xml"/></Relationships>
</file>

<file path=ppt/slides/_rels/slide32.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176.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61.xml"/></Relationships>
</file>

<file path=ppt/slides/_rels/slide3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61.xml"/></Relationships>
</file>

<file path=ppt/slides/_rels/slide3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61.xml"/><Relationship Id="rId4" Type="http://schemas.openxmlformats.org/officeDocument/2006/relationships/image" Target="../media/image76.png"/></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61.xml"/></Relationships>
</file>

<file path=ppt/slides/_rels/slide37.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61.xml"/></Relationships>
</file>

<file path=ppt/slides/_rels/slide38.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61.xml"/></Relationships>
</file>

<file path=ppt/slides/_rels/slide39.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61.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5.xml"/></Relationships>
</file>

<file path=ppt/slides/_rels/slide4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61.xml"/></Relationships>
</file>

<file path=ppt/slides/_rels/slide4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4.png"/><Relationship Id="rId1" Type="http://schemas.openxmlformats.org/officeDocument/2006/relationships/slideLayout" Target="../slideLayouts/slideLayout61.xml"/></Relationships>
</file>

<file path=ppt/slides/_rels/slide42.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61.xml"/></Relationships>
</file>

<file path=ppt/slides/_rels/slide43.xml.rels><?xml version="1.0" encoding="UTF-8" standalone="yes"?>
<Relationships xmlns="http://schemas.openxmlformats.org/package/2006/relationships"><Relationship Id="rId3" Type="http://schemas.openxmlformats.org/officeDocument/2006/relationships/image" Target="../media/image81.png"/><Relationship Id="rId7" Type="http://schemas.openxmlformats.org/officeDocument/2006/relationships/image" Target="../media/image85.png"/><Relationship Id="rId2" Type="http://schemas.openxmlformats.org/officeDocument/2006/relationships/image" Target="../media/image80.png"/><Relationship Id="rId1" Type="http://schemas.openxmlformats.org/officeDocument/2006/relationships/slideLayout" Target="../slideLayouts/slideLayout61.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44.xml.rels><?xml version="1.0" encoding="UTF-8" standalone="yes"?>
<Relationships xmlns="http://schemas.openxmlformats.org/package/2006/relationships"><Relationship Id="rId2" Type="http://schemas.openxmlformats.org/officeDocument/2006/relationships/image" Target="../media/image86.tiff"/><Relationship Id="rId1" Type="http://schemas.openxmlformats.org/officeDocument/2006/relationships/slideLayout" Target="../slideLayouts/slideLayout65.xml"/></Relationships>
</file>

<file path=ppt/slides/_rels/slide4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7.png"/><Relationship Id="rId1" Type="http://schemas.openxmlformats.org/officeDocument/2006/relationships/slideLayout" Target="../slideLayouts/slideLayout6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9.xml"/><Relationship Id="rId1" Type="http://schemas.openxmlformats.org/officeDocument/2006/relationships/slideLayout" Target="../slideLayouts/slideLayout66.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4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0.xml"/><Relationship Id="rId1" Type="http://schemas.openxmlformats.org/officeDocument/2006/relationships/slideLayout" Target="../slideLayouts/slideLayout67.xml"/></Relationships>
</file>

<file path=ppt/slides/_rels/slide49.xml.rels><?xml version="1.0" encoding="UTF-8" standalone="yes"?>
<Relationships xmlns="http://schemas.openxmlformats.org/package/2006/relationships"><Relationship Id="rId3" Type="http://schemas.openxmlformats.org/officeDocument/2006/relationships/image" Target="../media/image93.png"/><Relationship Id="rId7" Type="http://schemas.openxmlformats.org/officeDocument/2006/relationships/image" Target="../media/image97.png"/><Relationship Id="rId2" Type="http://schemas.openxmlformats.org/officeDocument/2006/relationships/notesSlide" Target="../notesSlides/notesSlide21.xml"/><Relationship Id="rId1" Type="http://schemas.openxmlformats.org/officeDocument/2006/relationships/slideLayout" Target="../slideLayouts/slideLayout61.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 Box 3"/>
          <p:cNvSpPr txBox="1">
            <a:spLocks noChangeArrowheads="1"/>
          </p:cNvSpPr>
          <p:nvPr/>
        </p:nvSpPr>
        <p:spPr bwMode="auto">
          <a:xfrm>
            <a:off x="2820194" y="5122989"/>
            <a:ext cx="6551612" cy="1066796"/>
          </a:xfrm>
          <a:prstGeom prst="rect">
            <a:avLst/>
          </a:prstGeom>
          <a:noFill/>
          <a:ln w="9525">
            <a:noFill/>
            <a:round/>
            <a:headEnd/>
            <a:tailEnd/>
          </a:ln>
          <a:effectLst/>
        </p:spPr>
        <p:txBody>
          <a:bodyPr/>
          <a:lstStyle>
            <a:lvl1pPr defTabSz="449263">
              <a:spcBef>
                <a:spcPct val="20000"/>
              </a:spcBef>
              <a:buClr>
                <a:schemeClr val="accent1"/>
              </a:buClr>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b="1">
                <a:solidFill>
                  <a:schemeClr val="tx1"/>
                </a:solidFill>
                <a:latin typeface="Arial" charset="0"/>
                <a:ea typeface="MS PGothic" charset="-128"/>
                <a:cs typeface="Arial" charset="0"/>
              </a:defRPr>
            </a:lvl1pPr>
            <a:lvl2pPr marL="520700" indent="-228600" defTabSz="449263">
              <a:spcBef>
                <a:spcPct val="20000"/>
              </a:spcBef>
              <a:buClr>
                <a:schemeClr val="accent1"/>
              </a:buClr>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ea typeface="MS PGothic" charset="-128"/>
                <a:cs typeface="Arial" charset="0"/>
              </a:defRPr>
            </a:lvl2pPr>
            <a:lvl3pPr marL="800100" indent="-165100" defTabSz="449263">
              <a:spcBef>
                <a:spcPct val="20000"/>
              </a:spcBef>
              <a:buClr>
                <a:schemeClr val="accent1"/>
              </a:buClr>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charset="0"/>
                <a:ea typeface="MS PGothic" charset="-128"/>
                <a:cs typeface="Arial" charset="0"/>
              </a:defRPr>
            </a:lvl3pPr>
            <a:lvl4pPr marL="1143000" indent="-228600" defTabSz="449263">
              <a:spcBef>
                <a:spcPct val="20000"/>
              </a:spcBef>
              <a:buClr>
                <a:schemeClr val="accent1"/>
              </a:buClr>
              <a:buSzPct val="100000"/>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600">
                <a:solidFill>
                  <a:schemeClr val="tx1"/>
                </a:solidFill>
                <a:latin typeface="Arial" charset="0"/>
                <a:ea typeface="MS PGothic" charset="-128"/>
                <a:cs typeface="Arial" charset="0"/>
              </a:defRPr>
            </a:lvl4pPr>
            <a:lvl5pPr marL="2381250" indent="-585788" algn="r" defTabSz="449263">
              <a:spcBef>
                <a:spcPct val="2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b="1">
                <a:solidFill>
                  <a:schemeClr val="tx1"/>
                </a:solidFill>
                <a:latin typeface="Arial" charset="0"/>
                <a:ea typeface="MS PGothic" charset="-128"/>
                <a:cs typeface="Arial" charset="0"/>
              </a:defRPr>
            </a:lvl5pPr>
            <a:lvl6pPr marL="2838450" indent="-585788" algn="r" defTabSz="449263" eaLnBrk="0" fontAlgn="base" hangingPunct="0">
              <a:spcBef>
                <a:spcPct val="2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b="1">
                <a:solidFill>
                  <a:schemeClr val="tx1"/>
                </a:solidFill>
                <a:latin typeface="Arial" charset="0"/>
                <a:ea typeface="MS PGothic" charset="-128"/>
                <a:cs typeface="Arial" charset="0"/>
              </a:defRPr>
            </a:lvl6pPr>
            <a:lvl7pPr marL="3295650" indent="-585788" algn="r" defTabSz="449263" eaLnBrk="0" fontAlgn="base" hangingPunct="0">
              <a:spcBef>
                <a:spcPct val="2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b="1">
                <a:solidFill>
                  <a:schemeClr val="tx1"/>
                </a:solidFill>
                <a:latin typeface="Arial" charset="0"/>
                <a:ea typeface="MS PGothic" charset="-128"/>
                <a:cs typeface="Arial" charset="0"/>
              </a:defRPr>
            </a:lvl7pPr>
            <a:lvl8pPr marL="3752850" indent="-585788" algn="r" defTabSz="449263" eaLnBrk="0" fontAlgn="base" hangingPunct="0">
              <a:spcBef>
                <a:spcPct val="2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b="1">
                <a:solidFill>
                  <a:schemeClr val="tx1"/>
                </a:solidFill>
                <a:latin typeface="Arial" charset="0"/>
                <a:ea typeface="MS PGothic" charset="-128"/>
                <a:cs typeface="Arial" charset="0"/>
              </a:defRPr>
            </a:lvl8pPr>
            <a:lvl9pPr marL="4210050" indent="-585788" algn="r" defTabSz="449263" eaLnBrk="0" fontAlgn="base" hangingPunct="0">
              <a:spcBef>
                <a:spcPct val="2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b="1">
                <a:solidFill>
                  <a:schemeClr val="tx1"/>
                </a:solidFill>
                <a:latin typeface="Arial" charset="0"/>
                <a:ea typeface="MS PGothic" charset="-128"/>
                <a:cs typeface="Arial" charset="0"/>
              </a:defRPr>
            </a:lvl9pPr>
          </a:lstStyle>
          <a:p>
            <a:pPr algn="ctr">
              <a:spcBef>
                <a:spcPts val="700"/>
              </a:spcBef>
              <a:buClrTx/>
              <a:buNone/>
              <a:defRPr/>
            </a:pPr>
            <a:r>
              <a:rPr lang="en-GB" altLang="x-none" dirty="0">
                <a:solidFill>
                  <a:srgbClr val="000090"/>
                </a:solidFill>
                <a:effectLst>
                  <a:outerShdw blurRad="38100" dist="38100" dir="2700000" algn="tl">
                    <a:srgbClr val="C0C0C0"/>
                  </a:outerShdw>
                </a:effectLst>
                <a:ea typeface="SimSun" charset="-122"/>
              </a:rPr>
              <a:t>Luis Paz-Ares</a:t>
            </a:r>
          </a:p>
          <a:p>
            <a:pPr algn="ctr">
              <a:spcBef>
                <a:spcPts val="700"/>
              </a:spcBef>
              <a:buClrTx/>
              <a:buNone/>
              <a:defRPr/>
            </a:pPr>
            <a:r>
              <a:rPr lang="en-GB" altLang="x-none" dirty="0">
                <a:solidFill>
                  <a:srgbClr val="000090"/>
                </a:solidFill>
                <a:effectLst>
                  <a:outerShdw blurRad="38100" dist="38100" dir="2700000" algn="tl">
                    <a:srgbClr val="C0C0C0"/>
                  </a:outerShdw>
                </a:effectLst>
                <a:ea typeface="SimSun" charset="-122"/>
              </a:rPr>
              <a:t>Hospital Universitario 12 de </a:t>
            </a:r>
            <a:r>
              <a:rPr lang="en-GB" altLang="x-none" dirty="0" err="1">
                <a:solidFill>
                  <a:srgbClr val="000090"/>
                </a:solidFill>
                <a:effectLst>
                  <a:outerShdw blurRad="38100" dist="38100" dir="2700000" algn="tl">
                    <a:srgbClr val="C0C0C0"/>
                  </a:outerShdw>
                </a:effectLst>
                <a:ea typeface="SimSun" charset="-122"/>
              </a:rPr>
              <a:t>Octubre</a:t>
            </a:r>
            <a:endParaRPr lang="en-GB" altLang="x-none" dirty="0">
              <a:solidFill>
                <a:srgbClr val="000090"/>
              </a:solidFill>
              <a:effectLst>
                <a:outerShdw blurRad="38100" dist="38100" dir="2700000" algn="tl">
                  <a:srgbClr val="C0C0C0"/>
                </a:outerShdw>
              </a:effectLst>
              <a:ea typeface="SimSun" charset="-122"/>
            </a:endParaRPr>
          </a:p>
        </p:txBody>
      </p:sp>
      <p:sp>
        <p:nvSpPr>
          <p:cNvPr id="148483" name="CuadroTexto 1"/>
          <p:cNvSpPr txBox="1">
            <a:spLocks noChangeArrowheads="1"/>
          </p:cNvSpPr>
          <p:nvPr/>
        </p:nvSpPr>
        <p:spPr bwMode="auto">
          <a:xfrm>
            <a:off x="5845177" y="3211513"/>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Char char="•"/>
              <a:defRPr sz="2400" b="1">
                <a:solidFill>
                  <a:schemeClr val="tx1"/>
                </a:solidFill>
                <a:latin typeface="Arial" charset="0"/>
                <a:ea typeface="MS PGothic" charset="-128"/>
                <a:cs typeface="Arial" charset="0"/>
              </a:defRPr>
            </a:lvl1pPr>
            <a:lvl2pPr marL="742950" indent="-285750">
              <a:spcBef>
                <a:spcPct val="20000"/>
              </a:spcBef>
              <a:buClr>
                <a:schemeClr val="accent1"/>
              </a:buClr>
              <a:buSzPct val="100000"/>
              <a:buChar char="–"/>
              <a:defRPr sz="2000">
                <a:solidFill>
                  <a:schemeClr val="tx1"/>
                </a:solidFill>
                <a:latin typeface="Arial" charset="0"/>
                <a:ea typeface="MS PGothic" charset="-128"/>
                <a:cs typeface="Arial" charset="0"/>
              </a:defRPr>
            </a:lvl2pPr>
            <a:lvl3pPr marL="1143000" indent="-228600">
              <a:spcBef>
                <a:spcPct val="20000"/>
              </a:spcBef>
              <a:buClr>
                <a:schemeClr val="accent1"/>
              </a:buClr>
              <a:buSzPct val="100000"/>
              <a:buChar char="•"/>
              <a:defRPr>
                <a:solidFill>
                  <a:schemeClr val="tx1"/>
                </a:solidFill>
                <a:latin typeface="Arial" charset="0"/>
                <a:ea typeface="MS PGothic" charset="-128"/>
                <a:cs typeface="Arial" charset="0"/>
              </a:defRPr>
            </a:lvl3pPr>
            <a:lvl4pPr marL="1600200" indent="-228600">
              <a:spcBef>
                <a:spcPct val="20000"/>
              </a:spcBef>
              <a:buClr>
                <a:schemeClr val="accent1"/>
              </a:buClr>
              <a:buSzPct val="100000"/>
              <a:buChar char="–"/>
              <a:defRPr sz="1600">
                <a:solidFill>
                  <a:schemeClr val="tx1"/>
                </a:solidFill>
                <a:latin typeface="Arial" charset="0"/>
                <a:ea typeface="MS PGothic" charset="-128"/>
                <a:cs typeface="Arial" charset="0"/>
              </a:defRPr>
            </a:lvl4pPr>
            <a:lvl5pPr marL="2057400" indent="-228600" algn="r">
              <a:spcBef>
                <a:spcPct val="20000"/>
              </a:spcBef>
              <a:defRPr sz="1200" b="1">
                <a:solidFill>
                  <a:schemeClr val="tx1"/>
                </a:solidFill>
                <a:latin typeface="Arial" charset="0"/>
                <a:ea typeface="MS PGothic" charset="-128"/>
                <a:cs typeface="Arial" charset="0"/>
              </a:defRPr>
            </a:lvl5pPr>
            <a:lvl6pPr marL="2514600" indent="-228600" algn="r" eaLnBrk="0" fontAlgn="base" hangingPunct="0">
              <a:spcBef>
                <a:spcPct val="20000"/>
              </a:spcBef>
              <a:spcAft>
                <a:spcPct val="0"/>
              </a:spcAft>
              <a:defRPr sz="1200" b="1">
                <a:solidFill>
                  <a:schemeClr val="tx1"/>
                </a:solidFill>
                <a:latin typeface="Arial" charset="0"/>
                <a:ea typeface="MS PGothic" charset="-128"/>
                <a:cs typeface="Arial" charset="0"/>
              </a:defRPr>
            </a:lvl6pPr>
            <a:lvl7pPr marL="2971800" indent="-228600" algn="r" eaLnBrk="0" fontAlgn="base" hangingPunct="0">
              <a:spcBef>
                <a:spcPct val="20000"/>
              </a:spcBef>
              <a:spcAft>
                <a:spcPct val="0"/>
              </a:spcAft>
              <a:defRPr sz="1200" b="1">
                <a:solidFill>
                  <a:schemeClr val="tx1"/>
                </a:solidFill>
                <a:latin typeface="Arial" charset="0"/>
                <a:ea typeface="MS PGothic" charset="-128"/>
                <a:cs typeface="Arial" charset="0"/>
              </a:defRPr>
            </a:lvl7pPr>
            <a:lvl8pPr marL="3429000" indent="-228600" algn="r" eaLnBrk="0" fontAlgn="base" hangingPunct="0">
              <a:spcBef>
                <a:spcPct val="20000"/>
              </a:spcBef>
              <a:spcAft>
                <a:spcPct val="0"/>
              </a:spcAft>
              <a:defRPr sz="1200" b="1">
                <a:solidFill>
                  <a:schemeClr val="tx1"/>
                </a:solidFill>
                <a:latin typeface="Arial" charset="0"/>
                <a:ea typeface="MS PGothic" charset="-128"/>
                <a:cs typeface="Arial" charset="0"/>
              </a:defRPr>
            </a:lvl8pPr>
            <a:lvl9pPr marL="3886200" indent="-228600" algn="r" eaLnBrk="0" fontAlgn="base" hangingPunct="0">
              <a:spcBef>
                <a:spcPct val="20000"/>
              </a:spcBef>
              <a:spcAft>
                <a:spcPct val="0"/>
              </a:spcAft>
              <a:defRPr sz="1200" b="1">
                <a:solidFill>
                  <a:schemeClr val="tx1"/>
                </a:solidFill>
                <a:latin typeface="Arial" charset="0"/>
                <a:ea typeface="MS PGothic" charset="-128"/>
                <a:cs typeface="Arial" charset="0"/>
              </a:defRPr>
            </a:lvl9pPr>
          </a:lstStyle>
          <a:p>
            <a:pPr eaLnBrk="1" hangingPunct="1">
              <a:spcBef>
                <a:spcPct val="0"/>
              </a:spcBef>
              <a:buClrTx/>
              <a:buFontTx/>
              <a:buNone/>
            </a:pPr>
            <a:endParaRPr lang="x-none" altLang="x-none" sz="1800" b="0">
              <a:latin typeface="Calibri" charset="0"/>
              <a:ea typeface="ＭＳ Ｐゴシック" charset="-128"/>
            </a:endParaRPr>
          </a:p>
        </p:txBody>
      </p:sp>
      <p:pic>
        <p:nvPicPr>
          <p:cNvPr id="11" name="Picture 4" descr="https://encrypted-tbn2.google.com/images?q=tbn:ANd9GcQIzKGw2x1Wt0GSP3xdJtS7SaKVV_oAWOg8NH2OepxBSy7pwWqGt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45617" y="143277"/>
            <a:ext cx="2346383" cy="13415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 name="Imagen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703627" y="143666"/>
            <a:ext cx="2126976" cy="13411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13" name="Group 4"/>
          <p:cNvGrpSpPr>
            <a:grpSpLocks/>
          </p:cNvGrpSpPr>
          <p:nvPr/>
        </p:nvGrpSpPr>
        <p:grpSpPr bwMode="auto">
          <a:xfrm>
            <a:off x="2361398" y="133829"/>
            <a:ext cx="5342231" cy="1393160"/>
            <a:chOff x="4166970" y="-306933"/>
            <a:chExt cx="24991574" cy="4808615"/>
          </a:xfrm>
        </p:grpSpPr>
        <p:pic>
          <p:nvPicPr>
            <p:cNvPr id="14" name="Picture 5" descr="pasted-image.tiff"/>
            <p:cNvPicPr>
              <a:picLocks noChangeAspect="1"/>
            </p:cNvPicPr>
            <p:nvPr/>
          </p:nvPicPr>
          <p:blipFill>
            <a:blip r:embed="rId5">
              <a:extLst>
                <a:ext uri="{28A0092B-C50C-407E-A947-70E740481C1C}">
                  <a14:useLocalDpi xmlns:a14="http://schemas.microsoft.com/office/drawing/2010/main" val="0"/>
                </a:ext>
              </a:extLst>
            </a:blip>
            <a:srcRect t="4733" b="2597"/>
            <a:stretch>
              <a:fillRect/>
            </a:stretch>
          </p:blipFill>
          <p:spPr bwMode="auto">
            <a:xfrm>
              <a:off x="16717510" y="-306933"/>
              <a:ext cx="12441034" cy="48086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5" name="Picture 6" descr="pasted-image.tiff"/>
            <p:cNvPicPr>
              <a:picLocks noChangeAspect="1"/>
            </p:cNvPicPr>
            <p:nvPr/>
          </p:nvPicPr>
          <p:blipFill>
            <a:blip r:embed="rId6">
              <a:extLst>
                <a:ext uri="{28A0092B-C50C-407E-A947-70E740481C1C}">
                  <a14:useLocalDpi xmlns:a14="http://schemas.microsoft.com/office/drawing/2010/main" val="0"/>
                </a:ext>
              </a:extLst>
            </a:blip>
            <a:srcRect l="7745" r="3522"/>
            <a:stretch>
              <a:fillRect/>
            </a:stretch>
          </p:blipFill>
          <p:spPr bwMode="auto">
            <a:xfrm>
              <a:off x="4166970" y="-274322"/>
              <a:ext cx="12495018" cy="47760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sp>
        <p:nvSpPr>
          <p:cNvPr id="16" name="Text Box 3"/>
          <p:cNvSpPr txBox="1">
            <a:spLocks noChangeArrowheads="1"/>
          </p:cNvSpPr>
          <p:nvPr/>
        </p:nvSpPr>
        <p:spPr bwMode="auto">
          <a:xfrm>
            <a:off x="1394720" y="2408061"/>
            <a:ext cx="9429549" cy="2345567"/>
          </a:xfrm>
          <a:prstGeom prst="rect">
            <a:avLst/>
          </a:prstGeom>
          <a:solidFill>
            <a:srgbClr val="281787"/>
          </a:solidFill>
          <a:ln w="9525">
            <a:noFill/>
            <a:round/>
            <a:headEnd/>
            <a:tailEnd/>
          </a:ln>
          <a:effectLst/>
        </p:spPr>
        <p:txBody>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Calibri" charset="0"/>
                <a:ea typeface="ＭＳ Ｐゴシック" charset="-128"/>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Calibri" charset="0"/>
                <a:ea typeface="ＭＳ Ｐゴシック" charset="-128"/>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Calibri" charset="0"/>
                <a:ea typeface="ＭＳ Ｐゴシック" charset="-128"/>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Calibri" charset="0"/>
                <a:ea typeface="ＭＳ Ｐゴシック" charset="-128"/>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Calibri" charset="0"/>
                <a:ea typeface="ＭＳ Ｐゴシック" charset="-128"/>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Calibri" charset="0"/>
                <a:ea typeface="ＭＳ Ｐゴシック" charset="-128"/>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Calibri" charset="0"/>
                <a:ea typeface="ＭＳ Ｐゴシック" charset="-128"/>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Calibri" charset="0"/>
                <a:ea typeface="ＭＳ Ｐゴシック" charset="-128"/>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Calibri" charset="0"/>
                <a:ea typeface="ＭＳ Ｐゴシック" charset="-128"/>
              </a:defRPr>
            </a:lvl9pPr>
          </a:lstStyle>
          <a:p>
            <a:pPr algn="ctr"/>
            <a:r>
              <a:rPr lang="en-US" sz="3733" b="1" i="1" dirty="0">
                <a:solidFill>
                  <a:schemeClr val="bg1"/>
                </a:solidFill>
              </a:rPr>
              <a:t>Key Considerations in the Optimal Management of Patients with Small Cell Lung Cancer — A Case-Based Live CME Webcast and Multifaceted Enduring Resource</a:t>
            </a:r>
            <a:endParaRPr lang="es-ES_tradnl" sz="3733" b="1" dirty="0">
              <a:solidFill>
                <a:schemeClr val="bg1"/>
              </a:solidFill>
              <a:latin typeface="+mn-lt"/>
            </a:endParaRPr>
          </a:p>
        </p:txBody>
      </p:sp>
      <p:pic>
        <p:nvPicPr>
          <p:cNvPr id="17" name="Picture 3">
            <a:extLst>
              <a:ext uri="{FF2B5EF4-FFF2-40B4-BE49-F238E27FC236}">
                <a16:creationId xmlns:a16="http://schemas.microsoft.com/office/drawing/2014/main" id="{05EF971C-0882-B146-831C-C14836898036}"/>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6943" t="20027" r="79885" b="67301"/>
          <a:stretch/>
        </p:blipFill>
        <p:spPr bwMode="auto">
          <a:xfrm>
            <a:off x="1" y="151057"/>
            <a:ext cx="2349528" cy="1187975"/>
          </a:xfrm>
          <a:prstGeom prst="rect">
            <a:avLst/>
          </a:prstGeom>
          <a:noFill/>
          <a:ln w="3175">
            <a:solidFill>
              <a:schemeClr val="bg1"/>
            </a:solidFill>
            <a:miter lim="800000"/>
            <a:headEnd/>
            <a:tailEnd/>
          </a:ln>
          <a:extLst>
            <a:ext uri="{909E8E84-426E-40DD-AFC4-6F175D3DCCD1}">
              <a14:hiddenFill xmlns:a14="http://schemas.microsoft.com/office/drawing/2010/main">
                <a:solidFill>
                  <a:schemeClr val="accent1"/>
                </a:solidFill>
              </a14:hiddenFill>
            </a:ext>
          </a:ex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8" name="Table 7"/>
          <p:cNvGraphicFramePr>
            <a:graphicFrameLocks noGrp="1"/>
          </p:cNvGraphicFramePr>
          <p:nvPr/>
        </p:nvGraphicFramePr>
        <p:xfrm>
          <a:off x="5821680" y="1140745"/>
          <a:ext cx="5938520" cy="1021080"/>
        </p:xfrm>
        <a:graphic>
          <a:graphicData uri="http://schemas.openxmlformats.org/drawingml/2006/table">
            <a:tbl>
              <a:tblPr firstRow="1" bandRow="1">
                <a:tableStyleId>{2D5ABB26-0587-4C30-8999-92F81FD0307C}</a:tableStyleId>
              </a:tblPr>
              <a:tblGrid>
                <a:gridCol w="2235200">
                  <a:extLst>
                    <a:ext uri="{9D8B030D-6E8A-4147-A177-3AD203B41FA5}">
                      <a16:colId xmlns:a16="http://schemas.microsoft.com/office/drawing/2014/main" val="1642588698"/>
                    </a:ext>
                  </a:extLst>
                </a:gridCol>
                <a:gridCol w="1851660">
                  <a:extLst>
                    <a:ext uri="{9D8B030D-6E8A-4147-A177-3AD203B41FA5}">
                      <a16:colId xmlns:a16="http://schemas.microsoft.com/office/drawing/2014/main" val="2460320185"/>
                    </a:ext>
                  </a:extLst>
                </a:gridCol>
                <a:gridCol w="1851660">
                  <a:extLst>
                    <a:ext uri="{9D8B030D-6E8A-4147-A177-3AD203B41FA5}">
                      <a16:colId xmlns:a16="http://schemas.microsoft.com/office/drawing/2014/main" val="937959091"/>
                    </a:ext>
                  </a:extLst>
                </a:gridCol>
              </a:tblGrid>
              <a:tr h="225600">
                <a:tc>
                  <a:txBody>
                    <a:bodyPr/>
                    <a:lstStyle/>
                    <a:p>
                      <a:endParaRPr lang="en-GB" sz="1500" dirty="0">
                        <a:latin typeface="Arial" panose="020B0604020202020204" pitchFamily="34" charset="0"/>
                        <a:cs typeface="Arial" panose="020B060402020202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500" b="1" dirty="0">
                          <a:solidFill>
                            <a:srgbClr val="1F3D7B"/>
                          </a:solidFill>
                          <a:latin typeface="Arial" panose="020B0604020202020204" pitchFamily="34" charset="0"/>
                          <a:cs typeface="Arial" panose="020B0604020202020204" pitchFamily="34" charset="0"/>
                        </a:rPr>
                        <a:t>Durvalumab + EP </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500" b="1" dirty="0">
                          <a:solidFill>
                            <a:srgbClr val="C41F3E"/>
                          </a:solidFill>
                          <a:latin typeface="Arial" panose="020B0604020202020204" pitchFamily="34" charset="0"/>
                          <a:cs typeface="Arial" panose="020B0604020202020204" pitchFamily="34" charset="0"/>
                        </a:rPr>
                        <a:t>EP</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4763712"/>
                  </a:ext>
                </a:extLst>
              </a:tr>
              <a:tr h="225600">
                <a:tc>
                  <a:txBody>
                    <a:bodyPr/>
                    <a:lstStyle/>
                    <a:p>
                      <a:pPr algn="l"/>
                      <a:r>
                        <a:rPr lang="en-GB" sz="1500" b="0" dirty="0">
                          <a:latin typeface="Arial" panose="020B0604020202020204" pitchFamily="34" charset="0"/>
                          <a:cs typeface="Arial" panose="020B0604020202020204" pitchFamily="34" charset="0"/>
                        </a:rPr>
                        <a:t>Events, n/N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500" b="0" dirty="0">
                          <a:solidFill>
                            <a:schemeClr val="tx1"/>
                          </a:solidFill>
                          <a:latin typeface="Arial" panose="020B0604020202020204" pitchFamily="34" charset="0"/>
                          <a:cs typeface="Arial" panose="020B0604020202020204" pitchFamily="34" charset="0"/>
                        </a:rPr>
                        <a:t>226/268</a:t>
                      </a:r>
                      <a:r>
                        <a:rPr lang="en-GB" sz="1500" b="0" baseline="0" dirty="0">
                          <a:solidFill>
                            <a:schemeClr val="tx1"/>
                          </a:solidFill>
                          <a:latin typeface="Arial" panose="020B0604020202020204" pitchFamily="34" charset="0"/>
                          <a:cs typeface="Arial" panose="020B0604020202020204" pitchFamily="34" charset="0"/>
                        </a:rPr>
                        <a:t> (84.3)</a:t>
                      </a:r>
                      <a:endParaRPr lang="en-GB" sz="1500" b="0" dirty="0">
                        <a:solidFill>
                          <a:schemeClr val="tx1"/>
                        </a:solidFill>
                        <a:latin typeface="Arial" panose="020B060402020202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500" b="0" dirty="0">
                          <a:solidFill>
                            <a:schemeClr val="tx1"/>
                          </a:solidFill>
                          <a:latin typeface="Arial" panose="020B0604020202020204" pitchFamily="34" charset="0"/>
                          <a:cs typeface="Arial" panose="020B0604020202020204" pitchFamily="34" charset="0"/>
                        </a:rPr>
                        <a:t>233/269</a:t>
                      </a:r>
                      <a:r>
                        <a:rPr lang="en-GB" sz="1500" b="0" baseline="0" dirty="0">
                          <a:solidFill>
                            <a:schemeClr val="tx1"/>
                          </a:solidFill>
                          <a:latin typeface="Arial" panose="020B0604020202020204" pitchFamily="34" charset="0"/>
                          <a:cs typeface="Arial" panose="020B0604020202020204" pitchFamily="34" charset="0"/>
                        </a:rPr>
                        <a:t> (86.6)</a:t>
                      </a:r>
                      <a:r>
                        <a:rPr lang="en-GB" sz="1500" b="0" dirty="0">
                          <a:solidFill>
                            <a:schemeClr val="tx1"/>
                          </a:solidFill>
                          <a:latin typeface="Arial" panose="020B0604020202020204" pitchFamily="34" charset="0"/>
                          <a:cs typeface="Arial" panose="020B0604020202020204" pitchFamily="34" charset="0"/>
                        </a:rPr>
                        <a:t>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25120">
                <a:tc>
                  <a:txBody>
                    <a:bodyPr/>
                    <a:lstStyle/>
                    <a:p>
                      <a:pPr algn="l"/>
                      <a:r>
                        <a:rPr lang="en-GB" sz="1500" b="1" dirty="0" err="1">
                          <a:latin typeface="Arial" panose="020B0604020202020204" pitchFamily="34" charset="0"/>
                          <a:cs typeface="Arial" panose="020B0604020202020204" pitchFamily="34" charset="0"/>
                        </a:rPr>
                        <a:t>mPFS</a:t>
                      </a:r>
                      <a:r>
                        <a:rPr lang="en-GB" sz="1500" b="0" dirty="0">
                          <a:latin typeface="Arial" panose="020B0604020202020204" pitchFamily="34" charset="0"/>
                          <a:cs typeface="Arial" panose="020B0604020202020204" pitchFamily="34" charset="0"/>
                        </a:rPr>
                        <a:t>,*</a:t>
                      </a:r>
                      <a:r>
                        <a:rPr lang="en-GB" sz="1500" b="1" baseline="0" dirty="0">
                          <a:latin typeface="Arial" panose="020B0604020202020204" pitchFamily="34" charset="0"/>
                          <a:cs typeface="Arial" panose="020B0604020202020204" pitchFamily="34" charset="0"/>
                        </a:rPr>
                        <a:t> </a:t>
                      </a:r>
                      <a:r>
                        <a:rPr lang="en-GB" sz="1500" b="0" baseline="0" dirty="0">
                          <a:latin typeface="Arial" panose="020B0604020202020204" pitchFamily="34" charset="0"/>
                          <a:cs typeface="Arial" panose="020B0604020202020204" pitchFamily="34" charset="0"/>
                        </a:rPr>
                        <a:t>months (95% CI)</a:t>
                      </a:r>
                    </a:p>
                    <a:p>
                      <a:pPr algn="l"/>
                      <a:endParaRPr lang="en-GB" sz="700" b="0" dirty="0">
                        <a:latin typeface="Arial" panose="020B060402020202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500" b="1" dirty="0">
                          <a:solidFill>
                            <a:schemeClr val="tx1"/>
                          </a:solidFill>
                          <a:latin typeface="Arial" panose="020B0604020202020204" pitchFamily="34" charset="0"/>
                          <a:cs typeface="Arial" panose="020B0604020202020204" pitchFamily="34" charset="0"/>
                        </a:rPr>
                        <a:t>5.1</a:t>
                      </a:r>
                      <a:r>
                        <a:rPr lang="en-GB" sz="1500" b="0" dirty="0">
                          <a:solidFill>
                            <a:schemeClr val="tx1"/>
                          </a:solidFill>
                          <a:latin typeface="Arial" panose="020B0604020202020204" pitchFamily="34" charset="0"/>
                          <a:cs typeface="Arial" panose="020B0604020202020204" pitchFamily="34" charset="0"/>
                        </a:rPr>
                        <a:t> (4.7</a:t>
                      </a:r>
                      <a:r>
                        <a:rPr lang="en-GB" sz="1500" b="0" dirty="0">
                          <a:solidFill>
                            <a:schemeClr val="tx1"/>
                          </a:solidFill>
                        </a:rPr>
                        <a:t>–</a:t>
                      </a:r>
                      <a:r>
                        <a:rPr lang="en-GB" sz="1500" b="0" baseline="0" dirty="0">
                          <a:solidFill>
                            <a:schemeClr val="tx1"/>
                          </a:solidFill>
                          <a:latin typeface="Arial" panose="020B0604020202020204" pitchFamily="34" charset="0"/>
                          <a:cs typeface="Arial" panose="020B0604020202020204" pitchFamily="34" charset="0"/>
                        </a:rPr>
                        <a:t>6.2)</a:t>
                      </a:r>
                    </a:p>
                    <a:p>
                      <a:pPr algn="ctr"/>
                      <a:endParaRPr lang="en-GB" sz="700" b="0" dirty="0">
                        <a:solidFill>
                          <a:schemeClr val="tx1"/>
                        </a:solidFill>
                        <a:latin typeface="Arial" panose="020B060402020202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500" b="1" dirty="0">
                          <a:solidFill>
                            <a:schemeClr val="tx1"/>
                          </a:solidFill>
                          <a:latin typeface="Arial" panose="020B0604020202020204" pitchFamily="34" charset="0"/>
                          <a:cs typeface="Arial" panose="020B0604020202020204" pitchFamily="34" charset="0"/>
                        </a:rPr>
                        <a:t>5.4</a:t>
                      </a:r>
                      <a:r>
                        <a:rPr lang="en-GB" sz="1500" b="0" dirty="0">
                          <a:solidFill>
                            <a:schemeClr val="tx1"/>
                          </a:solidFill>
                          <a:latin typeface="Arial" panose="020B0604020202020204" pitchFamily="34" charset="0"/>
                          <a:cs typeface="Arial" panose="020B0604020202020204" pitchFamily="34" charset="0"/>
                        </a:rPr>
                        <a:t> (4.8</a:t>
                      </a:r>
                      <a:r>
                        <a:rPr lang="en-GB" sz="1500" b="0" dirty="0">
                          <a:solidFill>
                            <a:schemeClr val="tx1"/>
                          </a:solidFill>
                        </a:rPr>
                        <a:t>–</a:t>
                      </a:r>
                      <a:r>
                        <a:rPr lang="en-GB" sz="1500" b="0" dirty="0">
                          <a:solidFill>
                            <a:schemeClr val="tx1"/>
                          </a:solidFill>
                          <a:latin typeface="Arial" panose="020B0604020202020204" pitchFamily="34" charset="0"/>
                          <a:cs typeface="Arial" panose="020B0604020202020204" pitchFamily="34" charset="0"/>
                        </a:rPr>
                        <a:t>6.2)</a:t>
                      </a:r>
                    </a:p>
                    <a:p>
                      <a:pPr algn="ctr"/>
                      <a:endParaRPr lang="en-GB" sz="700" b="0" dirty="0">
                        <a:solidFill>
                          <a:schemeClr val="tx1"/>
                        </a:solidFill>
                        <a:latin typeface="Arial" panose="020B060402020202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43467694"/>
                  </a:ext>
                </a:extLst>
              </a:tr>
              <a:tr h="225600">
                <a:tc>
                  <a:txBody>
                    <a:bodyPr/>
                    <a:lstStyle/>
                    <a:p>
                      <a:pPr algn="l"/>
                      <a:r>
                        <a:rPr lang="en-GB" sz="1500" b="1" dirty="0">
                          <a:latin typeface="Arial" panose="020B0604020202020204" pitchFamily="34" charset="0"/>
                          <a:cs typeface="Arial" panose="020B0604020202020204" pitchFamily="34" charset="0"/>
                        </a:rPr>
                        <a:t>HR </a:t>
                      </a:r>
                      <a:r>
                        <a:rPr lang="en-GB" sz="1500" b="0" dirty="0">
                          <a:latin typeface="Arial" panose="020B0604020202020204" pitchFamily="34" charset="0"/>
                          <a:cs typeface="Arial" panose="020B0604020202020204" pitchFamily="34" charset="0"/>
                        </a:rPr>
                        <a:t>(95% CI)</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500" b="1" dirty="0">
                          <a:solidFill>
                            <a:schemeClr val="tx1"/>
                          </a:solidFill>
                          <a:latin typeface="Arial" panose="020B0604020202020204" pitchFamily="34" charset="0"/>
                          <a:cs typeface="Arial" panose="020B0604020202020204" pitchFamily="34" charset="0"/>
                        </a:rPr>
                        <a:t>0.78</a:t>
                      </a:r>
                      <a:r>
                        <a:rPr lang="en-GB" sz="1500" b="0" dirty="0">
                          <a:solidFill>
                            <a:schemeClr val="tx1"/>
                          </a:solidFill>
                          <a:latin typeface="Arial" panose="020B0604020202020204" pitchFamily="34" charset="0"/>
                          <a:cs typeface="Arial" panose="020B0604020202020204" pitchFamily="34" charset="0"/>
                        </a:rPr>
                        <a:t> (0.645</a:t>
                      </a:r>
                      <a:r>
                        <a:rPr lang="en-GB" sz="1500" b="0" dirty="0">
                          <a:solidFill>
                            <a:schemeClr val="tx1"/>
                          </a:solidFill>
                        </a:rPr>
                        <a:t>–</a:t>
                      </a:r>
                      <a:r>
                        <a:rPr lang="en-GB" sz="1500" b="0" dirty="0">
                          <a:solidFill>
                            <a:schemeClr val="tx1"/>
                          </a:solidFill>
                          <a:latin typeface="Arial" panose="020B0604020202020204" pitchFamily="34" charset="0"/>
                          <a:cs typeface="Arial" panose="020B0604020202020204" pitchFamily="34" charset="0"/>
                        </a:rPr>
                        <a:t>0.936)</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GB"/>
                    </a:p>
                  </a:txBody>
                  <a:tcPr/>
                </a:tc>
                <a:extLst>
                  <a:ext uri="{0D108BD9-81ED-4DB2-BD59-A6C34878D82A}">
                    <a16:rowId xmlns:a16="http://schemas.microsoft.com/office/drawing/2014/main" val="2747081956"/>
                  </a:ext>
                </a:extLst>
              </a:tr>
            </a:tbl>
          </a:graphicData>
        </a:graphic>
      </p:graphicFrame>
      <p:sp>
        <p:nvSpPr>
          <p:cNvPr id="2" name="Title 1"/>
          <p:cNvSpPr>
            <a:spLocks noGrp="1"/>
          </p:cNvSpPr>
          <p:nvPr>
            <p:ph type="title"/>
          </p:nvPr>
        </p:nvSpPr>
        <p:spPr/>
        <p:txBody>
          <a:bodyPr/>
          <a:lstStyle/>
          <a:p>
            <a:r>
              <a:rPr lang="en-GB" dirty="0">
                <a:solidFill>
                  <a:srgbClr val="003854"/>
                </a:solidFill>
                <a:latin typeface="+mn-lt"/>
              </a:rPr>
              <a:t>Progression-free Survival</a:t>
            </a:r>
            <a:br>
              <a:rPr lang="en-GB" dirty="0">
                <a:solidFill>
                  <a:srgbClr val="003854"/>
                </a:solidFill>
                <a:latin typeface="+mn-lt"/>
              </a:rPr>
            </a:br>
            <a:endParaRPr lang="en-GB" dirty="0">
              <a:solidFill>
                <a:srgbClr val="003854"/>
              </a:solidFill>
              <a:latin typeface="+mn-lt"/>
            </a:endParaRPr>
          </a:p>
        </p:txBody>
      </p:sp>
      <p:sp>
        <p:nvSpPr>
          <p:cNvPr id="3" name="Text Placeholder 2">
            <a:extLst>
              <a:ext uri="{FF2B5EF4-FFF2-40B4-BE49-F238E27FC236}">
                <a16:creationId xmlns:a16="http://schemas.microsoft.com/office/drawing/2014/main" id="{4F7D6FF1-2C1B-4F81-AE1D-08D34C04E5C5}"/>
              </a:ext>
            </a:extLst>
          </p:cNvPr>
          <p:cNvSpPr>
            <a:spLocks noGrp="1"/>
          </p:cNvSpPr>
          <p:nvPr>
            <p:ph type="body" sz="quarter" idx="15"/>
          </p:nvPr>
        </p:nvSpPr>
        <p:spPr/>
        <p:txBody>
          <a:bodyPr/>
          <a:lstStyle/>
          <a:p>
            <a:r>
              <a:rPr lang="en-GB" dirty="0"/>
              <a:t>*Investigator assessed per RECIST v1.1</a:t>
            </a:r>
            <a:br>
              <a:rPr lang="en-GB" dirty="0"/>
            </a:br>
            <a:endParaRPr lang="en-GB" dirty="0"/>
          </a:p>
        </p:txBody>
      </p:sp>
      <p:sp>
        <p:nvSpPr>
          <p:cNvPr id="14" name="Rectangle 265">
            <a:extLst>
              <a:ext uri="{FF2B5EF4-FFF2-40B4-BE49-F238E27FC236}">
                <a16:creationId xmlns:a16="http://schemas.microsoft.com/office/drawing/2014/main" id="{0C340CA2-AB0E-4632-8B97-5387CCDDC5ED}"/>
              </a:ext>
            </a:extLst>
          </p:cNvPr>
          <p:cNvSpPr>
            <a:spLocks noChangeArrowheads="1"/>
          </p:cNvSpPr>
          <p:nvPr/>
        </p:nvSpPr>
        <p:spPr bwMode="auto">
          <a:xfrm>
            <a:off x="2283398" y="5138080"/>
            <a:ext cx="239521" cy="23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0</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18" name="Rectangle 266">
            <a:extLst>
              <a:ext uri="{FF2B5EF4-FFF2-40B4-BE49-F238E27FC236}">
                <a16:creationId xmlns:a16="http://schemas.microsoft.com/office/drawing/2014/main" id="{8B92081A-873F-4429-A790-C16BAC00522B}"/>
              </a:ext>
            </a:extLst>
          </p:cNvPr>
          <p:cNvSpPr>
            <a:spLocks noChangeArrowheads="1"/>
          </p:cNvSpPr>
          <p:nvPr/>
        </p:nvSpPr>
        <p:spPr bwMode="auto">
          <a:xfrm>
            <a:off x="3338748" y="5138080"/>
            <a:ext cx="239521" cy="23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3</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19" name="Rectangle 267">
            <a:extLst>
              <a:ext uri="{FF2B5EF4-FFF2-40B4-BE49-F238E27FC236}">
                <a16:creationId xmlns:a16="http://schemas.microsoft.com/office/drawing/2014/main" id="{893BB426-B3E2-4891-A019-A795B57DB546}"/>
              </a:ext>
            </a:extLst>
          </p:cNvPr>
          <p:cNvSpPr>
            <a:spLocks noChangeArrowheads="1"/>
          </p:cNvSpPr>
          <p:nvPr/>
        </p:nvSpPr>
        <p:spPr bwMode="auto">
          <a:xfrm>
            <a:off x="4408685" y="5138080"/>
            <a:ext cx="239521" cy="23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6</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20" name="Rectangle 268">
            <a:extLst>
              <a:ext uri="{FF2B5EF4-FFF2-40B4-BE49-F238E27FC236}">
                <a16:creationId xmlns:a16="http://schemas.microsoft.com/office/drawing/2014/main" id="{1124E571-975E-4F78-BC8E-8C8F48A85EC5}"/>
              </a:ext>
            </a:extLst>
          </p:cNvPr>
          <p:cNvSpPr>
            <a:spLocks noChangeArrowheads="1"/>
          </p:cNvSpPr>
          <p:nvPr/>
        </p:nvSpPr>
        <p:spPr bwMode="auto">
          <a:xfrm>
            <a:off x="5467638" y="5138080"/>
            <a:ext cx="239521" cy="23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9</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21" name="Rectangle 269">
            <a:extLst>
              <a:ext uri="{FF2B5EF4-FFF2-40B4-BE49-F238E27FC236}">
                <a16:creationId xmlns:a16="http://schemas.microsoft.com/office/drawing/2014/main" id="{1DD8BE12-88CB-4FD2-A41B-8F15CE04FE9A}"/>
              </a:ext>
            </a:extLst>
          </p:cNvPr>
          <p:cNvSpPr>
            <a:spLocks noChangeArrowheads="1"/>
          </p:cNvSpPr>
          <p:nvPr/>
        </p:nvSpPr>
        <p:spPr bwMode="auto">
          <a:xfrm>
            <a:off x="6526592" y="5138080"/>
            <a:ext cx="239521" cy="23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12</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22" name="Rectangle 270">
            <a:extLst>
              <a:ext uri="{FF2B5EF4-FFF2-40B4-BE49-F238E27FC236}">
                <a16:creationId xmlns:a16="http://schemas.microsoft.com/office/drawing/2014/main" id="{7827CE2D-6773-416F-BD05-F8172419618A}"/>
              </a:ext>
            </a:extLst>
          </p:cNvPr>
          <p:cNvSpPr>
            <a:spLocks noChangeArrowheads="1"/>
          </p:cNvSpPr>
          <p:nvPr/>
        </p:nvSpPr>
        <p:spPr bwMode="auto">
          <a:xfrm>
            <a:off x="7583190" y="5138080"/>
            <a:ext cx="239521" cy="23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15</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23" name="Rectangle 271">
            <a:extLst>
              <a:ext uri="{FF2B5EF4-FFF2-40B4-BE49-F238E27FC236}">
                <a16:creationId xmlns:a16="http://schemas.microsoft.com/office/drawing/2014/main" id="{DD6BAC86-EC53-462B-9B48-F6903B38B561}"/>
              </a:ext>
            </a:extLst>
          </p:cNvPr>
          <p:cNvSpPr>
            <a:spLocks noChangeArrowheads="1"/>
          </p:cNvSpPr>
          <p:nvPr/>
        </p:nvSpPr>
        <p:spPr bwMode="auto">
          <a:xfrm>
            <a:off x="8649174" y="5138080"/>
            <a:ext cx="239521" cy="23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18</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29" name="Rectangle 276">
            <a:extLst>
              <a:ext uri="{FF2B5EF4-FFF2-40B4-BE49-F238E27FC236}">
                <a16:creationId xmlns:a16="http://schemas.microsoft.com/office/drawing/2014/main" id="{21FB3F0B-4710-430D-A90C-7F7BE68856A6}"/>
              </a:ext>
            </a:extLst>
          </p:cNvPr>
          <p:cNvSpPr>
            <a:spLocks noChangeArrowheads="1"/>
          </p:cNvSpPr>
          <p:nvPr/>
        </p:nvSpPr>
        <p:spPr bwMode="auto">
          <a:xfrm>
            <a:off x="10770658" y="5138080"/>
            <a:ext cx="239521" cy="23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24</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31" name="Rectangle 276">
            <a:extLst>
              <a:ext uri="{FF2B5EF4-FFF2-40B4-BE49-F238E27FC236}">
                <a16:creationId xmlns:a16="http://schemas.microsoft.com/office/drawing/2014/main" id="{21FB3F0B-4710-430D-A90C-7F7BE68856A6}"/>
              </a:ext>
            </a:extLst>
          </p:cNvPr>
          <p:cNvSpPr>
            <a:spLocks noChangeArrowheads="1"/>
          </p:cNvSpPr>
          <p:nvPr/>
        </p:nvSpPr>
        <p:spPr bwMode="auto">
          <a:xfrm>
            <a:off x="9719112" y="5138080"/>
            <a:ext cx="239521" cy="23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21</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35" name="Rectangle 241">
            <a:extLst>
              <a:ext uri="{FF2B5EF4-FFF2-40B4-BE49-F238E27FC236}">
                <a16:creationId xmlns:a16="http://schemas.microsoft.com/office/drawing/2014/main" id="{903F7592-D526-4FF3-8977-AC43BE41F456}"/>
              </a:ext>
            </a:extLst>
          </p:cNvPr>
          <p:cNvSpPr>
            <a:spLocks noChangeArrowheads="1"/>
          </p:cNvSpPr>
          <p:nvPr/>
        </p:nvSpPr>
        <p:spPr bwMode="auto">
          <a:xfrm>
            <a:off x="1977446" y="5410790"/>
            <a:ext cx="927083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Time from </a:t>
            </a:r>
            <a:r>
              <a:rPr lang="en-US" altLang="en-US" sz="1600" dirty="0" err="1">
                <a:solidFill>
                  <a:srgbClr val="000000"/>
                </a:solidFill>
                <a:latin typeface="Calibri" panose="020F0502020204030204"/>
                <a:ea typeface="MS PGothic" panose="020B0600070205080204" pitchFamily="34" charset="-128"/>
                <a:cs typeface="Arial" panose="020B0604020202020204" pitchFamily="34" charset="0"/>
              </a:rPr>
              <a:t>randomisation</a:t>
            </a: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 (months)</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graphicFrame>
        <p:nvGraphicFramePr>
          <p:cNvPr id="36" name="Table 35"/>
          <p:cNvGraphicFramePr>
            <a:graphicFrameLocks noGrp="1"/>
          </p:cNvGraphicFramePr>
          <p:nvPr/>
        </p:nvGraphicFramePr>
        <p:xfrm>
          <a:off x="386628" y="5618464"/>
          <a:ext cx="11035200" cy="640080"/>
        </p:xfrm>
        <a:graphic>
          <a:graphicData uri="http://schemas.openxmlformats.org/drawingml/2006/table">
            <a:tbl>
              <a:tblPr firstRow="1" bandRow="1">
                <a:tableStyleId>{B301B821-A1FF-4177-AEE7-76D212191A09}</a:tableStyleId>
              </a:tblPr>
              <a:tblGrid>
                <a:gridCol w="1488000">
                  <a:extLst>
                    <a:ext uri="{9D8B030D-6E8A-4147-A177-3AD203B41FA5}">
                      <a16:colId xmlns:a16="http://schemas.microsoft.com/office/drawing/2014/main" val="3265469836"/>
                    </a:ext>
                  </a:extLst>
                </a:gridCol>
                <a:gridCol w="1060800">
                  <a:extLst>
                    <a:ext uri="{9D8B030D-6E8A-4147-A177-3AD203B41FA5}">
                      <a16:colId xmlns:a16="http://schemas.microsoft.com/office/drawing/2014/main" val="2806475823"/>
                    </a:ext>
                  </a:extLst>
                </a:gridCol>
                <a:gridCol w="1060800">
                  <a:extLst>
                    <a:ext uri="{9D8B030D-6E8A-4147-A177-3AD203B41FA5}">
                      <a16:colId xmlns:a16="http://schemas.microsoft.com/office/drawing/2014/main" val="4034592836"/>
                    </a:ext>
                  </a:extLst>
                </a:gridCol>
                <a:gridCol w="1060800">
                  <a:extLst>
                    <a:ext uri="{9D8B030D-6E8A-4147-A177-3AD203B41FA5}">
                      <a16:colId xmlns:a16="http://schemas.microsoft.com/office/drawing/2014/main" val="134133205"/>
                    </a:ext>
                  </a:extLst>
                </a:gridCol>
                <a:gridCol w="1060800">
                  <a:extLst>
                    <a:ext uri="{9D8B030D-6E8A-4147-A177-3AD203B41FA5}">
                      <a16:colId xmlns:a16="http://schemas.microsoft.com/office/drawing/2014/main" val="449582480"/>
                    </a:ext>
                  </a:extLst>
                </a:gridCol>
                <a:gridCol w="1060800">
                  <a:extLst>
                    <a:ext uri="{9D8B030D-6E8A-4147-A177-3AD203B41FA5}">
                      <a16:colId xmlns:a16="http://schemas.microsoft.com/office/drawing/2014/main" val="303550307"/>
                    </a:ext>
                  </a:extLst>
                </a:gridCol>
                <a:gridCol w="1060800">
                  <a:extLst>
                    <a:ext uri="{9D8B030D-6E8A-4147-A177-3AD203B41FA5}">
                      <a16:colId xmlns:a16="http://schemas.microsoft.com/office/drawing/2014/main" val="3415390449"/>
                    </a:ext>
                  </a:extLst>
                </a:gridCol>
                <a:gridCol w="1060800">
                  <a:extLst>
                    <a:ext uri="{9D8B030D-6E8A-4147-A177-3AD203B41FA5}">
                      <a16:colId xmlns:a16="http://schemas.microsoft.com/office/drawing/2014/main" val="2685066330"/>
                    </a:ext>
                  </a:extLst>
                </a:gridCol>
                <a:gridCol w="1060800">
                  <a:extLst>
                    <a:ext uri="{9D8B030D-6E8A-4147-A177-3AD203B41FA5}">
                      <a16:colId xmlns:a16="http://schemas.microsoft.com/office/drawing/2014/main" val="2850295383"/>
                    </a:ext>
                  </a:extLst>
                </a:gridCol>
                <a:gridCol w="1060800">
                  <a:extLst>
                    <a:ext uri="{9D8B030D-6E8A-4147-A177-3AD203B41FA5}">
                      <a16:colId xmlns:a16="http://schemas.microsoft.com/office/drawing/2014/main" val="1008652016"/>
                    </a:ext>
                  </a:extLst>
                </a:gridCol>
              </a:tblGrid>
              <a:tr h="213360">
                <a:tc>
                  <a: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lang="en-US" altLang="en-US" sz="1400" b="1" dirty="0">
                          <a:solidFill>
                            <a:srgbClr val="000000"/>
                          </a:solidFill>
                          <a:latin typeface="+mn-lt"/>
                          <a:cs typeface="Arial" panose="020B0604020202020204" pitchFamily="34" charset="0"/>
                        </a:rPr>
                        <a:t>No. at risk</a:t>
                      </a:r>
                    </a:p>
                  </a:txBody>
                  <a:tcPr marL="0" marR="0" marT="0" marB="0">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400" kern="1200" dirty="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400" kern="1200" dirty="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400" kern="1200" dirty="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400" kern="120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400" kern="1200" dirty="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400" kern="120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400" kern="120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400" kern="120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400" kern="120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97976022"/>
                  </a:ext>
                </a:extLst>
              </a:tr>
              <a:tr h="213360">
                <a:tc>
                  <a:txBody>
                    <a:bodyPr/>
                    <a:lstStyle/>
                    <a:p>
                      <a:pPr algn="r"/>
                      <a:r>
                        <a:rPr lang="en-US" altLang="en-US" sz="1400" b="1" dirty="0" err="1">
                          <a:solidFill>
                            <a:srgbClr val="1F3D7B"/>
                          </a:solidFill>
                          <a:latin typeface="+mn-lt"/>
                          <a:cs typeface="Arial" panose="020B0604020202020204" pitchFamily="34" charset="0"/>
                        </a:rPr>
                        <a:t>Durvalumab</a:t>
                      </a:r>
                      <a:r>
                        <a:rPr lang="en-US" altLang="en-US" sz="1400" b="1" dirty="0">
                          <a:solidFill>
                            <a:srgbClr val="1F3D7B"/>
                          </a:solidFill>
                          <a:latin typeface="+mn-lt"/>
                          <a:cs typeface="Arial" panose="020B0604020202020204" pitchFamily="34" charset="0"/>
                        </a:rPr>
                        <a:t> + EP</a:t>
                      </a:r>
                      <a:endParaRPr lang="en-GB" sz="1400" dirty="0">
                        <a:solidFill>
                          <a:srgbClr val="1F3D7B"/>
                        </a:solidFill>
                        <a:latin typeface="+mn-lt"/>
                      </a:endParaRPr>
                    </a:p>
                  </a:txBody>
                  <a:tcPr marL="0" marR="0" marT="0" marB="0">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1F3D7B"/>
                          </a:solidFill>
                          <a:latin typeface="+mn-lt"/>
                          <a:ea typeface="MS PGothic" panose="020B0600070205080204" pitchFamily="34" charset="-128"/>
                          <a:cs typeface="Arial" panose="020B0604020202020204" pitchFamily="34" charset="0"/>
                        </a:rPr>
                        <a:t>268</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1F3D7B"/>
                          </a:solidFill>
                          <a:latin typeface="+mn-lt"/>
                          <a:ea typeface="MS PGothic" panose="020B0600070205080204" pitchFamily="34" charset="-128"/>
                          <a:cs typeface="Arial" panose="020B0604020202020204" pitchFamily="34" charset="0"/>
                        </a:rPr>
                        <a:t>220</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1F3D7B"/>
                          </a:solidFill>
                          <a:latin typeface="+mn-lt"/>
                          <a:ea typeface="MS PGothic" panose="020B0600070205080204" pitchFamily="34" charset="-128"/>
                          <a:cs typeface="Arial" panose="020B0604020202020204" pitchFamily="34" charset="0"/>
                        </a:rPr>
                        <a:t>119</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1F3D7B"/>
                          </a:solidFill>
                          <a:latin typeface="+mn-lt"/>
                          <a:ea typeface="MS PGothic" panose="020B0600070205080204" pitchFamily="34" charset="-128"/>
                          <a:cs typeface="Arial" panose="020B0604020202020204" pitchFamily="34" charset="0"/>
                        </a:rPr>
                        <a:t>54</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1F3D7B"/>
                          </a:solidFill>
                          <a:latin typeface="+mn-lt"/>
                          <a:ea typeface="MS PGothic" panose="020B0600070205080204" pitchFamily="34" charset="-128"/>
                          <a:cs typeface="Arial" panose="020B0604020202020204" pitchFamily="34" charset="0"/>
                        </a:rPr>
                        <a:t>34</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1F3D7B"/>
                          </a:solidFill>
                          <a:latin typeface="+mn-lt"/>
                          <a:ea typeface="MS PGothic" panose="020B0600070205080204" pitchFamily="34" charset="-128"/>
                          <a:cs typeface="Arial" panose="020B0604020202020204" pitchFamily="34" charset="0"/>
                        </a:rPr>
                        <a:t>22</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1F3D7B"/>
                          </a:solidFill>
                          <a:latin typeface="+mn-lt"/>
                          <a:ea typeface="MS PGothic" panose="020B0600070205080204" pitchFamily="34" charset="-128"/>
                          <a:cs typeface="Arial" panose="020B0604020202020204" pitchFamily="34" charset="0"/>
                        </a:rPr>
                        <a:t>10</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1F3D7B"/>
                          </a:solidFill>
                          <a:latin typeface="+mn-lt"/>
                          <a:ea typeface="MS PGothic" panose="020B0600070205080204" pitchFamily="34" charset="-128"/>
                          <a:cs typeface="Arial" panose="020B0604020202020204" pitchFamily="34" charset="0"/>
                        </a:rPr>
                        <a:t>0</a:t>
                      </a:r>
                    </a:p>
                  </a:txBody>
                  <a:tcPr marL="0" marR="0" marT="0" marB="0">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1F3D7B"/>
                          </a:solidFill>
                          <a:latin typeface="+mn-lt"/>
                          <a:ea typeface="MS PGothic" panose="020B0600070205080204" pitchFamily="34" charset="-128"/>
                          <a:cs typeface="Arial" panose="020B0604020202020204" pitchFamily="34" charset="0"/>
                        </a:rPr>
                        <a:t>0</a:t>
                      </a:r>
                    </a:p>
                  </a:txBody>
                  <a:tcPr marL="0" marR="0" marT="0" marB="0">
                    <a:lnL>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2743374"/>
                  </a:ext>
                </a:extLst>
              </a:tr>
              <a:tr h="213360">
                <a:tc>
                  <a:txBody>
                    <a:bodyPr/>
                    <a:lstStyle/>
                    <a:p>
                      <a:pPr algn="r"/>
                      <a:r>
                        <a:rPr lang="en-US" altLang="en-US" sz="1400" b="1" dirty="0">
                          <a:solidFill>
                            <a:srgbClr val="C41F3E"/>
                          </a:solidFill>
                          <a:latin typeface="+mn-lt"/>
                          <a:cs typeface="Arial" panose="020B0604020202020204" pitchFamily="34" charset="0"/>
                        </a:rPr>
                        <a:t>EP</a:t>
                      </a:r>
                      <a:endParaRPr lang="en-GB" sz="1400" dirty="0">
                        <a:solidFill>
                          <a:srgbClr val="C41F3E"/>
                        </a:solidFill>
                        <a:latin typeface="+mn-lt"/>
                      </a:endParaRPr>
                    </a:p>
                  </a:txBody>
                  <a:tcPr marL="0" marR="0" marT="0" marB="0">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C41F3E"/>
                          </a:solidFill>
                          <a:latin typeface="+mn-lt"/>
                          <a:ea typeface="MS PGothic" panose="020B0600070205080204" pitchFamily="34" charset="-128"/>
                          <a:cs typeface="Arial" panose="020B0604020202020204" pitchFamily="34" charset="0"/>
                        </a:rPr>
                        <a:t>269</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C41F3E"/>
                          </a:solidFill>
                          <a:latin typeface="+mn-lt"/>
                          <a:ea typeface="MS PGothic" panose="020B0600070205080204" pitchFamily="34" charset="-128"/>
                          <a:cs typeface="Arial" panose="020B0604020202020204" pitchFamily="34" charset="0"/>
                        </a:rPr>
                        <a:t>194</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C41F3E"/>
                          </a:solidFill>
                          <a:latin typeface="+mn-lt"/>
                          <a:ea typeface="MS PGothic" panose="020B0600070205080204" pitchFamily="34" charset="-128"/>
                          <a:cs typeface="Arial" panose="020B0604020202020204" pitchFamily="34" charset="0"/>
                        </a:rPr>
                        <a:t>109</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C41F3E"/>
                          </a:solidFill>
                          <a:latin typeface="+mn-lt"/>
                          <a:ea typeface="MS PGothic" panose="020B0600070205080204" pitchFamily="34" charset="-128"/>
                          <a:cs typeface="Arial" panose="020B0604020202020204" pitchFamily="34" charset="0"/>
                        </a:rPr>
                        <a:t>30</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C41F3E"/>
                          </a:solidFill>
                          <a:latin typeface="+mn-lt"/>
                          <a:ea typeface="MS PGothic" panose="020B0600070205080204" pitchFamily="34" charset="-128"/>
                          <a:cs typeface="Arial" panose="020B0604020202020204" pitchFamily="34" charset="0"/>
                        </a:rPr>
                        <a:t>  9</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C41F3E"/>
                          </a:solidFill>
                          <a:latin typeface="+mn-lt"/>
                          <a:ea typeface="MS PGothic" panose="020B0600070205080204" pitchFamily="34" charset="-128"/>
                          <a:cs typeface="Arial" panose="020B0604020202020204" pitchFamily="34" charset="0"/>
                        </a:rPr>
                        <a:t>  7</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C41F3E"/>
                          </a:solidFill>
                          <a:latin typeface="+mn-lt"/>
                          <a:ea typeface="MS PGothic" panose="020B0600070205080204" pitchFamily="34" charset="-128"/>
                          <a:cs typeface="Arial" panose="020B0604020202020204" pitchFamily="34" charset="0"/>
                        </a:rPr>
                        <a:t>  0</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C41F3E"/>
                          </a:solidFill>
                          <a:latin typeface="+mn-lt"/>
                          <a:ea typeface="MS PGothic" panose="020B0600070205080204" pitchFamily="34" charset="-128"/>
                          <a:cs typeface="Arial" panose="020B0604020202020204" pitchFamily="34" charset="0"/>
                        </a:rPr>
                        <a:t>0</a:t>
                      </a:r>
                    </a:p>
                  </a:txBody>
                  <a:tcPr marL="0" marR="0" marT="0" marB="0">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C41F3E"/>
                          </a:solidFill>
                          <a:latin typeface="+mn-lt"/>
                          <a:ea typeface="MS PGothic" panose="020B0600070205080204" pitchFamily="34" charset="-128"/>
                          <a:cs typeface="Arial" panose="020B0604020202020204" pitchFamily="34" charset="0"/>
                        </a:rPr>
                        <a:t>0</a:t>
                      </a:r>
                    </a:p>
                  </a:txBody>
                  <a:tcPr marL="0" marR="0" marT="0" marB="0">
                    <a:lnL>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765947"/>
                  </a:ext>
                </a:extLst>
              </a:tr>
            </a:tbl>
          </a:graphicData>
        </a:graphic>
      </p:graphicFrame>
      <p:cxnSp>
        <p:nvCxnSpPr>
          <p:cNvPr id="11" name="Straight Connector 10"/>
          <p:cNvCxnSpPr/>
          <p:nvPr/>
        </p:nvCxnSpPr>
        <p:spPr>
          <a:xfrm flipV="1">
            <a:off x="6646319" y="4330382"/>
            <a:ext cx="0" cy="638044"/>
          </a:xfrm>
          <a:prstGeom prst="line">
            <a:avLst/>
          </a:prstGeom>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2" name="TextBox 11"/>
          <p:cNvSpPr txBox="1"/>
          <p:nvPr/>
        </p:nvSpPr>
        <p:spPr>
          <a:xfrm>
            <a:off x="6646333" y="3926428"/>
            <a:ext cx="1155031" cy="379656"/>
          </a:xfrm>
          <a:prstGeom prst="rect">
            <a:avLst/>
          </a:prstGeom>
          <a:noFill/>
        </p:spPr>
        <p:txBody>
          <a:bodyPr wrap="square" lIns="96000" rtlCol="0">
            <a:spAutoFit/>
          </a:bodyPr>
          <a:lstStyle/>
          <a:p>
            <a:pPr>
              <a:defRPr/>
            </a:pPr>
            <a:r>
              <a:rPr lang="en-GB" sz="1867" dirty="0">
                <a:solidFill>
                  <a:srgbClr val="1F3D7B"/>
                </a:solidFill>
                <a:latin typeface="Calibri" panose="020F0502020204030204"/>
              </a:rPr>
              <a:t>17.5%</a:t>
            </a:r>
          </a:p>
        </p:txBody>
      </p:sp>
      <p:sp>
        <p:nvSpPr>
          <p:cNvPr id="13" name="TextBox 12"/>
          <p:cNvSpPr txBox="1"/>
          <p:nvPr/>
        </p:nvSpPr>
        <p:spPr>
          <a:xfrm>
            <a:off x="6646333" y="4414014"/>
            <a:ext cx="1155031" cy="379656"/>
          </a:xfrm>
          <a:prstGeom prst="rect">
            <a:avLst/>
          </a:prstGeom>
          <a:noFill/>
        </p:spPr>
        <p:txBody>
          <a:bodyPr wrap="square" lIns="96000" rIns="96000" rtlCol="0">
            <a:spAutoFit/>
          </a:bodyPr>
          <a:lstStyle/>
          <a:p>
            <a:pPr>
              <a:defRPr/>
            </a:pPr>
            <a:r>
              <a:rPr lang="en-GB" sz="1867" dirty="0">
                <a:solidFill>
                  <a:srgbClr val="C41F3E"/>
                </a:solidFill>
                <a:latin typeface="Calibri" panose="020F0502020204030204"/>
              </a:rPr>
              <a:t>4.7%</a:t>
            </a:r>
          </a:p>
        </p:txBody>
      </p:sp>
      <p:sp>
        <p:nvSpPr>
          <p:cNvPr id="37" name="Rectangle 242">
            <a:extLst>
              <a:ext uri="{FF2B5EF4-FFF2-40B4-BE49-F238E27FC236}">
                <a16:creationId xmlns:a16="http://schemas.microsoft.com/office/drawing/2014/main" id="{9000B91B-E061-4C40-9327-C10793E0F9C8}"/>
              </a:ext>
            </a:extLst>
          </p:cNvPr>
          <p:cNvSpPr>
            <a:spLocks noChangeArrowheads="1"/>
          </p:cNvSpPr>
          <p:nvPr/>
        </p:nvSpPr>
        <p:spPr bwMode="auto">
          <a:xfrm rot="16200000">
            <a:off x="-300604" y="2977864"/>
            <a:ext cx="376816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Probability of </a:t>
            </a:r>
            <a:r>
              <a:rPr lang="en-US" altLang="en-US" sz="1600" dirty="0">
                <a:solidFill>
                  <a:srgbClr val="000000"/>
                </a:solidFill>
                <a:latin typeface="Calibri" panose="020F0502020204030204"/>
                <a:cs typeface="Arial" panose="020B0604020202020204" pitchFamily="34" charset="0"/>
              </a:rPr>
              <a:t>PF</a:t>
            </a: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S</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38" name="Rectangle 216">
            <a:extLst>
              <a:ext uri="{FF2B5EF4-FFF2-40B4-BE49-F238E27FC236}">
                <a16:creationId xmlns:a16="http://schemas.microsoft.com/office/drawing/2014/main" id="{457DE7E3-48BE-4D6A-A290-94813E475D34}"/>
              </a:ext>
            </a:extLst>
          </p:cNvPr>
          <p:cNvSpPr>
            <a:spLocks noChangeArrowheads="1"/>
          </p:cNvSpPr>
          <p:nvPr/>
        </p:nvSpPr>
        <p:spPr bwMode="auto">
          <a:xfrm>
            <a:off x="1940565" y="4847526"/>
            <a:ext cx="25968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0.0</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39" name="Rectangle 218">
            <a:extLst>
              <a:ext uri="{FF2B5EF4-FFF2-40B4-BE49-F238E27FC236}">
                <a16:creationId xmlns:a16="http://schemas.microsoft.com/office/drawing/2014/main" id="{6894B9E4-470F-4E4C-AE75-0D760913D00B}"/>
              </a:ext>
            </a:extLst>
          </p:cNvPr>
          <p:cNvSpPr>
            <a:spLocks noChangeArrowheads="1"/>
          </p:cNvSpPr>
          <p:nvPr/>
        </p:nvSpPr>
        <p:spPr bwMode="auto">
          <a:xfrm>
            <a:off x="1940565" y="4097096"/>
            <a:ext cx="25968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0.2</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40" name="Rectangle 220">
            <a:extLst>
              <a:ext uri="{FF2B5EF4-FFF2-40B4-BE49-F238E27FC236}">
                <a16:creationId xmlns:a16="http://schemas.microsoft.com/office/drawing/2014/main" id="{31BA8B39-EE7D-477E-8B2E-F7DED09A5EB3}"/>
              </a:ext>
            </a:extLst>
          </p:cNvPr>
          <p:cNvSpPr>
            <a:spLocks noChangeArrowheads="1"/>
          </p:cNvSpPr>
          <p:nvPr/>
        </p:nvSpPr>
        <p:spPr bwMode="auto">
          <a:xfrm>
            <a:off x="1940565" y="3346670"/>
            <a:ext cx="25968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eaLnBrk="0" fontAlgn="base" hangingPunct="0">
              <a:spcBef>
                <a:spcPct val="0"/>
              </a:spcBef>
              <a:spcAft>
                <a:spcPct val="0"/>
              </a:spcAft>
              <a:defRPr/>
            </a:pPr>
            <a:r>
              <a:rPr lang="en-US" altLang="en-US" sz="1600">
                <a:solidFill>
                  <a:srgbClr val="000000"/>
                </a:solidFill>
                <a:latin typeface="Calibri" panose="020F0502020204030204"/>
                <a:ea typeface="MS PGothic" panose="020B0600070205080204" pitchFamily="34" charset="-128"/>
                <a:cs typeface="Arial" panose="020B0604020202020204" pitchFamily="34" charset="0"/>
              </a:rPr>
              <a:t>0.4</a:t>
            </a:r>
            <a:endParaRPr lang="en-US" altLang="en-US" sz="160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41" name="Rectangle 222">
            <a:extLst>
              <a:ext uri="{FF2B5EF4-FFF2-40B4-BE49-F238E27FC236}">
                <a16:creationId xmlns:a16="http://schemas.microsoft.com/office/drawing/2014/main" id="{F404E4B7-A653-430A-B51C-2914BC1BD4A8}"/>
              </a:ext>
            </a:extLst>
          </p:cNvPr>
          <p:cNvSpPr>
            <a:spLocks noChangeArrowheads="1"/>
          </p:cNvSpPr>
          <p:nvPr/>
        </p:nvSpPr>
        <p:spPr bwMode="auto">
          <a:xfrm>
            <a:off x="1940565" y="2596243"/>
            <a:ext cx="25968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eaLnBrk="0" fontAlgn="base" hangingPunct="0">
              <a:spcBef>
                <a:spcPct val="0"/>
              </a:spcBef>
              <a:spcAft>
                <a:spcPct val="0"/>
              </a:spcAft>
              <a:defRPr/>
            </a:pPr>
            <a:r>
              <a:rPr lang="en-US" altLang="en-US" sz="1600">
                <a:solidFill>
                  <a:srgbClr val="000000"/>
                </a:solidFill>
                <a:latin typeface="Calibri" panose="020F0502020204030204"/>
                <a:ea typeface="MS PGothic" panose="020B0600070205080204" pitchFamily="34" charset="-128"/>
                <a:cs typeface="Arial" panose="020B0604020202020204" pitchFamily="34" charset="0"/>
              </a:rPr>
              <a:t>0.6</a:t>
            </a:r>
            <a:endParaRPr lang="en-US" altLang="en-US" sz="160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42" name="Rectangle 224">
            <a:extLst>
              <a:ext uri="{FF2B5EF4-FFF2-40B4-BE49-F238E27FC236}">
                <a16:creationId xmlns:a16="http://schemas.microsoft.com/office/drawing/2014/main" id="{ECC7FEC1-7E3C-4438-89D7-4AED2FA8B3E9}"/>
              </a:ext>
            </a:extLst>
          </p:cNvPr>
          <p:cNvSpPr>
            <a:spLocks noChangeArrowheads="1"/>
          </p:cNvSpPr>
          <p:nvPr/>
        </p:nvSpPr>
        <p:spPr bwMode="auto">
          <a:xfrm>
            <a:off x="1940565" y="1845816"/>
            <a:ext cx="25968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0.8</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43" name="Rectangle 226">
            <a:extLst>
              <a:ext uri="{FF2B5EF4-FFF2-40B4-BE49-F238E27FC236}">
                <a16:creationId xmlns:a16="http://schemas.microsoft.com/office/drawing/2014/main" id="{42CF471F-B472-4788-8F9B-3623B8D36721}"/>
              </a:ext>
            </a:extLst>
          </p:cNvPr>
          <p:cNvSpPr>
            <a:spLocks noChangeArrowheads="1"/>
          </p:cNvSpPr>
          <p:nvPr/>
        </p:nvSpPr>
        <p:spPr bwMode="auto">
          <a:xfrm>
            <a:off x="1940565" y="1095390"/>
            <a:ext cx="25968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1.0</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44" name="Line 171">
            <a:extLst>
              <a:ext uri="{FF2B5EF4-FFF2-40B4-BE49-F238E27FC236}">
                <a16:creationId xmlns:a16="http://schemas.microsoft.com/office/drawing/2014/main" id="{5D7EEABC-579A-4A01-B66D-3FBEB5C2C287}"/>
              </a:ext>
            </a:extLst>
          </p:cNvPr>
          <p:cNvSpPr>
            <a:spLocks noChangeShapeType="1"/>
          </p:cNvSpPr>
          <p:nvPr/>
        </p:nvSpPr>
        <p:spPr bwMode="auto">
          <a:xfrm>
            <a:off x="2283203" y="4972905"/>
            <a:ext cx="115200" cy="0"/>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45" name="Line 173">
            <a:extLst>
              <a:ext uri="{FF2B5EF4-FFF2-40B4-BE49-F238E27FC236}">
                <a16:creationId xmlns:a16="http://schemas.microsoft.com/office/drawing/2014/main" id="{543CBD52-2B81-4AD4-9032-6EBC752DAECF}"/>
              </a:ext>
            </a:extLst>
          </p:cNvPr>
          <p:cNvSpPr>
            <a:spLocks noChangeShapeType="1"/>
          </p:cNvSpPr>
          <p:nvPr/>
        </p:nvSpPr>
        <p:spPr bwMode="auto">
          <a:xfrm>
            <a:off x="2283203" y="4221705"/>
            <a:ext cx="115200" cy="0"/>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46" name="Line 175">
            <a:extLst>
              <a:ext uri="{FF2B5EF4-FFF2-40B4-BE49-F238E27FC236}">
                <a16:creationId xmlns:a16="http://schemas.microsoft.com/office/drawing/2014/main" id="{2C8C2B3A-923B-47F5-B4EE-644FDE026E04}"/>
              </a:ext>
            </a:extLst>
          </p:cNvPr>
          <p:cNvSpPr>
            <a:spLocks noChangeShapeType="1"/>
          </p:cNvSpPr>
          <p:nvPr/>
        </p:nvSpPr>
        <p:spPr bwMode="auto">
          <a:xfrm>
            <a:off x="2283203" y="3470503"/>
            <a:ext cx="115200" cy="0"/>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47" name="Line 177">
            <a:extLst>
              <a:ext uri="{FF2B5EF4-FFF2-40B4-BE49-F238E27FC236}">
                <a16:creationId xmlns:a16="http://schemas.microsoft.com/office/drawing/2014/main" id="{3610797A-5A3D-46C3-BBDA-34B9A01F114C}"/>
              </a:ext>
            </a:extLst>
          </p:cNvPr>
          <p:cNvSpPr>
            <a:spLocks noChangeShapeType="1"/>
          </p:cNvSpPr>
          <p:nvPr/>
        </p:nvSpPr>
        <p:spPr bwMode="auto">
          <a:xfrm>
            <a:off x="2283203" y="2719299"/>
            <a:ext cx="115200" cy="0"/>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48" name="Line 179">
            <a:extLst>
              <a:ext uri="{FF2B5EF4-FFF2-40B4-BE49-F238E27FC236}">
                <a16:creationId xmlns:a16="http://schemas.microsoft.com/office/drawing/2014/main" id="{5BFA9B4F-41BF-45B1-BEB3-C221D5CFB1FE}"/>
              </a:ext>
            </a:extLst>
          </p:cNvPr>
          <p:cNvSpPr>
            <a:spLocks noChangeShapeType="1"/>
          </p:cNvSpPr>
          <p:nvPr/>
        </p:nvSpPr>
        <p:spPr bwMode="auto">
          <a:xfrm>
            <a:off x="2283203" y="1968096"/>
            <a:ext cx="115200" cy="0"/>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49" name="Freeform 170">
            <a:extLst>
              <a:ext uri="{FF2B5EF4-FFF2-40B4-BE49-F238E27FC236}">
                <a16:creationId xmlns:a16="http://schemas.microsoft.com/office/drawing/2014/main" id="{68C59FA1-564B-4FAF-90AE-F9532FEBAC82}"/>
              </a:ext>
            </a:extLst>
          </p:cNvPr>
          <p:cNvSpPr>
            <a:spLocks/>
          </p:cNvSpPr>
          <p:nvPr/>
        </p:nvSpPr>
        <p:spPr bwMode="auto">
          <a:xfrm>
            <a:off x="2404305" y="1216892"/>
            <a:ext cx="8484092" cy="3756013"/>
          </a:xfrm>
          <a:custGeom>
            <a:avLst/>
            <a:gdLst>
              <a:gd name="T0" fmla="*/ 0 w 3132"/>
              <a:gd name="T1" fmla="*/ 0 h 1020"/>
              <a:gd name="T2" fmla="*/ 0 w 3132"/>
              <a:gd name="T3" fmla="*/ 1020 h 1020"/>
              <a:gd name="T4" fmla="*/ 3132 w 3132"/>
              <a:gd name="T5" fmla="*/ 1020 h 1020"/>
            </a:gdLst>
            <a:ahLst/>
            <a:cxnLst>
              <a:cxn ang="0">
                <a:pos x="T0" y="T1"/>
              </a:cxn>
              <a:cxn ang="0">
                <a:pos x="T2" y="T3"/>
              </a:cxn>
              <a:cxn ang="0">
                <a:pos x="T4" y="T5"/>
              </a:cxn>
            </a:cxnLst>
            <a:rect l="0" t="0" r="r" b="b"/>
            <a:pathLst>
              <a:path w="3132" h="1020">
                <a:moveTo>
                  <a:pt x="0" y="0"/>
                </a:moveTo>
                <a:lnTo>
                  <a:pt x="0" y="1020"/>
                </a:lnTo>
                <a:lnTo>
                  <a:pt x="3132" y="1020"/>
                </a:lnTo>
              </a:path>
            </a:pathLst>
          </a:custGeom>
          <a:noFill/>
          <a:ln w="19050"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50" name="Line 181">
            <a:extLst>
              <a:ext uri="{FF2B5EF4-FFF2-40B4-BE49-F238E27FC236}">
                <a16:creationId xmlns:a16="http://schemas.microsoft.com/office/drawing/2014/main" id="{B6626964-2637-4902-89C6-75B175445D84}"/>
              </a:ext>
            </a:extLst>
          </p:cNvPr>
          <p:cNvSpPr>
            <a:spLocks noChangeShapeType="1"/>
          </p:cNvSpPr>
          <p:nvPr/>
        </p:nvSpPr>
        <p:spPr bwMode="auto">
          <a:xfrm>
            <a:off x="2283203" y="1216892"/>
            <a:ext cx="115200" cy="0"/>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grpSp>
        <p:nvGrpSpPr>
          <p:cNvPr id="307" name="Group 306"/>
          <p:cNvGrpSpPr/>
          <p:nvPr/>
        </p:nvGrpSpPr>
        <p:grpSpPr>
          <a:xfrm>
            <a:off x="2404584" y="1159515"/>
            <a:ext cx="6021693" cy="3877999"/>
            <a:chOff x="1803438" y="1188718"/>
            <a:chExt cx="4516270" cy="2346726"/>
          </a:xfrm>
        </p:grpSpPr>
        <p:sp>
          <p:nvSpPr>
            <p:cNvPr id="229" name="Line 5"/>
            <p:cNvSpPr>
              <a:spLocks noChangeShapeType="1"/>
            </p:cNvSpPr>
            <p:nvPr/>
          </p:nvSpPr>
          <p:spPr bwMode="auto">
            <a:xfrm>
              <a:off x="6319708" y="3456244"/>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35" name="Freeform 11"/>
            <p:cNvSpPr>
              <a:spLocks/>
            </p:cNvSpPr>
            <p:nvPr/>
          </p:nvSpPr>
          <p:spPr bwMode="auto">
            <a:xfrm>
              <a:off x="1803438" y="1227009"/>
              <a:ext cx="4516270" cy="2238760"/>
            </a:xfrm>
            <a:custGeom>
              <a:avLst/>
              <a:gdLst>
                <a:gd name="T0" fmla="*/ 77 w 3314"/>
                <a:gd name="T1" fmla="*/ 15 h 1790"/>
                <a:gd name="T2" fmla="*/ 128 w 3314"/>
                <a:gd name="T3" fmla="*/ 36 h 1790"/>
                <a:gd name="T4" fmla="*/ 179 w 3314"/>
                <a:gd name="T5" fmla="*/ 57 h 1790"/>
                <a:gd name="T6" fmla="*/ 256 w 3314"/>
                <a:gd name="T7" fmla="*/ 76 h 1790"/>
                <a:gd name="T8" fmla="*/ 269 w 3314"/>
                <a:gd name="T9" fmla="*/ 118 h 1790"/>
                <a:gd name="T10" fmla="*/ 301 w 3314"/>
                <a:gd name="T11" fmla="*/ 189 h 1790"/>
                <a:gd name="T12" fmla="*/ 339 w 3314"/>
                <a:gd name="T13" fmla="*/ 217 h 1790"/>
                <a:gd name="T14" fmla="*/ 371 w 3314"/>
                <a:gd name="T15" fmla="*/ 231 h 1790"/>
                <a:gd name="T16" fmla="*/ 403 w 3314"/>
                <a:gd name="T17" fmla="*/ 252 h 1790"/>
                <a:gd name="T18" fmla="*/ 524 w 3314"/>
                <a:gd name="T19" fmla="*/ 267 h 1790"/>
                <a:gd name="T20" fmla="*/ 537 w 3314"/>
                <a:gd name="T21" fmla="*/ 322 h 1790"/>
                <a:gd name="T22" fmla="*/ 556 w 3314"/>
                <a:gd name="T23" fmla="*/ 366 h 1790"/>
                <a:gd name="T24" fmla="*/ 569 w 3314"/>
                <a:gd name="T25" fmla="*/ 401 h 1790"/>
                <a:gd name="T26" fmla="*/ 608 w 3314"/>
                <a:gd name="T27" fmla="*/ 422 h 1790"/>
                <a:gd name="T28" fmla="*/ 678 w 3314"/>
                <a:gd name="T29" fmla="*/ 452 h 1790"/>
                <a:gd name="T30" fmla="*/ 787 w 3314"/>
                <a:gd name="T31" fmla="*/ 466 h 1790"/>
                <a:gd name="T32" fmla="*/ 831 w 3314"/>
                <a:gd name="T33" fmla="*/ 496 h 1790"/>
                <a:gd name="T34" fmla="*/ 863 w 3314"/>
                <a:gd name="T35" fmla="*/ 546 h 1790"/>
                <a:gd name="T36" fmla="*/ 883 w 3314"/>
                <a:gd name="T37" fmla="*/ 614 h 1790"/>
                <a:gd name="T38" fmla="*/ 902 w 3314"/>
                <a:gd name="T39" fmla="*/ 651 h 1790"/>
                <a:gd name="T40" fmla="*/ 915 w 3314"/>
                <a:gd name="T41" fmla="*/ 763 h 1790"/>
                <a:gd name="T42" fmla="*/ 940 w 3314"/>
                <a:gd name="T43" fmla="*/ 807 h 1790"/>
                <a:gd name="T44" fmla="*/ 953 w 3314"/>
                <a:gd name="T45" fmla="*/ 836 h 1790"/>
                <a:gd name="T46" fmla="*/ 985 w 3314"/>
                <a:gd name="T47" fmla="*/ 868 h 1790"/>
                <a:gd name="T48" fmla="*/ 1030 w 3314"/>
                <a:gd name="T49" fmla="*/ 891 h 1790"/>
                <a:gd name="T50" fmla="*/ 1068 w 3314"/>
                <a:gd name="T51" fmla="*/ 929 h 1790"/>
                <a:gd name="T52" fmla="*/ 1113 w 3314"/>
                <a:gd name="T53" fmla="*/ 958 h 1790"/>
                <a:gd name="T54" fmla="*/ 1164 w 3314"/>
                <a:gd name="T55" fmla="*/ 981 h 1790"/>
                <a:gd name="T56" fmla="*/ 1196 w 3314"/>
                <a:gd name="T57" fmla="*/ 1011 h 1790"/>
                <a:gd name="T58" fmla="*/ 1215 w 3314"/>
                <a:gd name="T59" fmla="*/ 1048 h 1790"/>
                <a:gd name="T60" fmla="*/ 1228 w 3314"/>
                <a:gd name="T61" fmla="*/ 1126 h 1790"/>
                <a:gd name="T62" fmla="*/ 1247 w 3314"/>
                <a:gd name="T63" fmla="*/ 1149 h 1790"/>
                <a:gd name="T64" fmla="*/ 1260 w 3314"/>
                <a:gd name="T65" fmla="*/ 1248 h 1790"/>
                <a:gd name="T66" fmla="*/ 1279 w 3314"/>
                <a:gd name="T67" fmla="*/ 1271 h 1790"/>
                <a:gd name="T68" fmla="*/ 1292 w 3314"/>
                <a:gd name="T69" fmla="*/ 1294 h 1790"/>
                <a:gd name="T70" fmla="*/ 1311 w 3314"/>
                <a:gd name="T71" fmla="*/ 1317 h 1790"/>
                <a:gd name="T72" fmla="*/ 1337 w 3314"/>
                <a:gd name="T73" fmla="*/ 1340 h 1790"/>
                <a:gd name="T74" fmla="*/ 1407 w 3314"/>
                <a:gd name="T75" fmla="*/ 1357 h 1790"/>
                <a:gd name="T76" fmla="*/ 1426 w 3314"/>
                <a:gd name="T77" fmla="*/ 1389 h 1790"/>
                <a:gd name="T78" fmla="*/ 1464 w 3314"/>
                <a:gd name="T79" fmla="*/ 1412 h 1790"/>
                <a:gd name="T80" fmla="*/ 1477 w 3314"/>
                <a:gd name="T81" fmla="*/ 1435 h 1790"/>
                <a:gd name="T82" fmla="*/ 1541 w 3314"/>
                <a:gd name="T83" fmla="*/ 1458 h 1790"/>
                <a:gd name="T84" fmla="*/ 1579 w 3314"/>
                <a:gd name="T85" fmla="*/ 1481 h 1790"/>
                <a:gd name="T86" fmla="*/ 1599 w 3314"/>
                <a:gd name="T87" fmla="*/ 1498 h 1790"/>
                <a:gd name="T88" fmla="*/ 1624 w 3314"/>
                <a:gd name="T89" fmla="*/ 1521 h 1790"/>
                <a:gd name="T90" fmla="*/ 1739 w 3314"/>
                <a:gd name="T91" fmla="*/ 1546 h 1790"/>
                <a:gd name="T92" fmla="*/ 1752 w 3314"/>
                <a:gd name="T93" fmla="*/ 1571 h 1790"/>
                <a:gd name="T94" fmla="*/ 1842 w 3314"/>
                <a:gd name="T95" fmla="*/ 1597 h 1790"/>
                <a:gd name="T96" fmla="*/ 1976 w 3314"/>
                <a:gd name="T97" fmla="*/ 1639 h 1790"/>
                <a:gd name="T98" fmla="*/ 2040 w 3314"/>
                <a:gd name="T99" fmla="*/ 1655 h 1790"/>
                <a:gd name="T100" fmla="*/ 2117 w 3314"/>
                <a:gd name="T101" fmla="*/ 1681 h 1790"/>
                <a:gd name="T102" fmla="*/ 2187 w 3314"/>
                <a:gd name="T103" fmla="*/ 1700 h 1790"/>
                <a:gd name="T104" fmla="*/ 2270 w 3314"/>
                <a:gd name="T105" fmla="*/ 1725 h 1790"/>
                <a:gd name="T106" fmla="*/ 3050 w 3314"/>
                <a:gd name="T107" fmla="*/ 1742 h 1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14" h="1790">
                  <a:moveTo>
                    <a:pt x="0" y="0"/>
                  </a:moveTo>
                  <a:lnTo>
                    <a:pt x="19" y="0"/>
                  </a:lnTo>
                  <a:lnTo>
                    <a:pt x="19" y="6"/>
                  </a:lnTo>
                  <a:lnTo>
                    <a:pt x="77" y="6"/>
                  </a:lnTo>
                  <a:lnTo>
                    <a:pt x="77" y="15"/>
                  </a:lnTo>
                  <a:lnTo>
                    <a:pt x="83" y="15"/>
                  </a:lnTo>
                  <a:lnTo>
                    <a:pt x="83" y="27"/>
                  </a:lnTo>
                  <a:lnTo>
                    <a:pt x="115" y="27"/>
                  </a:lnTo>
                  <a:lnTo>
                    <a:pt x="115" y="36"/>
                  </a:lnTo>
                  <a:lnTo>
                    <a:pt x="128" y="36"/>
                  </a:lnTo>
                  <a:lnTo>
                    <a:pt x="128" y="42"/>
                  </a:lnTo>
                  <a:lnTo>
                    <a:pt x="166" y="42"/>
                  </a:lnTo>
                  <a:lnTo>
                    <a:pt x="166" y="48"/>
                  </a:lnTo>
                  <a:lnTo>
                    <a:pt x="179" y="48"/>
                  </a:lnTo>
                  <a:lnTo>
                    <a:pt x="179" y="57"/>
                  </a:lnTo>
                  <a:lnTo>
                    <a:pt x="186" y="57"/>
                  </a:lnTo>
                  <a:lnTo>
                    <a:pt x="186" y="69"/>
                  </a:lnTo>
                  <a:lnTo>
                    <a:pt x="224" y="69"/>
                  </a:lnTo>
                  <a:lnTo>
                    <a:pt x="224" y="76"/>
                  </a:lnTo>
                  <a:lnTo>
                    <a:pt x="256" y="76"/>
                  </a:lnTo>
                  <a:lnTo>
                    <a:pt x="256" y="84"/>
                  </a:lnTo>
                  <a:lnTo>
                    <a:pt x="262" y="84"/>
                  </a:lnTo>
                  <a:lnTo>
                    <a:pt x="262" y="90"/>
                  </a:lnTo>
                  <a:lnTo>
                    <a:pt x="269" y="90"/>
                  </a:lnTo>
                  <a:lnTo>
                    <a:pt x="269" y="118"/>
                  </a:lnTo>
                  <a:lnTo>
                    <a:pt x="275" y="118"/>
                  </a:lnTo>
                  <a:lnTo>
                    <a:pt x="275" y="160"/>
                  </a:lnTo>
                  <a:lnTo>
                    <a:pt x="282" y="160"/>
                  </a:lnTo>
                  <a:lnTo>
                    <a:pt x="282" y="189"/>
                  </a:lnTo>
                  <a:lnTo>
                    <a:pt x="301" y="189"/>
                  </a:lnTo>
                  <a:lnTo>
                    <a:pt x="301" y="202"/>
                  </a:lnTo>
                  <a:lnTo>
                    <a:pt x="313" y="202"/>
                  </a:lnTo>
                  <a:lnTo>
                    <a:pt x="313" y="210"/>
                  </a:lnTo>
                  <a:lnTo>
                    <a:pt x="339" y="210"/>
                  </a:lnTo>
                  <a:lnTo>
                    <a:pt x="339" y="217"/>
                  </a:lnTo>
                  <a:lnTo>
                    <a:pt x="358" y="217"/>
                  </a:lnTo>
                  <a:lnTo>
                    <a:pt x="358" y="225"/>
                  </a:lnTo>
                  <a:lnTo>
                    <a:pt x="365" y="225"/>
                  </a:lnTo>
                  <a:lnTo>
                    <a:pt x="365" y="231"/>
                  </a:lnTo>
                  <a:lnTo>
                    <a:pt x="371" y="231"/>
                  </a:lnTo>
                  <a:lnTo>
                    <a:pt x="371" y="238"/>
                  </a:lnTo>
                  <a:lnTo>
                    <a:pt x="377" y="238"/>
                  </a:lnTo>
                  <a:lnTo>
                    <a:pt x="377" y="246"/>
                  </a:lnTo>
                  <a:lnTo>
                    <a:pt x="403" y="246"/>
                  </a:lnTo>
                  <a:lnTo>
                    <a:pt x="403" y="252"/>
                  </a:lnTo>
                  <a:lnTo>
                    <a:pt x="473" y="252"/>
                  </a:lnTo>
                  <a:lnTo>
                    <a:pt x="473" y="259"/>
                  </a:lnTo>
                  <a:lnTo>
                    <a:pt x="512" y="259"/>
                  </a:lnTo>
                  <a:lnTo>
                    <a:pt x="512" y="267"/>
                  </a:lnTo>
                  <a:lnTo>
                    <a:pt x="524" y="267"/>
                  </a:lnTo>
                  <a:lnTo>
                    <a:pt x="524" y="280"/>
                  </a:lnTo>
                  <a:lnTo>
                    <a:pt x="531" y="280"/>
                  </a:lnTo>
                  <a:lnTo>
                    <a:pt x="531" y="301"/>
                  </a:lnTo>
                  <a:lnTo>
                    <a:pt x="537" y="301"/>
                  </a:lnTo>
                  <a:lnTo>
                    <a:pt x="537" y="322"/>
                  </a:lnTo>
                  <a:lnTo>
                    <a:pt x="544" y="322"/>
                  </a:lnTo>
                  <a:lnTo>
                    <a:pt x="544" y="345"/>
                  </a:lnTo>
                  <a:lnTo>
                    <a:pt x="550" y="345"/>
                  </a:lnTo>
                  <a:lnTo>
                    <a:pt x="550" y="366"/>
                  </a:lnTo>
                  <a:lnTo>
                    <a:pt x="556" y="366"/>
                  </a:lnTo>
                  <a:lnTo>
                    <a:pt x="556" y="372"/>
                  </a:lnTo>
                  <a:lnTo>
                    <a:pt x="563" y="372"/>
                  </a:lnTo>
                  <a:lnTo>
                    <a:pt x="563" y="378"/>
                  </a:lnTo>
                  <a:lnTo>
                    <a:pt x="569" y="378"/>
                  </a:lnTo>
                  <a:lnTo>
                    <a:pt x="569" y="401"/>
                  </a:lnTo>
                  <a:lnTo>
                    <a:pt x="576" y="401"/>
                  </a:lnTo>
                  <a:lnTo>
                    <a:pt x="576" y="416"/>
                  </a:lnTo>
                  <a:lnTo>
                    <a:pt x="601" y="416"/>
                  </a:lnTo>
                  <a:lnTo>
                    <a:pt x="601" y="422"/>
                  </a:lnTo>
                  <a:lnTo>
                    <a:pt x="608" y="422"/>
                  </a:lnTo>
                  <a:lnTo>
                    <a:pt x="608" y="431"/>
                  </a:lnTo>
                  <a:lnTo>
                    <a:pt x="672" y="431"/>
                  </a:lnTo>
                  <a:lnTo>
                    <a:pt x="672" y="443"/>
                  </a:lnTo>
                  <a:lnTo>
                    <a:pt x="678" y="443"/>
                  </a:lnTo>
                  <a:lnTo>
                    <a:pt x="678" y="452"/>
                  </a:lnTo>
                  <a:lnTo>
                    <a:pt x="723" y="452"/>
                  </a:lnTo>
                  <a:lnTo>
                    <a:pt x="723" y="458"/>
                  </a:lnTo>
                  <a:lnTo>
                    <a:pt x="761" y="458"/>
                  </a:lnTo>
                  <a:lnTo>
                    <a:pt x="761" y="466"/>
                  </a:lnTo>
                  <a:lnTo>
                    <a:pt x="787" y="466"/>
                  </a:lnTo>
                  <a:lnTo>
                    <a:pt x="787" y="473"/>
                  </a:lnTo>
                  <a:lnTo>
                    <a:pt x="825" y="473"/>
                  </a:lnTo>
                  <a:lnTo>
                    <a:pt x="825" y="488"/>
                  </a:lnTo>
                  <a:lnTo>
                    <a:pt x="831" y="488"/>
                  </a:lnTo>
                  <a:lnTo>
                    <a:pt x="831" y="496"/>
                  </a:lnTo>
                  <a:lnTo>
                    <a:pt x="838" y="496"/>
                  </a:lnTo>
                  <a:lnTo>
                    <a:pt x="838" y="502"/>
                  </a:lnTo>
                  <a:lnTo>
                    <a:pt x="857" y="502"/>
                  </a:lnTo>
                  <a:lnTo>
                    <a:pt x="857" y="546"/>
                  </a:lnTo>
                  <a:lnTo>
                    <a:pt x="863" y="546"/>
                  </a:lnTo>
                  <a:lnTo>
                    <a:pt x="863" y="561"/>
                  </a:lnTo>
                  <a:lnTo>
                    <a:pt x="870" y="561"/>
                  </a:lnTo>
                  <a:lnTo>
                    <a:pt x="870" y="590"/>
                  </a:lnTo>
                  <a:lnTo>
                    <a:pt x="883" y="590"/>
                  </a:lnTo>
                  <a:lnTo>
                    <a:pt x="883" y="614"/>
                  </a:lnTo>
                  <a:lnTo>
                    <a:pt x="889" y="614"/>
                  </a:lnTo>
                  <a:lnTo>
                    <a:pt x="889" y="620"/>
                  </a:lnTo>
                  <a:lnTo>
                    <a:pt x="895" y="620"/>
                  </a:lnTo>
                  <a:lnTo>
                    <a:pt x="895" y="651"/>
                  </a:lnTo>
                  <a:lnTo>
                    <a:pt x="902" y="651"/>
                  </a:lnTo>
                  <a:lnTo>
                    <a:pt x="902" y="681"/>
                  </a:lnTo>
                  <a:lnTo>
                    <a:pt x="908" y="681"/>
                  </a:lnTo>
                  <a:lnTo>
                    <a:pt x="908" y="710"/>
                  </a:lnTo>
                  <a:lnTo>
                    <a:pt x="915" y="710"/>
                  </a:lnTo>
                  <a:lnTo>
                    <a:pt x="915" y="763"/>
                  </a:lnTo>
                  <a:lnTo>
                    <a:pt x="921" y="763"/>
                  </a:lnTo>
                  <a:lnTo>
                    <a:pt x="921" y="784"/>
                  </a:lnTo>
                  <a:lnTo>
                    <a:pt x="927" y="784"/>
                  </a:lnTo>
                  <a:lnTo>
                    <a:pt x="927" y="807"/>
                  </a:lnTo>
                  <a:lnTo>
                    <a:pt x="940" y="807"/>
                  </a:lnTo>
                  <a:lnTo>
                    <a:pt x="940" y="822"/>
                  </a:lnTo>
                  <a:lnTo>
                    <a:pt x="946" y="822"/>
                  </a:lnTo>
                  <a:lnTo>
                    <a:pt x="946" y="830"/>
                  </a:lnTo>
                  <a:lnTo>
                    <a:pt x="953" y="830"/>
                  </a:lnTo>
                  <a:lnTo>
                    <a:pt x="953" y="836"/>
                  </a:lnTo>
                  <a:lnTo>
                    <a:pt x="959" y="836"/>
                  </a:lnTo>
                  <a:lnTo>
                    <a:pt x="959" y="853"/>
                  </a:lnTo>
                  <a:lnTo>
                    <a:pt x="966" y="853"/>
                  </a:lnTo>
                  <a:lnTo>
                    <a:pt x="966" y="868"/>
                  </a:lnTo>
                  <a:lnTo>
                    <a:pt x="985" y="868"/>
                  </a:lnTo>
                  <a:lnTo>
                    <a:pt x="985" y="874"/>
                  </a:lnTo>
                  <a:lnTo>
                    <a:pt x="1004" y="874"/>
                  </a:lnTo>
                  <a:lnTo>
                    <a:pt x="1004" y="882"/>
                  </a:lnTo>
                  <a:lnTo>
                    <a:pt x="1030" y="882"/>
                  </a:lnTo>
                  <a:lnTo>
                    <a:pt x="1030" y="891"/>
                  </a:lnTo>
                  <a:lnTo>
                    <a:pt x="1036" y="891"/>
                  </a:lnTo>
                  <a:lnTo>
                    <a:pt x="1036" y="906"/>
                  </a:lnTo>
                  <a:lnTo>
                    <a:pt x="1049" y="906"/>
                  </a:lnTo>
                  <a:lnTo>
                    <a:pt x="1049" y="929"/>
                  </a:lnTo>
                  <a:lnTo>
                    <a:pt x="1068" y="929"/>
                  </a:lnTo>
                  <a:lnTo>
                    <a:pt x="1068" y="935"/>
                  </a:lnTo>
                  <a:lnTo>
                    <a:pt x="1106" y="935"/>
                  </a:lnTo>
                  <a:lnTo>
                    <a:pt x="1106" y="943"/>
                  </a:lnTo>
                  <a:lnTo>
                    <a:pt x="1113" y="943"/>
                  </a:lnTo>
                  <a:lnTo>
                    <a:pt x="1113" y="958"/>
                  </a:lnTo>
                  <a:lnTo>
                    <a:pt x="1145" y="958"/>
                  </a:lnTo>
                  <a:lnTo>
                    <a:pt x="1145" y="973"/>
                  </a:lnTo>
                  <a:lnTo>
                    <a:pt x="1157" y="973"/>
                  </a:lnTo>
                  <a:lnTo>
                    <a:pt x="1157" y="981"/>
                  </a:lnTo>
                  <a:lnTo>
                    <a:pt x="1164" y="981"/>
                  </a:lnTo>
                  <a:lnTo>
                    <a:pt x="1164" y="987"/>
                  </a:lnTo>
                  <a:lnTo>
                    <a:pt x="1189" y="987"/>
                  </a:lnTo>
                  <a:lnTo>
                    <a:pt x="1189" y="996"/>
                  </a:lnTo>
                  <a:lnTo>
                    <a:pt x="1196" y="996"/>
                  </a:lnTo>
                  <a:lnTo>
                    <a:pt x="1196" y="1011"/>
                  </a:lnTo>
                  <a:lnTo>
                    <a:pt x="1202" y="1011"/>
                  </a:lnTo>
                  <a:lnTo>
                    <a:pt x="1202" y="1019"/>
                  </a:lnTo>
                  <a:lnTo>
                    <a:pt x="1209" y="1019"/>
                  </a:lnTo>
                  <a:lnTo>
                    <a:pt x="1209" y="1048"/>
                  </a:lnTo>
                  <a:lnTo>
                    <a:pt x="1215" y="1048"/>
                  </a:lnTo>
                  <a:lnTo>
                    <a:pt x="1215" y="1057"/>
                  </a:lnTo>
                  <a:lnTo>
                    <a:pt x="1221" y="1057"/>
                  </a:lnTo>
                  <a:lnTo>
                    <a:pt x="1221" y="1118"/>
                  </a:lnTo>
                  <a:lnTo>
                    <a:pt x="1228" y="1118"/>
                  </a:lnTo>
                  <a:lnTo>
                    <a:pt x="1228" y="1126"/>
                  </a:lnTo>
                  <a:lnTo>
                    <a:pt x="1234" y="1126"/>
                  </a:lnTo>
                  <a:lnTo>
                    <a:pt x="1234" y="1141"/>
                  </a:lnTo>
                  <a:lnTo>
                    <a:pt x="1241" y="1141"/>
                  </a:lnTo>
                  <a:lnTo>
                    <a:pt x="1241" y="1149"/>
                  </a:lnTo>
                  <a:lnTo>
                    <a:pt x="1247" y="1149"/>
                  </a:lnTo>
                  <a:lnTo>
                    <a:pt x="1247" y="1172"/>
                  </a:lnTo>
                  <a:lnTo>
                    <a:pt x="1253" y="1172"/>
                  </a:lnTo>
                  <a:lnTo>
                    <a:pt x="1253" y="1202"/>
                  </a:lnTo>
                  <a:lnTo>
                    <a:pt x="1260" y="1202"/>
                  </a:lnTo>
                  <a:lnTo>
                    <a:pt x="1260" y="1248"/>
                  </a:lnTo>
                  <a:lnTo>
                    <a:pt x="1266" y="1248"/>
                  </a:lnTo>
                  <a:lnTo>
                    <a:pt x="1266" y="1256"/>
                  </a:lnTo>
                  <a:lnTo>
                    <a:pt x="1273" y="1256"/>
                  </a:lnTo>
                  <a:lnTo>
                    <a:pt x="1273" y="1271"/>
                  </a:lnTo>
                  <a:lnTo>
                    <a:pt x="1279" y="1271"/>
                  </a:lnTo>
                  <a:lnTo>
                    <a:pt x="1279" y="1279"/>
                  </a:lnTo>
                  <a:lnTo>
                    <a:pt x="1285" y="1279"/>
                  </a:lnTo>
                  <a:lnTo>
                    <a:pt x="1285" y="1286"/>
                  </a:lnTo>
                  <a:lnTo>
                    <a:pt x="1292" y="1286"/>
                  </a:lnTo>
                  <a:lnTo>
                    <a:pt x="1292" y="1294"/>
                  </a:lnTo>
                  <a:lnTo>
                    <a:pt x="1298" y="1294"/>
                  </a:lnTo>
                  <a:lnTo>
                    <a:pt x="1298" y="1303"/>
                  </a:lnTo>
                  <a:lnTo>
                    <a:pt x="1305" y="1303"/>
                  </a:lnTo>
                  <a:lnTo>
                    <a:pt x="1305" y="1317"/>
                  </a:lnTo>
                  <a:lnTo>
                    <a:pt x="1311" y="1317"/>
                  </a:lnTo>
                  <a:lnTo>
                    <a:pt x="1311" y="1326"/>
                  </a:lnTo>
                  <a:lnTo>
                    <a:pt x="1317" y="1326"/>
                  </a:lnTo>
                  <a:lnTo>
                    <a:pt x="1317" y="1334"/>
                  </a:lnTo>
                  <a:lnTo>
                    <a:pt x="1337" y="1334"/>
                  </a:lnTo>
                  <a:lnTo>
                    <a:pt x="1337" y="1340"/>
                  </a:lnTo>
                  <a:lnTo>
                    <a:pt x="1381" y="1340"/>
                  </a:lnTo>
                  <a:lnTo>
                    <a:pt x="1381" y="1349"/>
                  </a:lnTo>
                  <a:lnTo>
                    <a:pt x="1394" y="1349"/>
                  </a:lnTo>
                  <a:lnTo>
                    <a:pt x="1394" y="1357"/>
                  </a:lnTo>
                  <a:lnTo>
                    <a:pt x="1407" y="1357"/>
                  </a:lnTo>
                  <a:lnTo>
                    <a:pt x="1407" y="1366"/>
                  </a:lnTo>
                  <a:lnTo>
                    <a:pt x="1413" y="1366"/>
                  </a:lnTo>
                  <a:lnTo>
                    <a:pt x="1413" y="1380"/>
                  </a:lnTo>
                  <a:lnTo>
                    <a:pt x="1426" y="1380"/>
                  </a:lnTo>
                  <a:lnTo>
                    <a:pt x="1426" y="1389"/>
                  </a:lnTo>
                  <a:lnTo>
                    <a:pt x="1432" y="1389"/>
                  </a:lnTo>
                  <a:lnTo>
                    <a:pt x="1432" y="1395"/>
                  </a:lnTo>
                  <a:lnTo>
                    <a:pt x="1445" y="1395"/>
                  </a:lnTo>
                  <a:lnTo>
                    <a:pt x="1445" y="1412"/>
                  </a:lnTo>
                  <a:lnTo>
                    <a:pt x="1464" y="1412"/>
                  </a:lnTo>
                  <a:lnTo>
                    <a:pt x="1464" y="1420"/>
                  </a:lnTo>
                  <a:lnTo>
                    <a:pt x="1471" y="1420"/>
                  </a:lnTo>
                  <a:lnTo>
                    <a:pt x="1471" y="1427"/>
                  </a:lnTo>
                  <a:lnTo>
                    <a:pt x="1477" y="1427"/>
                  </a:lnTo>
                  <a:lnTo>
                    <a:pt x="1477" y="1435"/>
                  </a:lnTo>
                  <a:lnTo>
                    <a:pt x="1496" y="1435"/>
                  </a:lnTo>
                  <a:lnTo>
                    <a:pt x="1496" y="1443"/>
                  </a:lnTo>
                  <a:lnTo>
                    <a:pt x="1535" y="1443"/>
                  </a:lnTo>
                  <a:lnTo>
                    <a:pt x="1535" y="1458"/>
                  </a:lnTo>
                  <a:lnTo>
                    <a:pt x="1541" y="1458"/>
                  </a:lnTo>
                  <a:lnTo>
                    <a:pt x="1541" y="1466"/>
                  </a:lnTo>
                  <a:lnTo>
                    <a:pt x="1548" y="1466"/>
                  </a:lnTo>
                  <a:lnTo>
                    <a:pt x="1548" y="1475"/>
                  </a:lnTo>
                  <a:lnTo>
                    <a:pt x="1579" y="1475"/>
                  </a:lnTo>
                  <a:lnTo>
                    <a:pt x="1579" y="1481"/>
                  </a:lnTo>
                  <a:lnTo>
                    <a:pt x="1586" y="1481"/>
                  </a:lnTo>
                  <a:lnTo>
                    <a:pt x="1586" y="1490"/>
                  </a:lnTo>
                  <a:lnTo>
                    <a:pt x="1592" y="1490"/>
                  </a:lnTo>
                  <a:lnTo>
                    <a:pt x="1592" y="1498"/>
                  </a:lnTo>
                  <a:lnTo>
                    <a:pt x="1599" y="1498"/>
                  </a:lnTo>
                  <a:lnTo>
                    <a:pt x="1599" y="1506"/>
                  </a:lnTo>
                  <a:lnTo>
                    <a:pt x="1618" y="1506"/>
                  </a:lnTo>
                  <a:lnTo>
                    <a:pt x="1618" y="1513"/>
                  </a:lnTo>
                  <a:lnTo>
                    <a:pt x="1624" y="1513"/>
                  </a:lnTo>
                  <a:lnTo>
                    <a:pt x="1624" y="1521"/>
                  </a:lnTo>
                  <a:lnTo>
                    <a:pt x="1650" y="1521"/>
                  </a:lnTo>
                  <a:lnTo>
                    <a:pt x="1650" y="1538"/>
                  </a:lnTo>
                  <a:lnTo>
                    <a:pt x="1707" y="1538"/>
                  </a:lnTo>
                  <a:lnTo>
                    <a:pt x="1707" y="1546"/>
                  </a:lnTo>
                  <a:lnTo>
                    <a:pt x="1739" y="1546"/>
                  </a:lnTo>
                  <a:lnTo>
                    <a:pt x="1739" y="1555"/>
                  </a:lnTo>
                  <a:lnTo>
                    <a:pt x="1746" y="1555"/>
                  </a:lnTo>
                  <a:lnTo>
                    <a:pt x="1746" y="1563"/>
                  </a:lnTo>
                  <a:lnTo>
                    <a:pt x="1752" y="1563"/>
                  </a:lnTo>
                  <a:lnTo>
                    <a:pt x="1752" y="1571"/>
                  </a:lnTo>
                  <a:lnTo>
                    <a:pt x="1771" y="1571"/>
                  </a:lnTo>
                  <a:lnTo>
                    <a:pt x="1771" y="1580"/>
                  </a:lnTo>
                  <a:lnTo>
                    <a:pt x="1797" y="1580"/>
                  </a:lnTo>
                  <a:lnTo>
                    <a:pt x="1797" y="1597"/>
                  </a:lnTo>
                  <a:lnTo>
                    <a:pt x="1842" y="1597"/>
                  </a:lnTo>
                  <a:lnTo>
                    <a:pt x="1842" y="1605"/>
                  </a:lnTo>
                  <a:lnTo>
                    <a:pt x="1854" y="1605"/>
                  </a:lnTo>
                  <a:lnTo>
                    <a:pt x="1854" y="1613"/>
                  </a:lnTo>
                  <a:lnTo>
                    <a:pt x="1976" y="1613"/>
                  </a:lnTo>
                  <a:lnTo>
                    <a:pt x="1976" y="1639"/>
                  </a:lnTo>
                  <a:lnTo>
                    <a:pt x="1982" y="1639"/>
                  </a:lnTo>
                  <a:lnTo>
                    <a:pt x="1982" y="1647"/>
                  </a:lnTo>
                  <a:lnTo>
                    <a:pt x="2027" y="1647"/>
                  </a:lnTo>
                  <a:lnTo>
                    <a:pt x="2027" y="1655"/>
                  </a:lnTo>
                  <a:lnTo>
                    <a:pt x="2040" y="1655"/>
                  </a:lnTo>
                  <a:lnTo>
                    <a:pt x="2040" y="1664"/>
                  </a:lnTo>
                  <a:lnTo>
                    <a:pt x="2053" y="1664"/>
                  </a:lnTo>
                  <a:lnTo>
                    <a:pt x="2053" y="1672"/>
                  </a:lnTo>
                  <a:lnTo>
                    <a:pt x="2117" y="1672"/>
                  </a:lnTo>
                  <a:lnTo>
                    <a:pt x="2117" y="1681"/>
                  </a:lnTo>
                  <a:lnTo>
                    <a:pt x="2123" y="1681"/>
                  </a:lnTo>
                  <a:lnTo>
                    <a:pt x="2123" y="1691"/>
                  </a:lnTo>
                  <a:lnTo>
                    <a:pt x="2174" y="1691"/>
                  </a:lnTo>
                  <a:lnTo>
                    <a:pt x="2174" y="1700"/>
                  </a:lnTo>
                  <a:lnTo>
                    <a:pt x="2187" y="1700"/>
                  </a:lnTo>
                  <a:lnTo>
                    <a:pt x="2187" y="1708"/>
                  </a:lnTo>
                  <a:lnTo>
                    <a:pt x="2193" y="1708"/>
                  </a:lnTo>
                  <a:lnTo>
                    <a:pt x="2193" y="1716"/>
                  </a:lnTo>
                  <a:lnTo>
                    <a:pt x="2270" y="1716"/>
                  </a:lnTo>
                  <a:lnTo>
                    <a:pt x="2270" y="1725"/>
                  </a:lnTo>
                  <a:lnTo>
                    <a:pt x="2283" y="1725"/>
                  </a:lnTo>
                  <a:lnTo>
                    <a:pt x="2283" y="1733"/>
                  </a:lnTo>
                  <a:lnTo>
                    <a:pt x="2340" y="1733"/>
                  </a:lnTo>
                  <a:lnTo>
                    <a:pt x="2340" y="1742"/>
                  </a:lnTo>
                  <a:lnTo>
                    <a:pt x="3050" y="1742"/>
                  </a:lnTo>
                  <a:lnTo>
                    <a:pt x="3050" y="1761"/>
                  </a:lnTo>
                  <a:lnTo>
                    <a:pt x="3063" y="1761"/>
                  </a:lnTo>
                  <a:lnTo>
                    <a:pt x="3063" y="1790"/>
                  </a:lnTo>
                  <a:lnTo>
                    <a:pt x="3314" y="1790"/>
                  </a:lnTo>
                </a:path>
              </a:pathLst>
            </a:custGeom>
            <a:noFill/>
            <a:ln w="28575" cap="flat">
              <a:solidFill>
                <a:srgbClr val="C41F3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36" name="Line 12"/>
            <p:cNvSpPr>
              <a:spLocks noChangeShapeType="1"/>
            </p:cNvSpPr>
            <p:nvPr/>
          </p:nvSpPr>
          <p:spPr bwMode="auto">
            <a:xfrm>
              <a:off x="6319708" y="3456244"/>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41" name="Line 17"/>
            <p:cNvSpPr>
              <a:spLocks noChangeShapeType="1"/>
            </p:cNvSpPr>
            <p:nvPr/>
          </p:nvSpPr>
          <p:spPr bwMode="auto">
            <a:xfrm>
              <a:off x="6319708" y="3424976"/>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42" name="Line 18"/>
            <p:cNvSpPr>
              <a:spLocks noChangeShapeType="1"/>
            </p:cNvSpPr>
            <p:nvPr/>
          </p:nvSpPr>
          <p:spPr bwMode="auto">
            <a:xfrm>
              <a:off x="5959933" y="3389956"/>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43" name="Line 19"/>
            <p:cNvSpPr>
              <a:spLocks noChangeShapeType="1"/>
            </p:cNvSpPr>
            <p:nvPr/>
          </p:nvSpPr>
          <p:spPr bwMode="auto">
            <a:xfrm>
              <a:off x="5951756" y="3367444"/>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44" name="Line 20"/>
            <p:cNvSpPr>
              <a:spLocks noChangeShapeType="1"/>
            </p:cNvSpPr>
            <p:nvPr/>
          </p:nvSpPr>
          <p:spPr bwMode="auto">
            <a:xfrm>
              <a:off x="5872714" y="3367444"/>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45" name="Line 21"/>
            <p:cNvSpPr>
              <a:spLocks noChangeShapeType="1"/>
            </p:cNvSpPr>
            <p:nvPr/>
          </p:nvSpPr>
          <p:spPr bwMode="auto">
            <a:xfrm>
              <a:off x="5341228" y="3367444"/>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46" name="Line 22"/>
            <p:cNvSpPr>
              <a:spLocks noChangeShapeType="1"/>
            </p:cNvSpPr>
            <p:nvPr/>
          </p:nvSpPr>
          <p:spPr bwMode="auto">
            <a:xfrm>
              <a:off x="4986904" y="3353687"/>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47" name="Line 23"/>
            <p:cNvSpPr>
              <a:spLocks noChangeShapeType="1"/>
            </p:cNvSpPr>
            <p:nvPr/>
          </p:nvSpPr>
          <p:spPr bwMode="auto">
            <a:xfrm>
              <a:off x="4147428" y="3122306"/>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48" name="Line 24"/>
            <p:cNvSpPr>
              <a:spLocks noChangeShapeType="1"/>
            </p:cNvSpPr>
            <p:nvPr/>
          </p:nvSpPr>
          <p:spPr bwMode="auto">
            <a:xfrm>
              <a:off x="3998885" y="3069777"/>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49" name="Line 25"/>
            <p:cNvSpPr>
              <a:spLocks noChangeShapeType="1"/>
            </p:cNvSpPr>
            <p:nvPr/>
          </p:nvSpPr>
          <p:spPr bwMode="auto">
            <a:xfrm>
              <a:off x="3972992" y="3059771"/>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50" name="Line 26"/>
            <p:cNvSpPr>
              <a:spLocks noChangeShapeType="1"/>
            </p:cNvSpPr>
            <p:nvPr/>
          </p:nvSpPr>
          <p:spPr bwMode="auto">
            <a:xfrm>
              <a:off x="3554617" y="2797123"/>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51" name="Line 27"/>
            <p:cNvSpPr>
              <a:spLocks noChangeShapeType="1"/>
            </p:cNvSpPr>
            <p:nvPr/>
          </p:nvSpPr>
          <p:spPr bwMode="auto">
            <a:xfrm>
              <a:off x="3476938" y="2594509"/>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52" name="Line 28"/>
            <p:cNvSpPr>
              <a:spLocks noChangeShapeType="1"/>
            </p:cNvSpPr>
            <p:nvPr/>
          </p:nvSpPr>
          <p:spPr bwMode="auto">
            <a:xfrm>
              <a:off x="3284786" y="2358126"/>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53" name="Line 29"/>
            <p:cNvSpPr>
              <a:spLocks noChangeShapeType="1"/>
            </p:cNvSpPr>
            <p:nvPr/>
          </p:nvSpPr>
          <p:spPr bwMode="auto">
            <a:xfrm>
              <a:off x="3050387" y="2139252"/>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54" name="Line 30"/>
            <p:cNvSpPr>
              <a:spLocks noChangeShapeType="1"/>
            </p:cNvSpPr>
            <p:nvPr/>
          </p:nvSpPr>
          <p:spPr bwMode="auto">
            <a:xfrm>
              <a:off x="3023131" y="2000425"/>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55" name="Line 31"/>
            <p:cNvSpPr>
              <a:spLocks noChangeShapeType="1"/>
            </p:cNvSpPr>
            <p:nvPr/>
          </p:nvSpPr>
          <p:spPr bwMode="auto">
            <a:xfrm>
              <a:off x="2979522" y="1890363"/>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56" name="Line 32"/>
            <p:cNvSpPr>
              <a:spLocks noChangeShapeType="1"/>
            </p:cNvSpPr>
            <p:nvPr/>
          </p:nvSpPr>
          <p:spPr bwMode="auto">
            <a:xfrm>
              <a:off x="2919559" y="1780301"/>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57" name="Line 33"/>
            <p:cNvSpPr>
              <a:spLocks noChangeShapeType="1"/>
            </p:cNvSpPr>
            <p:nvPr/>
          </p:nvSpPr>
          <p:spPr bwMode="auto">
            <a:xfrm>
              <a:off x="2648365" y="1725270"/>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58" name="Line 34"/>
            <p:cNvSpPr>
              <a:spLocks noChangeShapeType="1"/>
            </p:cNvSpPr>
            <p:nvPr/>
          </p:nvSpPr>
          <p:spPr bwMode="auto">
            <a:xfrm>
              <a:off x="2622472" y="1716515"/>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59" name="Line 35"/>
            <p:cNvSpPr>
              <a:spLocks noChangeShapeType="1"/>
            </p:cNvSpPr>
            <p:nvPr/>
          </p:nvSpPr>
          <p:spPr bwMode="auto">
            <a:xfrm>
              <a:off x="2578863" y="1687749"/>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60" name="Line 36"/>
            <p:cNvSpPr>
              <a:spLocks noChangeShapeType="1"/>
            </p:cNvSpPr>
            <p:nvPr/>
          </p:nvSpPr>
          <p:spPr bwMode="auto">
            <a:xfrm>
              <a:off x="2561146" y="1653980"/>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61" name="Line 37"/>
            <p:cNvSpPr>
              <a:spLocks noChangeShapeType="1"/>
            </p:cNvSpPr>
            <p:nvPr/>
          </p:nvSpPr>
          <p:spPr bwMode="auto">
            <a:xfrm>
              <a:off x="2552970" y="1642723"/>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62" name="Line 38"/>
            <p:cNvSpPr>
              <a:spLocks noChangeShapeType="1"/>
            </p:cNvSpPr>
            <p:nvPr/>
          </p:nvSpPr>
          <p:spPr bwMode="auto">
            <a:xfrm>
              <a:off x="2544793" y="1616458"/>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63" name="Line 39"/>
            <p:cNvSpPr>
              <a:spLocks noChangeShapeType="1"/>
            </p:cNvSpPr>
            <p:nvPr/>
          </p:nvSpPr>
          <p:spPr bwMode="auto">
            <a:xfrm>
              <a:off x="2221813" y="1441360"/>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64" name="Line 40"/>
            <p:cNvSpPr>
              <a:spLocks noChangeShapeType="1"/>
            </p:cNvSpPr>
            <p:nvPr/>
          </p:nvSpPr>
          <p:spPr bwMode="auto">
            <a:xfrm>
              <a:off x="2178204" y="1388831"/>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65" name="Line 41"/>
            <p:cNvSpPr>
              <a:spLocks noChangeShapeType="1"/>
            </p:cNvSpPr>
            <p:nvPr/>
          </p:nvSpPr>
          <p:spPr bwMode="auto">
            <a:xfrm>
              <a:off x="2144134" y="1283771"/>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66" name="Line 42"/>
            <p:cNvSpPr>
              <a:spLocks noChangeShapeType="1"/>
            </p:cNvSpPr>
            <p:nvPr/>
          </p:nvSpPr>
          <p:spPr bwMode="auto">
            <a:xfrm>
              <a:off x="2082809" y="1275016"/>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67" name="Line 43"/>
            <p:cNvSpPr>
              <a:spLocks noChangeShapeType="1"/>
            </p:cNvSpPr>
            <p:nvPr/>
          </p:nvSpPr>
          <p:spPr bwMode="auto">
            <a:xfrm>
              <a:off x="1812978" y="1188718"/>
              <a:ext cx="0" cy="792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grpSp>
      <p:grpSp>
        <p:nvGrpSpPr>
          <p:cNvPr id="306" name="Group 305"/>
          <p:cNvGrpSpPr/>
          <p:nvPr/>
        </p:nvGrpSpPr>
        <p:grpSpPr>
          <a:xfrm>
            <a:off x="2404585" y="1222792"/>
            <a:ext cx="7417185" cy="3755387"/>
            <a:chOff x="1803438" y="1227009"/>
            <a:chExt cx="5562889" cy="2272529"/>
          </a:xfrm>
        </p:grpSpPr>
        <p:sp>
          <p:nvSpPr>
            <p:cNvPr id="234" name="Freeform 10"/>
            <p:cNvSpPr>
              <a:spLocks/>
            </p:cNvSpPr>
            <p:nvPr/>
          </p:nvSpPr>
          <p:spPr bwMode="auto">
            <a:xfrm>
              <a:off x="1803438" y="1227009"/>
              <a:ext cx="5562889" cy="2272529"/>
            </a:xfrm>
            <a:custGeom>
              <a:avLst/>
              <a:gdLst>
                <a:gd name="T0" fmla="*/ 26 w 4082"/>
                <a:gd name="T1" fmla="*/ 15 h 1817"/>
                <a:gd name="T2" fmla="*/ 71 w 4082"/>
                <a:gd name="T3" fmla="*/ 27 h 1817"/>
                <a:gd name="T4" fmla="*/ 128 w 4082"/>
                <a:gd name="T5" fmla="*/ 63 h 1817"/>
                <a:gd name="T6" fmla="*/ 179 w 4082"/>
                <a:gd name="T7" fmla="*/ 76 h 1817"/>
                <a:gd name="T8" fmla="*/ 250 w 4082"/>
                <a:gd name="T9" fmla="*/ 97 h 1817"/>
                <a:gd name="T10" fmla="*/ 275 w 4082"/>
                <a:gd name="T11" fmla="*/ 137 h 1817"/>
                <a:gd name="T12" fmla="*/ 288 w 4082"/>
                <a:gd name="T13" fmla="*/ 164 h 1817"/>
                <a:gd name="T14" fmla="*/ 326 w 4082"/>
                <a:gd name="T15" fmla="*/ 185 h 1817"/>
                <a:gd name="T16" fmla="*/ 429 w 4082"/>
                <a:gd name="T17" fmla="*/ 206 h 1817"/>
                <a:gd name="T18" fmla="*/ 505 w 4082"/>
                <a:gd name="T19" fmla="*/ 221 h 1817"/>
                <a:gd name="T20" fmla="*/ 518 w 4082"/>
                <a:gd name="T21" fmla="*/ 254 h 1817"/>
                <a:gd name="T22" fmla="*/ 556 w 4082"/>
                <a:gd name="T23" fmla="*/ 282 h 1817"/>
                <a:gd name="T24" fmla="*/ 588 w 4082"/>
                <a:gd name="T25" fmla="*/ 324 h 1817"/>
                <a:gd name="T26" fmla="*/ 678 w 4082"/>
                <a:gd name="T27" fmla="*/ 336 h 1817"/>
                <a:gd name="T28" fmla="*/ 697 w 4082"/>
                <a:gd name="T29" fmla="*/ 357 h 1817"/>
                <a:gd name="T30" fmla="*/ 735 w 4082"/>
                <a:gd name="T31" fmla="*/ 378 h 1817"/>
                <a:gd name="T32" fmla="*/ 767 w 4082"/>
                <a:gd name="T33" fmla="*/ 418 h 1817"/>
                <a:gd name="T34" fmla="*/ 787 w 4082"/>
                <a:gd name="T35" fmla="*/ 439 h 1817"/>
                <a:gd name="T36" fmla="*/ 831 w 4082"/>
                <a:gd name="T37" fmla="*/ 466 h 1817"/>
                <a:gd name="T38" fmla="*/ 857 w 4082"/>
                <a:gd name="T39" fmla="*/ 488 h 1817"/>
                <a:gd name="T40" fmla="*/ 870 w 4082"/>
                <a:gd name="T41" fmla="*/ 548 h 1817"/>
                <a:gd name="T42" fmla="*/ 889 w 4082"/>
                <a:gd name="T43" fmla="*/ 578 h 1817"/>
                <a:gd name="T44" fmla="*/ 902 w 4082"/>
                <a:gd name="T45" fmla="*/ 744 h 1817"/>
                <a:gd name="T46" fmla="*/ 921 w 4082"/>
                <a:gd name="T47" fmla="*/ 798 h 1817"/>
                <a:gd name="T48" fmla="*/ 934 w 4082"/>
                <a:gd name="T49" fmla="*/ 853 h 1817"/>
                <a:gd name="T50" fmla="*/ 953 w 4082"/>
                <a:gd name="T51" fmla="*/ 889 h 1817"/>
                <a:gd name="T52" fmla="*/ 991 w 4082"/>
                <a:gd name="T53" fmla="*/ 910 h 1817"/>
                <a:gd name="T54" fmla="*/ 1030 w 4082"/>
                <a:gd name="T55" fmla="*/ 922 h 1817"/>
                <a:gd name="T56" fmla="*/ 1042 w 4082"/>
                <a:gd name="T57" fmla="*/ 943 h 1817"/>
                <a:gd name="T58" fmla="*/ 1087 w 4082"/>
                <a:gd name="T59" fmla="*/ 958 h 1817"/>
                <a:gd name="T60" fmla="*/ 1106 w 4082"/>
                <a:gd name="T61" fmla="*/ 985 h 1817"/>
                <a:gd name="T62" fmla="*/ 1202 w 4082"/>
                <a:gd name="T63" fmla="*/ 1000 h 1817"/>
                <a:gd name="T64" fmla="*/ 1215 w 4082"/>
                <a:gd name="T65" fmla="*/ 1027 h 1817"/>
                <a:gd name="T66" fmla="*/ 1247 w 4082"/>
                <a:gd name="T67" fmla="*/ 1048 h 1817"/>
                <a:gd name="T68" fmla="*/ 1260 w 4082"/>
                <a:gd name="T69" fmla="*/ 1145 h 1817"/>
                <a:gd name="T70" fmla="*/ 1279 w 4082"/>
                <a:gd name="T71" fmla="*/ 1195 h 1817"/>
                <a:gd name="T72" fmla="*/ 1298 w 4082"/>
                <a:gd name="T73" fmla="*/ 1250 h 1817"/>
                <a:gd name="T74" fmla="*/ 1337 w 4082"/>
                <a:gd name="T75" fmla="*/ 1265 h 1817"/>
                <a:gd name="T76" fmla="*/ 1400 w 4082"/>
                <a:gd name="T77" fmla="*/ 1286 h 1817"/>
                <a:gd name="T78" fmla="*/ 1548 w 4082"/>
                <a:gd name="T79" fmla="*/ 1300 h 1817"/>
                <a:gd name="T80" fmla="*/ 1599 w 4082"/>
                <a:gd name="T81" fmla="*/ 1328 h 1817"/>
                <a:gd name="T82" fmla="*/ 1624 w 4082"/>
                <a:gd name="T83" fmla="*/ 1355 h 1817"/>
                <a:gd name="T84" fmla="*/ 1650 w 4082"/>
                <a:gd name="T85" fmla="*/ 1376 h 1817"/>
                <a:gd name="T86" fmla="*/ 1682 w 4082"/>
                <a:gd name="T87" fmla="*/ 1399 h 1817"/>
                <a:gd name="T88" fmla="*/ 1790 w 4082"/>
                <a:gd name="T89" fmla="*/ 1429 h 1817"/>
                <a:gd name="T90" fmla="*/ 1848 w 4082"/>
                <a:gd name="T91" fmla="*/ 1443 h 1817"/>
                <a:gd name="T92" fmla="*/ 1931 w 4082"/>
                <a:gd name="T93" fmla="*/ 1464 h 1817"/>
                <a:gd name="T94" fmla="*/ 2059 w 4082"/>
                <a:gd name="T95" fmla="*/ 1481 h 1817"/>
                <a:gd name="T96" fmla="*/ 2340 w 4082"/>
                <a:gd name="T97" fmla="*/ 1508 h 1817"/>
                <a:gd name="T98" fmla="*/ 2692 w 4082"/>
                <a:gd name="T99" fmla="*/ 1527 h 1817"/>
                <a:gd name="T100" fmla="*/ 3391 w 4082"/>
                <a:gd name="T101" fmla="*/ 1567 h 1817"/>
                <a:gd name="T102" fmla="*/ 3781 w 4082"/>
                <a:gd name="T103" fmla="*/ 1624 h 1817"/>
                <a:gd name="T104" fmla="*/ 4082 w 4082"/>
                <a:gd name="T105" fmla="*/ 1817 h 1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082" h="1817">
                  <a:moveTo>
                    <a:pt x="0" y="0"/>
                  </a:moveTo>
                  <a:lnTo>
                    <a:pt x="19" y="0"/>
                  </a:lnTo>
                  <a:lnTo>
                    <a:pt x="19" y="6"/>
                  </a:lnTo>
                  <a:lnTo>
                    <a:pt x="26" y="6"/>
                  </a:lnTo>
                  <a:lnTo>
                    <a:pt x="26" y="15"/>
                  </a:lnTo>
                  <a:lnTo>
                    <a:pt x="45" y="15"/>
                  </a:lnTo>
                  <a:lnTo>
                    <a:pt x="45" y="21"/>
                  </a:lnTo>
                  <a:lnTo>
                    <a:pt x="58" y="21"/>
                  </a:lnTo>
                  <a:lnTo>
                    <a:pt x="58" y="27"/>
                  </a:lnTo>
                  <a:lnTo>
                    <a:pt x="71" y="27"/>
                  </a:lnTo>
                  <a:lnTo>
                    <a:pt x="71" y="42"/>
                  </a:lnTo>
                  <a:lnTo>
                    <a:pt x="122" y="42"/>
                  </a:lnTo>
                  <a:lnTo>
                    <a:pt x="122" y="48"/>
                  </a:lnTo>
                  <a:lnTo>
                    <a:pt x="128" y="48"/>
                  </a:lnTo>
                  <a:lnTo>
                    <a:pt x="128" y="63"/>
                  </a:lnTo>
                  <a:lnTo>
                    <a:pt x="141" y="63"/>
                  </a:lnTo>
                  <a:lnTo>
                    <a:pt x="141" y="69"/>
                  </a:lnTo>
                  <a:lnTo>
                    <a:pt x="147" y="69"/>
                  </a:lnTo>
                  <a:lnTo>
                    <a:pt x="147" y="76"/>
                  </a:lnTo>
                  <a:lnTo>
                    <a:pt x="179" y="76"/>
                  </a:lnTo>
                  <a:lnTo>
                    <a:pt x="179" y="82"/>
                  </a:lnTo>
                  <a:lnTo>
                    <a:pt x="192" y="82"/>
                  </a:lnTo>
                  <a:lnTo>
                    <a:pt x="192" y="90"/>
                  </a:lnTo>
                  <a:lnTo>
                    <a:pt x="250" y="90"/>
                  </a:lnTo>
                  <a:lnTo>
                    <a:pt x="250" y="97"/>
                  </a:lnTo>
                  <a:lnTo>
                    <a:pt x="262" y="97"/>
                  </a:lnTo>
                  <a:lnTo>
                    <a:pt x="262" y="109"/>
                  </a:lnTo>
                  <a:lnTo>
                    <a:pt x="269" y="109"/>
                  </a:lnTo>
                  <a:lnTo>
                    <a:pt x="269" y="137"/>
                  </a:lnTo>
                  <a:lnTo>
                    <a:pt x="275" y="137"/>
                  </a:lnTo>
                  <a:lnTo>
                    <a:pt x="275" y="145"/>
                  </a:lnTo>
                  <a:lnTo>
                    <a:pt x="282" y="145"/>
                  </a:lnTo>
                  <a:lnTo>
                    <a:pt x="282" y="158"/>
                  </a:lnTo>
                  <a:lnTo>
                    <a:pt x="288" y="158"/>
                  </a:lnTo>
                  <a:lnTo>
                    <a:pt x="288" y="164"/>
                  </a:lnTo>
                  <a:lnTo>
                    <a:pt x="294" y="164"/>
                  </a:lnTo>
                  <a:lnTo>
                    <a:pt x="294" y="172"/>
                  </a:lnTo>
                  <a:lnTo>
                    <a:pt x="307" y="172"/>
                  </a:lnTo>
                  <a:lnTo>
                    <a:pt x="307" y="185"/>
                  </a:lnTo>
                  <a:lnTo>
                    <a:pt x="326" y="185"/>
                  </a:lnTo>
                  <a:lnTo>
                    <a:pt x="326" y="193"/>
                  </a:lnTo>
                  <a:lnTo>
                    <a:pt x="371" y="193"/>
                  </a:lnTo>
                  <a:lnTo>
                    <a:pt x="371" y="200"/>
                  </a:lnTo>
                  <a:lnTo>
                    <a:pt x="429" y="200"/>
                  </a:lnTo>
                  <a:lnTo>
                    <a:pt x="429" y="206"/>
                  </a:lnTo>
                  <a:lnTo>
                    <a:pt x="435" y="206"/>
                  </a:lnTo>
                  <a:lnTo>
                    <a:pt x="435" y="212"/>
                  </a:lnTo>
                  <a:lnTo>
                    <a:pt x="461" y="212"/>
                  </a:lnTo>
                  <a:lnTo>
                    <a:pt x="461" y="221"/>
                  </a:lnTo>
                  <a:lnTo>
                    <a:pt x="505" y="221"/>
                  </a:lnTo>
                  <a:lnTo>
                    <a:pt x="505" y="240"/>
                  </a:lnTo>
                  <a:lnTo>
                    <a:pt x="512" y="240"/>
                  </a:lnTo>
                  <a:lnTo>
                    <a:pt x="512" y="248"/>
                  </a:lnTo>
                  <a:lnTo>
                    <a:pt x="518" y="248"/>
                  </a:lnTo>
                  <a:lnTo>
                    <a:pt x="518" y="254"/>
                  </a:lnTo>
                  <a:lnTo>
                    <a:pt x="531" y="254"/>
                  </a:lnTo>
                  <a:lnTo>
                    <a:pt x="531" y="267"/>
                  </a:lnTo>
                  <a:lnTo>
                    <a:pt x="544" y="267"/>
                  </a:lnTo>
                  <a:lnTo>
                    <a:pt x="544" y="282"/>
                  </a:lnTo>
                  <a:lnTo>
                    <a:pt x="556" y="282"/>
                  </a:lnTo>
                  <a:lnTo>
                    <a:pt x="556" y="288"/>
                  </a:lnTo>
                  <a:lnTo>
                    <a:pt x="569" y="288"/>
                  </a:lnTo>
                  <a:lnTo>
                    <a:pt x="569" y="309"/>
                  </a:lnTo>
                  <a:lnTo>
                    <a:pt x="588" y="309"/>
                  </a:lnTo>
                  <a:lnTo>
                    <a:pt x="588" y="324"/>
                  </a:lnTo>
                  <a:lnTo>
                    <a:pt x="640" y="324"/>
                  </a:lnTo>
                  <a:lnTo>
                    <a:pt x="640" y="330"/>
                  </a:lnTo>
                  <a:lnTo>
                    <a:pt x="672" y="330"/>
                  </a:lnTo>
                  <a:lnTo>
                    <a:pt x="672" y="336"/>
                  </a:lnTo>
                  <a:lnTo>
                    <a:pt x="678" y="336"/>
                  </a:lnTo>
                  <a:lnTo>
                    <a:pt x="678" y="343"/>
                  </a:lnTo>
                  <a:lnTo>
                    <a:pt x="684" y="343"/>
                  </a:lnTo>
                  <a:lnTo>
                    <a:pt x="684" y="351"/>
                  </a:lnTo>
                  <a:lnTo>
                    <a:pt x="697" y="351"/>
                  </a:lnTo>
                  <a:lnTo>
                    <a:pt x="697" y="357"/>
                  </a:lnTo>
                  <a:lnTo>
                    <a:pt x="710" y="357"/>
                  </a:lnTo>
                  <a:lnTo>
                    <a:pt x="710" y="364"/>
                  </a:lnTo>
                  <a:lnTo>
                    <a:pt x="729" y="364"/>
                  </a:lnTo>
                  <a:lnTo>
                    <a:pt x="729" y="378"/>
                  </a:lnTo>
                  <a:lnTo>
                    <a:pt x="735" y="378"/>
                  </a:lnTo>
                  <a:lnTo>
                    <a:pt x="735" y="391"/>
                  </a:lnTo>
                  <a:lnTo>
                    <a:pt x="761" y="391"/>
                  </a:lnTo>
                  <a:lnTo>
                    <a:pt x="761" y="406"/>
                  </a:lnTo>
                  <a:lnTo>
                    <a:pt x="767" y="406"/>
                  </a:lnTo>
                  <a:lnTo>
                    <a:pt x="767" y="418"/>
                  </a:lnTo>
                  <a:lnTo>
                    <a:pt x="774" y="418"/>
                  </a:lnTo>
                  <a:lnTo>
                    <a:pt x="774" y="433"/>
                  </a:lnTo>
                  <a:lnTo>
                    <a:pt x="780" y="433"/>
                  </a:lnTo>
                  <a:lnTo>
                    <a:pt x="780" y="439"/>
                  </a:lnTo>
                  <a:lnTo>
                    <a:pt x="787" y="439"/>
                  </a:lnTo>
                  <a:lnTo>
                    <a:pt x="787" y="445"/>
                  </a:lnTo>
                  <a:lnTo>
                    <a:pt x="812" y="445"/>
                  </a:lnTo>
                  <a:lnTo>
                    <a:pt x="812" y="460"/>
                  </a:lnTo>
                  <a:lnTo>
                    <a:pt x="831" y="460"/>
                  </a:lnTo>
                  <a:lnTo>
                    <a:pt x="831" y="466"/>
                  </a:lnTo>
                  <a:lnTo>
                    <a:pt x="838" y="466"/>
                  </a:lnTo>
                  <a:lnTo>
                    <a:pt x="838" y="481"/>
                  </a:lnTo>
                  <a:lnTo>
                    <a:pt x="851" y="481"/>
                  </a:lnTo>
                  <a:lnTo>
                    <a:pt x="851" y="488"/>
                  </a:lnTo>
                  <a:lnTo>
                    <a:pt x="857" y="488"/>
                  </a:lnTo>
                  <a:lnTo>
                    <a:pt x="857" y="500"/>
                  </a:lnTo>
                  <a:lnTo>
                    <a:pt x="863" y="500"/>
                  </a:lnTo>
                  <a:lnTo>
                    <a:pt x="863" y="527"/>
                  </a:lnTo>
                  <a:lnTo>
                    <a:pt x="870" y="527"/>
                  </a:lnTo>
                  <a:lnTo>
                    <a:pt x="870" y="548"/>
                  </a:lnTo>
                  <a:lnTo>
                    <a:pt x="876" y="548"/>
                  </a:lnTo>
                  <a:lnTo>
                    <a:pt x="876" y="563"/>
                  </a:lnTo>
                  <a:lnTo>
                    <a:pt x="883" y="563"/>
                  </a:lnTo>
                  <a:lnTo>
                    <a:pt x="883" y="578"/>
                  </a:lnTo>
                  <a:lnTo>
                    <a:pt x="889" y="578"/>
                  </a:lnTo>
                  <a:lnTo>
                    <a:pt x="889" y="605"/>
                  </a:lnTo>
                  <a:lnTo>
                    <a:pt x="895" y="605"/>
                  </a:lnTo>
                  <a:lnTo>
                    <a:pt x="895" y="647"/>
                  </a:lnTo>
                  <a:lnTo>
                    <a:pt x="902" y="647"/>
                  </a:lnTo>
                  <a:lnTo>
                    <a:pt x="902" y="744"/>
                  </a:lnTo>
                  <a:lnTo>
                    <a:pt x="908" y="744"/>
                  </a:lnTo>
                  <a:lnTo>
                    <a:pt x="908" y="777"/>
                  </a:lnTo>
                  <a:lnTo>
                    <a:pt x="915" y="777"/>
                  </a:lnTo>
                  <a:lnTo>
                    <a:pt x="915" y="798"/>
                  </a:lnTo>
                  <a:lnTo>
                    <a:pt x="921" y="798"/>
                  </a:lnTo>
                  <a:lnTo>
                    <a:pt x="921" y="840"/>
                  </a:lnTo>
                  <a:lnTo>
                    <a:pt x="927" y="840"/>
                  </a:lnTo>
                  <a:lnTo>
                    <a:pt x="927" y="847"/>
                  </a:lnTo>
                  <a:lnTo>
                    <a:pt x="934" y="847"/>
                  </a:lnTo>
                  <a:lnTo>
                    <a:pt x="934" y="853"/>
                  </a:lnTo>
                  <a:lnTo>
                    <a:pt x="940" y="853"/>
                  </a:lnTo>
                  <a:lnTo>
                    <a:pt x="940" y="868"/>
                  </a:lnTo>
                  <a:lnTo>
                    <a:pt x="946" y="868"/>
                  </a:lnTo>
                  <a:lnTo>
                    <a:pt x="946" y="889"/>
                  </a:lnTo>
                  <a:lnTo>
                    <a:pt x="953" y="889"/>
                  </a:lnTo>
                  <a:lnTo>
                    <a:pt x="953" y="895"/>
                  </a:lnTo>
                  <a:lnTo>
                    <a:pt x="972" y="895"/>
                  </a:lnTo>
                  <a:lnTo>
                    <a:pt x="972" y="903"/>
                  </a:lnTo>
                  <a:lnTo>
                    <a:pt x="991" y="903"/>
                  </a:lnTo>
                  <a:lnTo>
                    <a:pt x="991" y="910"/>
                  </a:lnTo>
                  <a:lnTo>
                    <a:pt x="1010" y="910"/>
                  </a:lnTo>
                  <a:lnTo>
                    <a:pt x="1010" y="916"/>
                  </a:lnTo>
                  <a:lnTo>
                    <a:pt x="1017" y="916"/>
                  </a:lnTo>
                  <a:lnTo>
                    <a:pt x="1017" y="922"/>
                  </a:lnTo>
                  <a:lnTo>
                    <a:pt x="1030" y="922"/>
                  </a:lnTo>
                  <a:lnTo>
                    <a:pt x="1030" y="931"/>
                  </a:lnTo>
                  <a:lnTo>
                    <a:pt x="1036" y="931"/>
                  </a:lnTo>
                  <a:lnTo>
                    <a:pt x="1036" y="937"/>
                  </a:lnTo>
                  <a:lnTo>
                    <a:pt x="1042" y="937"/>
                  </a:lnTo>
                  <a:lnTo>
                    <a:pt x="1042" y="943"/>
                  </a:lnTo>
                  <a:lnTo>
                    <a:pt x="1055" y="943"/>
                  </a:lnTo>
                  <a:lnTo>
                    <a:pt x="1055" y="952"/>
                  </a:lnTo>
                  <a:lnTo>
                    <a:pt x="1074" y="952"/>
                  </a:lnTo>
                  <a:lnTo>
                    <a:pt x="1074" y="958"/>
                  </a:lnTo>
                  <a:lnTo>
                    <a:pt x="1087" y="958"/>
                  </a:lnTo>
                  <a:lnTo>
                    <a:pt x="1087" y="973"/>
                  </a:lnTo>
                  <a:lnTo>
                    <a:pt x="1094" y="973"/>
                  </a:lnTo>
                  <a:lnTo>
                    <a:pt x="1094" y="979"/>
                  </a:lnTo>
                  <a:lnTo>
                    <a:pt x="1106" y="979"/>
                  </a:lnTo>
                  <a:lnTo>
                    <a:pt x="1106" y="985"/>
                  </a:lnTo>
                  <a:lnTo>
                    <a:pt x="1113" y="985"/>
                  </a:lnTo>
                  <a:lnTo>
                    <a:pt x="1113" y="992"/>
                  </a:lnTo>
                  <a:lnTo>
                    <a:pt x="1177" y="992"/>
                  </a:lnTo>
                  <a:lnTo>
                    <a:pt x="1177" y="1000"/>
                  </a:lnTo>
                  <a:lnTo>
                    <a:pt x="1202" y="1000"/>
                  </a:lnTo>
                  <a:lnTo>
                    <a:pt x="1202" y="1006"/>
                  </a:lnTo>
                  <a:lnTo>
                    <a:pt x="1209" y="1006"/>
                  </a:lnTo>
                  <a:lnTo>
                    <a:pt x="1209" y="1021"/>
                  </a:lnTo>
                  <a:lnTo>
                    <a:pt x="1215" y="1021"/>
                  </a:lnTo>
                  <a:lnTo>
                    <a:pt x="1215" y="1027"/>
                  </a:lnTo>
                  <a:lnTo>
                    <a:pt x="1221" y="1027"/>
                  </a:lnTo>
                  <a:lnTo>
                    <a:pt x="1221" y="1042"/>
                  </a:lnTo>
                  <a:lnTo>
                    <a:pt x="1228" y="1042"/>
                  </a:lnTo>
                  <a:lnTo>
                    <a:pt x="1228" y="1048"/>
                  </a:lnTo>
                  <a:lnTo>
                    <a:pt x="1247" y="1048"/>
                  </a:lnTo>
                  <a:lnTo>
                    <a:pt x="1247" y="1069"/>
                  </a:lnTo>
                  <a:lnTo>
                    <a:pt x="1253" y="1069"/>
                  </a:lnTo>
                  <a:lnTo>
                    <a:pt x="1253" y="1082"/>
                  </a:lnTo>
                  <a:lnTo>
                    <a:pt x="1260" y="1082"/>
                  </a:lnTo>
                  <a:lnTo>
                    <a:pt x="1260" y="1145"/>
                  </a:lnTo>
                  <a:lnTo>
                    <a:pt x="1266" y="1145"/>
                  </a:lnTo>
                  <a:lnTo>
                    <a:pt x="1266" y="1174"/>
                  </a:lnTo>
                  <a:lnTo>
                    <a:pt x="1273" y="1174"/>
                  </a:lnTo>
                  <a:lnTo>
                    <a:pt x="1273" y="1195"/>
                  </a:lnTo>
                  <a:lnTo>
                    <a:pt x="1279" y="1195"/>
                  </a:lnTo>
                  <a:lnTo>
                    <a:pt x="1279" y="1216"/>
                  </a:lnTo>
                  <a:lnTo>
                    <a:pt x="1292" y="1216"/>
                  </a:lnTo>
                  <a:lnTo>
                    <a:pt x="1292" y="1237"/>
                  </a:lnTo>
                  <a:lnTo>
                    <a:pt x="1298" y="1237"/>
                  </a:lnTo>
                  <a:lnTo>
                    <a:pt x="1298" y="1250"/>
                  </a:lnTo>
                  <a:lnTo>
                    <a:pt x="1305" y="1250"/>
                  </a:lnTo>
                  <a:lnTo>
                    <a:pt x="1305" y="1258"/>
                  </a:lnTo>
                  <a:lnTo>
                    <a:pt x="1317" y="1258"/>
                  </a:lnTo>
                  <a:lnTo>
                    <a:pt x="1317" y="1265"/>
                  </a:lnTo>
                  <a:lnTo>
                    <a:pt x="1337" y="1265"/>
                  </a:lnTo>
                  <a:lnTo>
                    <a:pt x="1337" y="1271"/>
                  </a:lnTo>
                  <a:lnTo>
                    <a:pt x="1343" y="1271"/>
                  </a:lnTo>
                  <a:lnTo>
                    <a:pt x="1343" y="1279"/>
                  </a:lnTo>
                  <a:lnTo>
                    <a:pt x="1400" y="1279"/>
                  </a:lnTo>
                  <a:lnTo>
                    <a:pt x="1400" y="1286"/>
                  </a:lnTo>
                  <a:lnTo>
                    <a:pt x="1484" y="1286"/>
                  </a:lnTo>
                  <a:lnTo>
                    <a:pt x="1484" y="1292"/>
                  </a:lnTo>
                  <a:lnTo>
                    <a:pt x="1522" y="1292"/>
                  </a:lnTo>
                  <a:lnTo>
                    <a:pt x="1522" y="1300"/>
                  </a:lnTo>
                  <a:lnTo>
                    <a:pt x="1548" y="1300"/>
                  </a:lnTo>
                  <a:lnTo>
                    <a:pt x="1548" y="1307"/>
                  </a:lnTo>
                  <a:lnTo>
                    <a:pt x="1579" y="1307"/>
                  </a:lnTo>
                  <a:lnTo>
                    <a:pt x="1579" y="1313"/>
                  </a:lnTo>
                  <a:lnTo>
                    <a:pt x="1599" y="1313"/>
                  </a:lnTo>
                  <a:lnTo>
                    <a:pt x="1599" y="1328"/>
                  </a:lnTo>
                  <a:lnTo>
                    <a:pt x="1611" y="1328"/>
                  </a:lnTo>
                  <a:lnTo>
                    <a:pt x="1611" y="1334"/>
                  </a:lnTo>
                  <a:lnTo>
                    <a:pt x="1618" y="1334"/>
                  </a:lnTo>
                  <a:lnTo>
                    <a:pt x="1618" y="1355"/>
                  </a:lnTo>
                  <a:lnTo>
                    <a:pt x="1624" y="1355"/>
                  </a:lnTo>
                  <a:lnTo>
                    <a:pt x="1624" y="1363"/>
                  </a:lnTo>
                  <a:lnTo>
                    <a:pt x="1643" y="1363"/>
                  </a:lnTo>
                  <a:lnTo>
                    <a:pt x="1643" y="1370"/>
                  </a:lnTo>
                  <a:lnTo>
                    <a:pt x="1650" y="1370"/>
                  </a:lnTo>
                  <a:lnTo>
                    <a:pt x="1650" y="1376"/>
                  </a:lnTo>
                  <a:lnTo>
                    <a:pt x="1663" y="1376"/>
                  </a:lnTo>
                  <a:lnTo>
                    <a:pt x="1663" y="1391"/>
                  </a:lnTo>
                  <a:lnTo>
                    <a:pt x="1669" y="1391"/>
                  </a:lnTo>
                  <a:lnTo>
                    <a:pt x="1669" y="1399"/>
                  </a:lnTo>
                  <a:lnTo>
                    <a:pt x="1682" y="1399"/>
                  </a:lnTo>
                  <a:lnTo>
                    <a:pt x="1682" y="1414"/>
                  </a:lnTo>
                  <a:lnTo>
                    <a:pt x="1688" y="1414"/>
                  </a:lnTo>
                  <a:lnTo>
                    <a:pt x="1688" y="1420"/>
                  </a:lnTo>
                  <a:lnTo>
                    <a:pt x="1790" y="1420"/>
                  </a:lnTo>
                  <a:lnTo>
                    <a:pt x="1790" y="1429"/>
                  </a:lnTo>
                  <a:lnTo>
                    <a:pt x="1797" y="1429"/>
                  </a:lnTo>
                  <a:lnTo>
                    <a:pt x="1797" y="1435"/>
                  </a:lnTo>
                  <a:lnTo>
                    <a:pt x="1829" y="1435"/>
                  </a:lnTo>
                  <a:lnTo>
                    <a:pt x="1829" y="1443"/>
                  </a:lnTo>
                  <a:lnTo>
                    <a:pt x="1848" y="1443"/>
                  </a:lnTo>
                  <a:lnTo>
                    <a:pt x="1848" y="1450"/>
                  </a:lnTo>
                  <a:lnTo>
                    <a:pt x="1925" y="1450"/>
                  </a:lnTo>
                  <a:lnTo>
                    <a:pt x="1925" y="1458"/>
                  </a:lnTo>
                  <a:lnTo>
                    <a:pt x="1931" y="1458"/>
                  </a:lnTo>
                  <a:lnTo>
                    <a:pt x="1931" y="1464"/>
                  </a:lnTo>
                  <a:lnTo>
                    <a:pt x="1982" y="1464"/>
                  </a:lnTo>
                  <a:lnTo>
                    <a:pt x="1982" y="1473"/>
                  </a:lnTo>
                  <a:lnTo>
                    <a:pt x="2053" y="1473"/>
                  </a:lnTo>
                  <a:lnTo>
                    <a:pt x="2053" y="1481"/>
                  </a:lnTo>
                  <a:lnTo>
                    <a:pt x="2059" y="1481"/>
                  </a:lnTo>
                  <a:lnTo>
                    <a:pt x="2059" y="1490"/>
                  </a:lnTo>
                  <a:lnTo>
                    <a:pt x="2289" y="1490"/>
                  </a:lnTo>
                  <a:lnTo>
                    <a:pt x="2289" y="1500"/>
                  </a:lnTo>
                  <a:lnTo>
                    <a:pt x="2340" y="1500"/>
                  </a:lnTo>
                  <a:lnTo>
                    <a:pt x="2340" y="1508"/>
                  </a:lnTo>
                  <a:lnTo>
                    <a:pt x="2487" y="1508"/>
                  </a:lnTo>
                  <a:lnTo>
                    <a:pt x="2487" y="1519"/>
                  </a:lnTo>
                  <a:lnTo>
                    <a:pt x="2603" y="1519"/>
                  </a:lnTo>
                  <a:lnTo>
                    <a:pt x="2603" y="1527"/>
                  </a:lnTo>
                  <a:lnTo>
                    <a:pt x="2692" y="1527"/>
                  </a:lnTo>
                  <a:lnTo>
                    <a:pt x="2692" y="1538"/>
                  </a:lnTo>
                  <a:lnTo>
                    <a:pt x="3018" y="1538"/>
                  </a:lnTo>
                  <a:lnTo>
                    <a:pt x="3018" y="1550"/>
                  </a:lnTo>
                  <a:lnTo>
                    <a:pt x="3391" y="1550"/>
                  </a:lnTo>
                  <a:lnTo>
                    <a:pt x="3391" y="1567"/>
                  </a:lnTo>
                  <a:lnTo>
                    <a:pt x="3570" y="1567"/>
                  </a:lnTo>
                  <a:lnTo>
                    <a:pt x="3570" y="1592"/>
                  </a:lnTo>
                  <a:lnTo>
                    <a:pt x="3768" y="1592"/>
                  </a:lnTo>
                  <a:lnTo>
                    <a:pt x="3768" y="1624"/>
                  </a:lnTo>
                  <a:lnTo>
                    <a:pt x="3781" y="1624"/>
                  </a:lnTo>
                  <a:lnTo>
                    <a:pt x="3781" y="1664"/>
                  </a:lnTo>
                  <a:lnTo>
                    <a:pt x="3877" y="1664"/>
                  </a:lnTo>
                  <a:lnTo>
                    <a:pt x="3877" y="1740"/>
                  </a:lnTo>
                  <a:lnTo>
                    <a:pt x="4082" y="1740"/>
                  </a:lnTo>
                  <a:lnTo>
                    <a:pt x="4082" y="1817"/>
                  </a:lnTo>
                </a:path>
              </a:pathLst>
            </a:custGeom>
            <a:noFill/>
            <a:ln w="28575" cap="flat">
              <a:solidFill>
                <a:srgbClr val="1F3D7B"/>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68" name="Line 44"/>
            <p:cNvSpPr>
              <a:spLocks noChangeShapeType="1"/>
            </p:cNvSpPr>
            <p:nvPr/>
          </p:nvSpPr>
          <p:spPr bwMode="auto">
            <a:xfrm>
              <a:off x="2971345" y="1812639"/>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69" name="Line 45"/>
            <p:cNvSpPr>
              <a:spLocks noChangeShapeType="1"/>
            </p:cNvSpPr>
            <p:nvPr/>
          </p:nvSpPr>
          <p:spPr bwMode="auto">
            <a:xfrm>
              <a:off x="2989061" y="1872672"/>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70" name="Line 46"/>
            <p:cNvSpPr>
              <a:spLocks noChangeShapeType="1"/>
            </p:cNvSpPr>
            <p:nvPr/>
          </p:nvSpPr>
          <p:spPr bwMode="auto">
            <a:xfrm>
              <a:off x="3511008" y="2540549"/>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71" name="Line 47"/>
            <p:cNvSpPr>
              <a:spLocks noChangeShapeType="1"/>
            </p:cNvSpPr>
            <p:nvPr/>
          </p:nvSpPr>
          <p:spPr bwMode="auto">
            <a:xfrm>
              <a:off x="4016601" y="2889494"/>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72" name="Line 48"/>
            <p:cNvSpPr>
              <a:spLocks noChangeShapeType="1"/>
            </p:cNvSpPr>
            <p:nvPr/>
          </p:nvSpPr>
          <p:spPr bwMode="auto">
            <a:xfrm>
              <a:off x="4034318" y="2889494"/>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73" name="Line 49"/>
            <p:cNvSpPr>
              <a:spLocks noChangeShapeType="1"/>
            </p:cNvSpPr>
            <p:nvPr/>
          </p:nvSpPr>
          <p:spPr bwMode="auto">
            <a:xfrm>
              <a:off x="4052033" y="2908256"/>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74" name="Line 50"/>
            <p:cNvSpPr>
              <a:spLocks noChangeShapeType="1"/>
            </p:cNvSpPr>
            <p:nvPr/>
          </p:nvSpPr>
          <p:spPr bwMode="auto">
            <a:xfrm>
              <a:off x="4470409" y="3018316"/>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75" name="Line 51"/>
            <p:cNvSpPr>
              <a:spLocks noChangeShapeType="1"/>
            </p:cNvSpPr>
            <p:nvPr/>
          </p:nvSpPr>
          <p:spPr bwMode="auto">
            <a:xfrm>
              <a:off x="4496301" y="3018316"/>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76" name="Line 52"/>
            <p:cNvSpPr>
              <a:spLocks noChangeShapeType="1"/>
            </p:cNvSpPr>
            <p:nvPr/>
          </p:nvSpPr>
          <p:spPr bwMode="auto">
            <a:xfrm>
              <a:off x="4504478" y="3029574"/>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77" name="Line 53"/>
            <p:cNvSpPr>
              <a:spLocks noChangeShapeType="1"/>
            </p:cNvSpPr>
            <p:nvPr/>
          </p:nvSpPr>
          <p:spPr bwMode="auto">
            <a:xfrm>
              <a:off x="4522195" y="3029574"/>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78" name="Line 54"/>
            <p:cNvSpPr>
              <a:spLocks noChangeShapeType="1"/>
            </p:cNvSpPr>
            <p:nvPr/>
          </p:nvSpPr>
          <p:spPr bwMode="auto">
            <a:xfrm>
              <a:off x="4557627" y="3029574"/>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79" name="Line 55"/>
            <p:cNvSpPr>
              <a:spLocks noChangeShapeType="1"/>
            </p:cNvSpPr>
            <p:nvPr/>
          </p:nvSpPr>
          <p:spPr bwMode="auto">
            <a:xfrm>
              <a:off x="4565804" y="3029574"/>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80" name="Line 56"/>
            <p:cNvSpPr>
              <a:spLocks noChangeShapeType="1"/>
            </p:cNvSpPr>
            <p:nvPr/>
          </p:nvSpPr>
          <p:spPr bwMode="auto">
            <a:xfrm>
              <a:off x="4617590" y="3049584"/>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81" name="Line 57"/>
            <p:cNvSpPr>
              <a:spLocks noChangeShapeType="1"/>
            </p:cNvSpPr>
            <p:nvPr/>
          </p:nvSpPr>
          <p:spPr bwMode="auto">
            <a:xfrm>
              <a:off x="4853351" y="3049584"/>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82" name="Line 58"/>
            <p:cNvSpPr>
              <a:spLocks noChangeShapeType="1"/>
            </p:cNvSpPr>
            <p:nvPr/>
          </p:nvSpPr>
          <p:spPr bwMode="auto">
            <a:xfrm>
              <a:off x="4976002" y="3060841"/>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83" name="Line 59"/>
            <p:cNvSpPr>
              <a:spLocks noChangeShapeType="1"/>
            </p:cNvSpPr>
            <p:nvPr/>
          </p:nvSpPr>
          <p:spPr bwMode="auto">
            <a:xfrm>
              <a:off x="5001895" y="3073347"/>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84" name="Line 60"/>
            <p:cNvSpPr>
              <a:spLocks noChangeShapeType="1"/>
            </p:cNvSpPr>
            <p:nvPr/>
          </p:nvSpPr>
          <p:spPr bwMode="auto">
            <a:xfrm>
              <a:off x="5410731" y="3097111"/>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85" name="Line 61"/>
            <p:cNvSpPr>
              <a:spLocks noChangeShapeType="1"/>
            </p:cNvSpPr>
            <p:nvPr/>
          </p:nvSpPr>
          <p:spPr bwMode="auto">
            <a:xfrm>
              <a:off x="5420270" y="3097111"/>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86" name="Line 62"/>
            <p:cNvSpPr>
              <a:spLocks noChangeShapeType="1"/>
            </p:cNvSpPr>
            <p:nvPr/>
          </p:nvSpPr>
          <p:spPr bwMode="auto">
            <a:xfrm>
              <a:off x="5446163" y="3097111"/>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87" name="Line 63"/>
            <p:cNvSpPr>
              <a:spLocks noChangeShapeType="1"/>
            </p:cNvSpPr>
            <p:nvPr/>
          </p:nvSpPr>
          <p:spPr bwMode="auto">
            <a:xfrm>
              <a:off x="5472055" y="3110870"/>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88" name="Line 64"/>
            <p:cNvSpPr>
              <a:spLocks noChangeShapeType="1"/>
            </p:cNvSpPr>
            <p:nvPr/>
          </p:nvSpPr>
          <p:spPr bwMode="auto">
            <a:xfrm>
              <a:off x="5480232" y="3110870"/>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89" name="Line 65"/>
            <p:cNvSpPr>
              <a:spLocks noChangeShapeType="1"/>
            </p:cNvSpPr>
            <p:nvPr/>
          </p:nvSpPr>
          <p:spPr bwMode="auto">
            <a:xfrm>
              <a:off x="5515665" y="3110870"/>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90" name="Line 66"/>
            <p:cNvSpPr>
              <a:spLocks noChangeShapeType="1"/>
            </p:cNvSpPr>
            <p:nvPr/>
          </p:nvSpPr>
          <p:spPr bwMode="auto">
            <a:xfrm>
              <a:off x="5602883" y="3110870"/>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91" name="Line 67"/>
            <p:cNvSpPr>
              <a:spLocks noChangeShapeType="1"/>
            </p:cNvSpPr>
            <p:nvPr/>
          </p:nvSpPr>
          <p:spPr bwMode="auto">
            <a:xfrm>
              <a:off x="5934040" y="3125877"/>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92" name="Line 68"/>
            <p:cNvSpPr>
              <a:spLocks noChangeShapeType="1"/>
            </p:cNvSpPr>
            <p:nvPr/>
          </p:nvSpPr>
          <p:spPr bwMode="auto">
            <a:xfrm>
              <a:off x="5942217" y="3125877"/>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93" name="Line 69"/>
            <p:cNvSpPr>
              <a:spLocks noChangeShapeType="1"/>
            </p:cNvSpPr>
            <p:nvPr/>
          </p:nvSpPr>
          <p:spPr bwMode="auto">
            <a:xfrm>
              <a:off x="5977649" y="3125877"/>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94" name="Line 70"/>
            <p:cNvSpPr>
              <a:spLocks noChangeShapeType="1"/>
            </p:cNvSpPr>
            <p:nvPr/>
          </p:nvSpPr>
          <p:spPr bwMode="auto">
            <a:xfrm>
              <a:off x="6021258" y="3125877"/>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95" name="Line 71"/>
            <p:cNvSpPr>
              <a:spLocks noChangeShapeType="1"/>
            </p:cNvSpPr>
            <p:nvPr/>
          </p:nvSpPr>
          <p:spPr bwMode="auto">
            <a:xfrm>
              <a:off x="6169801" y="3125877"/>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96" name="Line 72"/>
            <p:cNvSpPr>
              <a:spLocks noChangeShapeType="1"/>
            </p:cNvSpPr>
            <p:nvPr/>
          </p:nvSpPr>
          <p:spPr bwMode="auto">
            <a:xfrm>
              <a:off x="6450535" y="3147140"/>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97" name="Line 73"/>
            <p:cNvSpPr>
              <a:spLocks noChangeShapeType="1"/>
            </p:cNvSpPr>
            <p:nvPr/>
          </p:nvSpPr>
          <p:spPr bwMode="auto">
            <a:xfrm>
              <a:off x="6460075" y="3147140"/>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98" name="Line 74"/>
            <p:cNvSpPr>
              <a:spLocks noChangeShapeType="1"/>
            </p:cNvSpPr>
            <p:nvPr/>
          </p:nvSpPr>
          <p:spPr bwMode="auto">
            <a:xfrm>
              <a:off x="6485968" y="3147140"/>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99" name="Line 75"/>
            <p:cNvSpPr>
              <a:spLocks noChangeShapeType="1"/>
            </p:cNvSpPr>
            <p:nvPr/>
          </p:nvSpPr>
          <p:spPr bwMode="auto">
            <a:xfrm>
              <a:off x="6511861" y="3147140"/>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300" name="Line 76"/>
            <p:cNvSpPr>
              <a:spLocks noChangeShapeType="1"/>
            </p:cNvSpPr>
            <p:nvPr/>
          </p:nvSpPr>
          <p:spPr bwMode="auto">
            <a:xfrm>
              <a:off x="6912520" y="3178407"/>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301" name="Line 77"/>
            <p:cNvSpPr>
              <a:spLocks noChangeShapeType="1"/>
            </p:cNvSpPr>
            <p:nvPr/>
          </p:nvSpPr>
          <p:spPr bwMode="auto">
            <a:xfrm>
              <a:off x="6922059" y="3178407"/>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302" name="Line 78"/>
            <p:cNvSpPr>
              <a:spLocks noChangeShapeType="1"/>
            </p:cNvSpPr>
            <p:nvPr/>
          </p:nvSpPr>
          <p:spPr bwMode="auto">
            <a:xfrm>
              <a:off x="6938412" y="3218430"/>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303" name="Line 79"/>
            <p:cNvSpPr>
              <a:spLocks noChangeShapeType="1"/>
            </p:cNvSpPr>
            <p:nvPr/>
          </p:nvSpPr>
          <p:spPr bwMode="auto">
            <a:xfrm>
              <a:off x="6999738" y="3265957"/>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304" name="Line 80"/>
            <p:cNvSpPr>
              <a:spLocks noChangeShapeType="1"/>
            </p:cNvSpPr>
            <p:nvPr/>
          </p:nvSpPr>
          <p:spPr bwMode="auto">
            <a:xfrm>
              <a:off x="7069240" y="3265957"/>
              <a:ext cx="0" cy="792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grpSp>
      <p:sp>
        <p:nvSpPr>
          <p:cNvPr id="114" name="Line 182">
            <a:extLst>
              <a:ext uri="{FF2B5EF4-FFF2-40B4-BE49-F238E27FC236}">
                <a16:creationId xmlns:a16="http://schemas.microsoft.com/office/drawing/2014/main" id="{40545DA1-09D5-4CD8-A372-A2351924BF6A}"/>
              </a:ext>
            </a:extLst>
          </p:cNvPr>
          <p:cNvSpPr>
            <a:spLocks noChangeShapeType="1"/>
          </p:cNvSpPr>
          <p:nvPr/>
        </p:nvSpPr>
        <p:spPr bwMode="auto">
          <a:xfrm flipV="1">
            <a:off x="2404304" y="4972943"/>
            <a:ext cx="0" cy="112647"/>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dirty="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115" name="Line 186">
            <a:extLst>
              <a:ext uri="{FF2B5EF4-FFF2-40B4-BE49-F238E27FC236}">
                <a16:creationId xmlns:a16="http://schemas.microsoft.com/office/drawing/2014/main" id="{19EC01EB-6F1D-4125-A0BF-A015C38A2983}"/>
              </a:ext>
            </a:extLst>
          </p:cNvPr>
          <p:cNvSpPr>
            <a:spLocks noChangeShapeType="1"/>
          </p:cNvSpPr>
          <p:nvPr/>
        </p:nvSpPr>
        <p:spPr bwMode="auto">
          <a:xfrm flipV="1">
            <a:off x="3464816" y="4972943"/>
            <a:ext cx="0" cy="112647"/>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116" name="Line 188">
            <a:extLst>
              <a:ext uri="{FF2B5EF4-FFF2-40B4-BE49-F238E27FC236}">
                <a16:creationId xmlns:a16="http://schemas.microsoft.com/office/drawing/2014/main" id="{3C8BEC1B-9070-42A8-B965-D6F23F7D51FB}"/>
              </a:ext>
            </a:extLst>
          </p:cNvPr>
          <p:cNvSpPr>
            <a:spLocks noChangeShapeType="1"/>
          </p:cNvSpPr>
          <p:nvPr/>
        </p:nvSpPr>
        <p:spPr bwMode="auto">
          <a:xfrm flipV="1">
            <a:off x="5585840" y="4972943"/>
            <a:ext cx="0" cy="112647"/>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117" name="Line 192">
            <a:extLst>
              <a:ext uri="{FF2B5EF4-FFF2-40B4-BE49-F238E27FC236}">
                <a16:creationId xmlns:a16="http://schemas.microsoft.com/office/drawing/2014/main" id="{30BCC81A-B0B4-4015-96B8-EADE25A4001E}"/>
              </a:ext>
            </a:extLst>
          </p:cNvPr>
          <p:cNvSpPr>
            <a:spLocks noChangeShapeType="1"/>
          </p:cNvSpPr>
          <p:nvPr/>
        </p:nvSpPr>
        <p:spPr bwMode="auto">
          <a:xfrm flipV="1">
            <a:off x="7706864" y="4972943"/>
            <a:ext cx="0" cy="112647"/>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118" name="Line 194">
            <a:extLst>
              <a:ext uri="{FF2B5EF4-FFF2-40B4-BE49-F238E27FC236}">
                <a16:creationId xmlns:a16="http://schemas.microsoft.com/office/drawing/2014/main" id="{D64BCA7A-4A2D-401B-AA90-B21478A04BFE}"/>
              </a:ext>
            </a:extLst>
          </p:cNvPr>
          <p:cNvSpPr>
            <a:spLocks noChangeShapeType="1"/>
          </p:cNvSpPr>
          <p:nvPr/>
        </p:nvSpPr>
        <p:spPr bwMode="auto">
          <a:xfrm flipV="1">
            <a:off x="9827888" y="4972943"/>
            <a:ext cx="0" cy="112647"/>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119" name="Line 214">
            <a:extLst>
              <a:ext uri="{FF2B5EF4-FFF2-40B4-BE49-F238E27FC236}">
                <a16:creationId xmlns:a16="http://schemas.microsoft.com/office/drawing/2014/main" id="{C213C3A9-9BBB-46A3-82A4-5E1A1B9F09B1}"/>
              </a:ext>
            </a:extLst>
          </p:cNvPr>
          <p:cNvSpPr>
            <a:spLocks noChangeShapeType="1"/>
          </p:cNvSpPr>
          <p:nvPr/>
        </p:nvSpPr>
        <p:spPr bwMode="auto">
          <a:xfrm flipV="1">
            <a:off x="10888396" y="4972943"/>
            <a:ext cx="0" cy="112647"/>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120" name="Line 214">
            <a:extLst>
              <a:ext uri="{FF2B5EF4-FFF2-40B4-BE49-F238E27FC236}">
                <a16:creationId xmlns:a16="http://schemas.microsoft.com/office/drawing/2014/main" id="{C213C3A9-9BBB-46A3-82A4-5E1A1B9F09B1}"/>
              </a:ext>
            </a:extLst>
          </p:cNvPr>
          <p:cNvSpPr>
            <a:spLocks noChangeShapeType="1"/>
          </p:cNvSpPr>
          <p:nvPr/>
        </p:nvSpPr>
        <p:spPr bwMode="auto">
          <a:xfrm flipV="1">
            <a:off x="8767376" y="4972943"/>
            <a:ext cx="0" cy="112647"/>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121" name="Line 214">
            <a:extLst>
              <a:ext uri="{FF2B5EF4-FFF2-40B4-BE49-F238E27FC236}">
                <a16:creationId xmlns:a16="http://schemas.microsoft.com/office/drawing/2014/main" id="{C213C3A9-9BBB-46A3-82A4-5E1A1B9F09B1}"/>
              </a:ext>
            </a:extLst>
          </p:cNvPr>
          <p:cNvSpPr>
            <a:spLocks noChangeShapeType="1"/>
          </p:cNvSpPr>
          <p:nvPr/>
        </p:nvSpPr>
        <p:spPr bwMode="auto">
          <a:xfrm flipV="1">
            <a:off x="6646352" y="4972943"/>
            <a:ext cx="0" cy="112647"/>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122" name="Line 214">
            <a:extLst>
              <a:ext uri="{FF2B5EF4-FFF2-40B4-BE49-F238E27FC236}">
                <a16:creationId xmlns:a16="http://schemas.microsoft.com/office/drawing/2014/main" id="{C213C3A9-9BBB-46A3-82A4-5E1A1B9F09B1}"/>
              </a:ext>
            </a:extLst>
          </p:cNvPr>
          <p:cNvSpPr>
            <a:spLocks noChangeShapeType="1"/>
          </p:cNvSpPr>
          <p:nvPr/>
        </p:nvSpPr>
        <p:spPr bwMode="auto">
          <a:xfrm flipV="1">
            <a:off x="4525328" y="4972943"/>
            <a:ext cx="0" cy="112647"/>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113" name="TextBox 112"/>
          <p:cNvSpPr txBox="1"/>
          <p:nvPr/>
        </p:nvSpPr>
        <p:spPr>
          <a:xfrm>
            <a:off x="5635297" y="2231140"/>
            <a:ext cx="6124903" cy="636072"/>
          </a:xfrm>
          <a:prstGeom prst="rect">
            <a:avLst/>
          </a:prstGeom>
          <a:noFill/>
        </p:spPr>
        <p:txBody>
          <a:bodyPr wrap="square" rtlCol="0">
            <a:spAutoFit/>
          </a:bodyPr>
          <a:lstStyle/>
          <a:p>
            <a:pPr marL="239994" indent="-191995">
              <a:spcAft>
                <a:spcPts val="400"/>
              </a:spcAft>
              <a:buFont typeface="Wingdings" panose="05000000000000000000" pitchFamily="2" charset="2"/>
              <a:buChar char="§"/>
              <a:defRPr/>
            </a:pPr>
            <a:r>
              <a:rPr lang="en-US" sz="1600" dirty="0">
                <a:solidFill>
                  <a:srgbClr val="141414"/>
                </a:solidFill>
                <a:latin typeface="Calibri" panose="020F0502020204030204"/>
              </a:rPr>
              <a:t>PFS was not formally tested for statistical significance </a:t>
            </a:r>
          </a:p>
          <a:p>
            <a:pPr marL="239994" indent="-191995">
              <a:buFont typeface="Wingdings" panose="05000000000000000000" pitchFamily="2" charset="2"/>
              <a:buChar char="§"/>
              <a:defRPr/>
            </a:pPr>
            <a:r>
              <a:rPr lang="en-US" sz="1600" dirty="0">
                <a:solidFill>
                  <a:srgbClr val="141414"/>
                </a:solidFill>
                <a:latin typeface="Calibri" panose="020F0502020204030204"/>
              </a:rPr>
              <a:t>56.8% of patients in the control arm received 6 cycles of EP</a:t>
            </a:r>
          </a:p>
        </p:txBody>
      </p:sp>
      <p:sp>
        <p:nvSpPr>
          <p:cNvPr id="123" name="CasellaDiTesto 4"/>
          <p:cNvSpPr txBox="1">
            <a:spLocks noChangeArrowheads="1"/>
          </p:cNvSpPr>
          <p:nvPr/>
        </p:nvSpPr>
        <p:spPr bwMode="auto">
          <a:xfrm>
            <a:off x="5963046" y="6481050"/>
            <a:ext cx="6215295"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2400">
                <a:solidFill>
                  <a:schemeClr val="tx1"/>
                </a:solidFill>
                <a:latin typeface="Calibri" charset="0"/>
                <a:ea typeface="ＭＳ Ｐゴシック" charset="-128"/>
              </a:defRPr>
            </a:lvl1pPr>
            <a:lvl2pPr marL="742950" indent="-285750">
              <a:spcBef>
                <a:spcPct val="20000"/>
              </a:spcBef>
              <a:buFont typeface="Arial" charset="0"/>
              <a:buChar char="•"/>
              <a:defRPr sz="2100">
                <a:solidFill>
                  <a:schemeClr val="tx1"/>
                </a:solidFill>
                <a:latin typeface="Calibri" charset="0"/>
                <a:ea typeface="ＭＳ Ｐゴシック" charset="-128"/>
              </a:defRPr>
            </a:lvl2pPr>
            <a:lvl3pPr marL="1143000" indent="-228600">
              <a:spcBef>
                <a:spcPct val="20000"/>
              </a:spcBef>
              <a:buFont typeface="Arial" charset="0"/>
              <a:buChar char="•"/>
              <a:defRPr>
                <a:solidFill>
                  <a:schemeClr val="tx1"/>
                </a:solidFill>
                <a:latin typeface="Calibri" charset="0"/>
                <a:ea typeface="ＭＳ Ｐゴシック" charset="-128"/>
              </a:defRPr>
            </a:lvl3pPr>
            <a:lvl4pPr marL="1600200" indent="-228600">
              <a:spcBef>
                <a:spcPct val="20000"/>
              </a:spcBef>
              <a:buFont typeface="Arial" charset="0"/>
              <a:buChar char="•"/>
              <a:defRPr>
                <a:solidFill>
                  <a:schemeClr val="tx1"/>
                </a:solidFill>
                <a:latin typeface="Calibri" charset="0"/>
                <a:ea typeface="ＭＳ Ｐゴシック" charset="-128"/>
              </a:defRPr>
            </a:lvl4pPr>
            <a:lvl5pPr marL="2057400" indent="-228600">
              <a:spcBef>
                <a:spcPct val="20000"/>
              </a:spcBef>
              <a:buFont typeface="Arial" charset="0"/>
              <a:buChar char="•"/>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9pPr>
          </a:lstStyle>
          <a:p>
            <a:pPr algn="r">
              <a:spcBef>
                <a:spcPct val="0"/>
              </a:spcBef>
              <a:buNone/>
              <a:defRPr/>
            </a:pPr>
            <a:r>
              <a:rPr lang="cs-CZ" altLang="x-none" sz="1333" dirty="0">
                <a:solidFill>
                  <a:srgbClr val="141414"/>
                </a:solidFill>
              </a:rPr>
              <a:t>Paz-Ares </a:t>
            </a:r>
            <a:r>
              <a:rPr lang="cs-CZ" altLang="x-none" sz="1333">
                <a:solidFill>
                  <a:srgbClr val="141414"/>
                </a:solidFill>
              </a:rPr>
              <a:t>et al. </a:t>
            </a:r>
            <a:r>
              <a:rPr lang="cs-CZ" altLang="x-none" sz="1333" dirty="0">
                <a:solidFill>
                  <a:srgbClr val="141414"/>
                </a:solidFill>
              </a:rPr>
              <a:t>Lancet 2019; 394: 1929–39 </a:t>
            </a:r>
            <a:endParaRPr lang="it-IT" altLang="x-none" sz="1333" dirty="0">
              <a:solidFill>
                <a:srgbClr val="141414"/>
              </a:solidFill>
            </a:endParaRPr>
          </a:p>
        </p:txBody>
      </p:sp>
      <p:sp>
        <p:nvSpPr>
          <p:cNvPr id="124" name="TextBox 123">
            <a:extLst>
              <a:ext uri="{FF2B5EF4-FFF2-40B4-BE49-F238E27FC236}">
                <a16:creationId xmlns:a16="http://schemas.microsoft.com/office/drawing/2014/main" id="{21A8C020-CF13-1248-9869-9F3252BA78EF}"/>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5946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13" name="Chart 112"/>
          <p:cNvGraphicFramePr/>
          <p:nvPr/>
        </p:nvGraphicFramePr>
        <p:xfrm>
          <a:off x="361957" y="453421"/>
          <a:ext cx="5947529" cy="6015475"/>
        </p:xfrm>
        <a:graphic>
          <a:graphicData uri="http://schemas.openxmlformats.org/drawingml/2006/chart">
            <c:chart xmlns:c="http://schemas.openxmlformats.org/drawingml/2006/chart" xmlns:r="http://schemas.openxmlformats.org/officeDocument/2006/relationships" r:id="rId3"/>
          </a:graphicData>
        </a:graphic>
      </p:graphicFrame>
      <p:sp>
        <p:nvSpPr>
          <p:cNvPr id="123" name="TextBox 122"/>
          <p:cNvSpPr txBox="1"/>
          <p:nvPr/>
        </p:nvSpPr>
        <p:spPr>
          <a:xfrm>
            <a:off x="1501477" y="1951365"/>
            <a:ext cx="3351843" cy="584775"/>
          </a:xfrm>
          <a:prstGeom prst="rect">
            <a:avLst/>
          </a:prstGeom>
          <a:noFill/>
        </p:spPr>
        <p:txBody>
          <a:bodyPr wrap="square" rtlCol="0">
            <a:spAutoFit/>
          </a:bodyPr>
          <a:lstStyle/>
          <a:p>
            <a:pPr algn="ctr">
              <a:defRPr/>
            </a:pPr>
            <a:r>
              <a:rPr lang="en-GB" sz="1600" b="1" dirty="0">
                <a:solidFill>
                  <a:srgbClr val="141414"/>
                </a:solidFill>
                <a:latin typeface="Calibri" panose="020F0502020204030204"/>
                <a:cs typeface="Arial" panose="020B0604020202020204" pitchFamily="34" charset="0"/>
              </a:rPr>
              <a:t>Odds ratio </a:t>
            </a:r>
            <a:r>
              <a:rPr lang="nn-NO" sz="1600" b="1" dirty="0">
                <a:solidFill>
                  <a:srgbClr val="141414"/>
                </a:solidFill>
                <a:latin typeface="Calibri" panose="020F0502020204030204"/>
              </a:rPr>
              <a:t>1.56</a:t>
            </a:r>
            <a:endParaRPr lang="en-GB" sz="1600" dirty="0">
              <a:solidFill>
                <a:srgbClr val="141414"/>
              </a:solidFill>
              <a:latin typeface="Calibri" panose="020F0502020204030204"/>
              <a:cs typeface="Arial" panose="020B0604020202020204" pitchFamily="34" charset="0"/>
            </a:endParaRPr>
          </a:p>
          <a:p>
            <a:pPr algn="ctr" defTabSz="609585">
              <a:defRPr/>
            </a:pPr>
            <a:r>
              <a:rPr lang="nn-NO" sz="1600" dirty="0">
                <a:solidFill>
                  <a:srgbClr val="141414"/>
                </a:solidFill>
                <a:latin typeface="Calibri" panose="020F0502020204030204"/>
              </a:rPr>
              <a:t> </a:t>
            </a:r>
            <a:r>
              <a:rPr lang="it-IT" sz="1600" dirty="0">
                <a:solidFill>
                  <a:srgbClr val="141414"/>
                </a:solidFill>
                <a:latin typeface="Calibri" panose="020F0502020204030204"/>
              </a:rPr>
              <a:t>(95% CI 1</a:t>
            </a:r>
            <a:r>
              <a:rPr lang="nn-NO" sz="1600" dirty="0">
                <a:solidFill>
                  <a:srgbClr val="141414"/>
                </a:solidFill>
                <a:latin typeface="Calibri" panose="020F0502020204030204"/>
              </a:rPr>
              <a:t>.095</a:t>
            </a:r>
            <a:r>
              <a:rPr lang="it-IT" sz="1600" dirty="0">
                <a:solidFill>
                  <a:srgbClr val="141414"/>
                </a:solidFill>
                <a:latin typeface="Calibri" panose="020F0502020204030204"/>
              </a:rPr>
              <a:t>–</a:t>
            </a:r>
            <a:r>
              <a:rPr lang="nn-NO" sz="1600" dirty="0">
                <a:solidFill>
                  <a:srgbClr val="141414"/>
                </a:solidFill>
                <a:latin typeface="Calibri" panose="020F0502020204030204"/>
              </a:rPr>
              <a:t>2.218</a:t>
            </a:r>
            <a:r>
              <a:rPr lang="it-IT" sz="1600" dirty="0">
                <a:solidFill>
                  <a:srgbClr val="141414"/>
                </a:solidFill>
                <a:latin typeface="Calibri" panose="020F0502020204030204"/>
              </a:rPr>
              <a:t>)</a:t>
            </a:r>
            <a:endParaRPr lang="en-GB" sz="1600" dirty="0">
              <a:solidFill>
                <a:srgbClr val="141414"/>
              </a:solidFill>
              <a:latin typeface="Calibri" panose="020F0502020204030204"/>
            </a:endParaRPr>
          </a:p>
        </p:txBody>
      </p:sp>
      <p:sp>
        <p:nvSpPr>
          <p:cNvPr id="127" name="TextBox 126">
            <a:extLst>
              <a:ext uri="{FF2B5EF4-FFF2-40B4-BE49-F238E27FC236}">
                <a16:creationId xmlns:a16="http://schemas.microsoft.com/office/drawing/2014/main" id="{914184B1-1ECA-45D5-B407-4E0BE9CB1952}"/>
              </a:ext>
            </a:extLst>
          </p:cNvPr>
          <p:cNvSpPr txBox="1"/>
          <p:nvPr/>
        </p:nvSpPr>
        <p:spPr>
          <a:xfrm>
            <a:off x="1490393" y="1087745"/>
            <a:ext cx="3275755" cy="420564"/>
          </a:xfrm>
          <a:prstGeom prst="rect">
            <a:avLst/>
          </a:prstGeom>
          <a:noFill/>
          <a:ln>
            <a:noFill/>
          </a:ln>
        </p:spPr>
        <p:txBody>
          <a:bodyPr wrap="square" rtlCol="0">
            <a:spAutoFit/>
          </a:bodyPr>
          <a:lstStyle/>
          <a:p>
            <a:pPr algn="ctr">
              <a:defRPr/>
            </a:pPr>
            <a:r>
              <a:rPr lang="en-US" sz="2133" b="1" dirty="0">
                <a:solidFill>
                  <a:srgbClr val="141414"/>
                </a:solidFill>
                <a:latin typeface="Calibri" panose="020F0502020204030204"/>
              </a:rPr>
              <a:t>ORR*</a:t>
            </a:r>
          </a:p>
        </p:txBody>
      </p:sp>
      <p:sp>
        <p:nvSpPr>
          <p:cNvPr id="2" name="Title 1"/>
          <p:cNvSpPr>
            <a:spLocks noGrp="1"/>
          </p:cNvSpPr>
          <p:nvPr>
            <p:ph type="title"/>
          </p:nvPr>
        </p:nvSpPr>
        <p:spPr/>
        <p:txBody>
          <a:bodyPr/>
          <a:lstStyle/>
          <a:p>
            <a:r>
              <a:rPr lang="en-GB" dirty="0">
                <a:solidFill>
                  <a:srgbClr val="003854"/>
                </a:solidFill>
                <a:latin typeface="+mn-lt"/>
              </a:rPr>
              <a:t>Confirmed Objective Response</a:t>
            </a:r>
            <a:br>
              <a:rPr lang="en-GB" dirty="0">
                <a:solidFill>
                  <a:srgbClr val="003854"/>
                </a:solidFill>
                <a:latin typeface="+mn-lt"/>
              </a:rPr>
            </a:br>
            <a:endParaRPr lang="en-GB" dirty="0">
              <a:solidFill>
                <a:srgbClr val="003854"/>
              </a:solidFill>
              <a:latin typeface="+mn-lt"/>
            </a:endParaRPr>
          </a:p>
        </p:txBody>
      </p:sp>
      <p:sp>
        <p:nvSpPr>
          <p:cNvPr id="3" name="Text Placeholder 2">
            <a:extLst>
              <a:ext uri="{FF2B5EF4-FFF2-40B4-BE49-F238E27FC236}">
                <a16:creationId xmlns:a16="http://schemas.microsoft.com/office/drawing/2014/main" id="{4F7D6FF1-2C1B-4F81-AE1D-08D34C04E5C5}"/>
              </a:ext>
            </a:extLst>
          </p:cNvPr>
          <p:cNvSpPr>
            <a:spLocks noGrp="1"/>
          </p:cNvSpPr>
          <p:nvPr>
            <p:ph type="body" sz="quarter" idx="15"/>
          </p:nvPr>
        </p:nvSpPr>
        <p:spPr>
          <a:xfrm>
            <a:off x="240666" y="6174341"/>
            <a:ext cx="5111164" cy="363928"/>
          </a:xfrm>
        </p:spPr>
        <p:txBody>
          <a:bodyPr/>
          <a:lstStyle/>
          <a:p>
            <a:r>
              <a:rPr lang="en-GB" dirty="0">
                <a:solidFill>
                  <a:schemeClr val="tx1"/>
                </a:solidFill>
              </a:rPr>
              <a:t>*Investigator assessed per RECIST v1.1</a:t>
            </a:r>
            <a:br>
              <a:rPr lang="en-GB" dirty="0">
                <a:solidFill>
                  <a:schemeClr val="tx1"/>
                </a:solidFill>
              </a:rPr>
            </a:br>
            <a:endParaRPr lang="en-GB" dirty="0">
              <a:solidFill>
                <a:schemeClr val="tx1"/>
              </a:solidFill>
            </a:endParaRPr>
          </a:p>
        </p:txBody>
      </p:sp>
      <p:graphicFrame>
        <p:nvGraphicFramePr>
          <p:cNvPr id="8" name="Table 7"/>
          <p:cNvGraphicFramePr>
            <a:graphicFrameLocks noGrp="1"/>
          </p:cNvGraphicFramePr>
          <p:nvPr/>
        </p:nvGraphicFramePr>
        <p:xfrm>
          <a:off x="7734072" y="1717040"/>
          <a:ext cx="3936001" cy="1143000"/>
        </p:xfrm>
        <a:graphic>
          <a:graphicData uri="http://schemas.openxmlformats.org/drawingml/2006/table">
            <a:tbl>
              <a:tblPr firstRow="1" bandRow="1">
                <a:tableStyleId>{2D5ABB26-0587-4C30-8999-92F81FD0307C}</a:tableStyleId>
              </a:tblPr>
              <a:tblGrid>
                <a:gridCol w="1409929">
                  <a:extLst>
                    <a:ext uri="{9D8B030D-6E8A-4147-A177-3AD203B41FA5}">
                      <a16:colId xmlns:a16="http://schemas.microsoft.com/office/drawing/2014/main" val="1642588698"/>
                    </a:ext>
                  </a:extLst>
                </a:gridCol>
                <a:gridCol w="1595120">
                  <a:extLst>
                    <a:ext uri="{9D8B030D-6E8A-4147-A177-3AD203B41FA5}">
                      <a16:colId xmlns:a16="http://schemas.microsoft.com/office/drawing/2014/main" val="2460320185"/>
                    </a:ext>
                  </a:extLst>
                </a:gridCol>
                <a:gridCol w="930952">
                  <a:extLst>
                    <a:ext uri="{9D8B030D-6E8A-4147-A177-3AD203B41FA5}">
                      <a16:colId xmlns:a16="http://schemas.microsoft.com/office/drawing/2014/main" val="937959091"/>
                    </a:ext>
                  </a:extLst>
                </a:gridCol>
              </a:tblGrid>
              <a:tr h="223520">
                <a:tc>
                  <a:txBody>
                    <a:bodyPr/>
                    <a:lstStyle/>
                    <a:p>
                      <a:endParaRPr lang="en-GB" sz="1500" dirty="0">
                        <a:latin typeface="Arial" panose="020B0604020202020204" pitchFamily="34" charset="0"/>
                        <a:cs typeface="Arial" panose="020B060402020202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500" b="1" dirty="0" err="1">
                          <a:solidFill>
                            <a:srgbClr val="1F3D7B"/>
                          </a:solidFill>
                          <a:latin typeface="Arial" panose="020B0604020202020204" pitchFamily="34" charset="0"/>
                          <a:cs typeface="Arial" panose="020B0604020202020204" pitchFamily="34" charset="0"/>
                        </a:rPr>
                        <a:t>Durvalumab</a:t>
                      </a:r>
                      <a:r>
                        <a:rPr lang="en-GB" sz="1500" b="1" dirty="0">
                          <a:solidFill>
                            <a:srgbClr val="1F3D7B"/>
                          </a:solidFill>
                          <a:latin typeface="Arial" panose="020B0604020202020204" pitchFamily="34" charset="0"/>
                          <a:cs typeface="Arial" panose="020B0604020202020204" pitchFamily="34" charset="0"/>
                        </a:rPr>
                        <a:t> + EP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500" b="1" dirty="0">
                          <a:solidFill>
                            <a:srgbClr val="C41F3E"/>
                          </a:solidFill>
                          <a:latin typeface="Arial" panose="020B0604020202020204" pitchFamily="34" charset="0"/>
                          <a:cs typeface="Arial" panose="020B0604020202020204" pitchFamily="34" charset="0"/>
                        </a:rPr>
                        <a:t>EP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4763712"/>
                  </a:ext>
                </a:extLst>
              </a:tr>
              <a:tr h="223520">
                <a:tc>
                  <a:txBody>
                    <a:bodyPr/>
                    <a:lstStyle/>
                    <a:p>
                      <a:pPr algn="l"/>
                      <a:r>
                        <a:rPr lang="en-GB" sz="1500" b="0" dirty="0">
                          <a:latin typeface="Arial" panose="020B0604020202020204" pitchFamily="34" charset="0"/>
                          <a:cs typeface="Arial" panose="020B0604020202020204" pitchFamily="34" charset="0"/>
                        </a:rPr>
                        <a:t>Responders, n</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500" b="0" dirty="0">
                          <a:solidFill>
                            <a:schemeClr val="tx1"/>
                          </a:solidFill>
                          <a:latin typeface="Arial" panose="020B0604020202020204" pitchFamily="34" charset="0"/>
                          <a:cs typeface="Arial" panose="020B0604020202020204" pitchFamily="34" charset="0"/>
                        </a:rPr>
                        <a:t>182</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500" b="0" dirty="0">
                          <a:solidFill>
                            <a:schemeClr val="tx1"/>
                          </a:solidFill>
                          <a:latin typeface="Arial" panose="020B0604020202020204" pitchFamily="34" charset="0"/>
                          <a:cs typeface="Arial" panose="020B0604020202020204" pitchFamily="34" charset="0"/>
                        </a:rPr>
                        <a:t>155</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526392">
                <a:tc>
                  <a:txBody>
                    <a:bodyPr/>
                    <a:lstStyle/>
                    <a:p>
                      <a:pPr algn="l"/>
                      <a:r>
                        <a:rPr lang="en-GB" sz="1500" b="1" dirty="0">
                          <a:latin typeface="Arial" panose="020B0604020202020204" pitchFamily="34" charset="0"/>
                          <a:cs typeface="Arial" panose="020B0604020202020204" pitchFamily="34" charset="0"/>
                        </a:rPr>
                        <a:t>Median</a:t>
                      </a:r>
                      <a:r>
                        <a:rPr lang="en-GB" sz="1500" b="1" baseline="0" dirty="0">
                          <a:latin typeface="Arial" panose="020B0604020202020204" pitchFamily="34" charset="0"/>
                          <a:cs typeface="Arial" panose="020B0604020202020204" pitchFamily="34" charset="0"/>
                        </a:rPr>
                        <a:t> </a:t>
                      </a:r>
                      <a:r>
                        <a:rPr lang="en-GB" sz="1500" b="1" baseline="0" dirty="0" err="1">
                          <a:latin typeface="Arial" panose="020B0604020202020204" pitchFamily="34" charset="0"/>
                          <a:cs typeface="Arial" panose="020B0604020202020204" pitchFamily="34" charset="0"/>
                        </a:rPr>
                        <a:t>DoR</a:t>
                      </a:r>
                      <a:r>
                        <a:rPr lang="en-GB" sz="1500" b="0" dirty="0">
                          <a:latin typeface="Arial" panose="020B0604020202020204" pitchFamily="34" charset="0"/>
                          <a:cs typeface="Arial" panose="020B0604020202020204" pitchFamily="34" charset="0"/>
                        </a:rPr>
                        <a:t>,</a:t>
                      </a:r>
                      <a:r>
                        <a:rPr lang="en-GB" sz="1500" b="1" baseline="0" dirty="0">
                          <a:latin typeface="Arial" panose="020B0604020202020204" pitchFamily="34" charset="0"/>
                          <a:cs typeface="Arial" panose="020B0604020202020204" pitchFamily="34" charset="0"/>
                        </a:rPr>
                        <a:t> </a:t>
                      </a:r>
                      <a:r>
                        <a:rPr lang="en-GB" sz="1500" b="0" baseline="0" dirty="0">
                          <a:latin typeface="Arial" panose="020B0604020202020204" pitchFamily="34" charset="0"/>
                          <a:cs typeface="Arial" panose="020B0604020202020204" pitchFamily="34" charset="0"/>
                        </a:rPr>
                        <a:t>months (95% CI)</a:t>
                      </a:r>
                      <a:endParaRPr lang="en-GB" sz="1500" b="0" dirty="0">
                        <a:latin typeface="Arial" panose="020B060402020202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500" b="1" dirty="0">
                          <a:solidFill>
                            <a:schemeClr val="tx1"/>
                          </a:solidFill>
                          <a:latin typeface="Arial" panose="020B0604020202020204" pitchFamily="34" charset="0"/>
                          <a:cs typeface="Arial" panose="020B0604020202020204" pitchFamily="34" charset="0"/>
                        </a:rPr>
                        <a:t>5.1</a:t>
                      </a:r>
                      <a:br>
                        <a:rPr lang="en-GB" sz="1500" b="0" dirty="0">
                          <a:solidFill>
                            <a:schemeClr val="tx1"/>
                          </a:solidFill>
                          <a:latin typeface="Arial" panose="020B0604020202020204" pitchFamily="34" charset="0"/>
                          <a:cs typeface="Arial" panose="020B0604020202020204" pitchFamily="34" charset="0"/>
                        </a:rPr>
                      </a:br>
                      <a:r>
                        <a:rPr lang="en-GB" sz="1500" b="0" dirty="0">
                          <a:solidFill>
                            <a:schemeClr val="tx1"/>
                          </a:solidFill>
                          <a:latin typeface="Arial" panose="020B0604020202020204" pitchFamily="34" charset="0"/>
                          <a:cs typeface="Arial" panose="020B0604020202020204" pitchFamily="34" charset="0"/>
                        </a:rPr>
                        <a:t>(4.9–</a:t>
                      </a:r>
                      <a:r>
                        <a:rPr lang="en-GB" sz="1500" b="0" baseline="0" dirty="0">
                          <a:solidFill>
                            <a:schemeClr val="tx1"/>
                          </a:solidFill>
                          <a:latin typeface="Arial" panose="020B0604020202020204" pitchFamily="34" charset="0"/>
                          <a:cs typeface="Arial" panose="020B0604020202020204" pitchFamily="34" charset="0"/>
                        </a:rPr>
                        <a:t>5.3)</a:t>
                      </a:r>
                      <a:endParaRPr lang="en-GB" sz="1500" b="0" dirty="0">
                        <a:solidFill>
                          <a:schemeClr val="tx1"/>
                        </a:solidFill>
                        <a:latin typeface="Arial" panose="020B060402020202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500" b="1" dirty="0">
                          <a:solidFill>
                            <a:schemeClr val="tx1"/>
                          </a:solidFill>
                          <a:latin typeface="Arial" panose="020B0604020202020204" pitchFamily="34" charset="0"/>
                          <a:cs typeface="Arial" panose="020B0604020202020204" pitchFamily="34" charset="0"/>
                        </a:rPr>
                        <a:t>5.1</a:t>
                      </a:r>
                      <a:br>
                        <a:rPr lang="en-GB" sz="1500" b="0" dirty="0">
                          <a:solidFill>
                            <a:schemeClr val="tx1"/>
                          </a:solidFill>
                          <a:latin typeface="Arial" panose="020B0604020202020204" pitchFamily="34" charset="0"/>
                          <a:cs typeface="Arial" panose="020B0604020202020204" pitchFamily="34" charset="0"/>
                        </a:rPr>
                      </a:br>
                      <a:r>
                        <a:rPr lang="en-GB" sz="1500" b="0" dirty="0">
                          <a:solidFill>
                            <a:schemeClr val="tx1"/>
                          </a:solidFill>
                          <a:latin typeface="Arial" panose="020B0604020202020204" pitchFamily="34" charset="0"/>
                          <a:cs typeface="Arial" panose="020B0604020202020204" pitchFamily="34" charset="0"/>
                        </a:rPr>
                        <a:t>(4.8–5.3)</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43467694"/>
                  </a:ext>
                </a:extLst>
              </a:tr>
            </a:tbl>
          </a:graphicData>
        </a:graphic>
      </p:graphicFrame>
      <p:sp>
        <p:nvSpPr>
          <p:cNvPr id="129" name="TextBox 128"/>
          <p:cNvSpPr txBox="1"/>
          <p:nvPr/>
        </p:nvSpPr>
        <p:spPr>
          <a:xfrm>
            <a:off x="9456405" y="3720996"/>
            <a:ext cx="1155031" cy="338554"/>
          </a:xfrm>
          <a:prstGeom prst="rect">
            <a:avLst/>
          </a:prstGeom>
          <a:noFill/>
        </p:spPr>
        <p:txBody>
          <a:bodyPr wrap="square" lIns="96000" rtlCol="0">
            <a:spAutoFit/>
          </a:bodyPr>
          <a:lstStyle/>
          <a:p>
            <a:pPr>
              <a:defRPr/>
            </a:pPr>
            <a:r>
              <a:rPr lang="en-GB" sz="1600" dirty="0">
                <a:solidFill>
                  <a:srgbClr val="1F3D7B"/>
                </a:solidFill>
                <a:latin typeface="Calibri" panose="020F0502020204030204"/>
              </a:rPr>
              <a:t>22.7%</a:t>
            </a:r>
          </a:p>
        </p:txBody>
      </p:sp>
      <p:sp>
        <p:nvSpPr>
          <p:cNvPr id="130" name="TextBox 129"/>
          <p:cNvSpPr txBox="1"/>
          <p:nvPr/>
        </p:nvSpPr>
        <p:spPr>
          <a:xfrm>
            <a:off x="9456405" y="4156868"/>
            <a:ext cx="1155031" cy="338554"/>
          </a:xfrm>
          <a:prstGeom prst="rect">
            <a:avLst/>
          </a:prstGeom>
          <a:noFill/>
        </p:spPr>
        <p:txBody>
          <a:bodyPr wrap="square" lIns="96000" rIns="96000" rtlCol="0">
            <a:spAutoFit/>
          </a:bodyPr>
          <a:lstStyle/>
          <a:p>
            <a:pPr>
              <a:defRPr/>
            </a:pPr>
            <a:r>
              <a:rPr lang="en-GB" sz="1600" dirty="0">
                <a:solidFill>
                  <a:srgbClr val="C41F3E"/>
                </a:solidFill>
                <a:latin typeface="Calibri" panose="020F0502020204030204"/>
              </a:rPr>
              <a:t>6.3%</a:t>
            </a:r>
          </a:p>
        </p:txBody>
      </p:sp>
      <p:sp>
        <p:nvSpPr>
          <p:cNvPr id="133" name="TextBox 132">
            <a:extLst>
              <a:ext uri="{FF2B5EF4-FFF2-40B4-BE49-F238E27FC236}">
                <a16:creationId xmlns:a16="http://schemas.microsoft.com/office/drawing/2014/main" id="{914184B1-1ECA-45D5-B407-4E0BE9CB1952}"/>
              </a:ext>
            </a:extLst>
          </p:cNvPr>
          <p:cNvSpPr txBox="1"/>
          <p:nvPr/>
        </p:nvSpPr>
        <p:spPr>
          <a:xfrm>
            <a:off x="6477714" y="1087745"/>
            <a:ext cx="5192356" cy="420564"/>
          </a:xfrm>
          <a:prstGeom prst="rect">
            <a:avLst/>
          </a:prstGeom>
          <a:noFill/>
          <a:ln>
            <a:noFill/>
          </a:ln>
        </p:spPr>
        <p:txBody>
          <a:bodyPr wrap="square" rtlCol="0">
            <a:spAutoFit/>
          </a:bodyPr>
          <a:lstStyle/>
          <a:p>
            <a:pPr algn="ctr">
              <a:defRPr/>
            </a:pPr>
            <a:r>
              <a:rPr lang="en-US" sz="2133" b="1" dirty="0">
                <a:solidFill>
                  <a:srgbClr val="141414"/>
                </a:solidFill>
                <a:latin typeface="Calibri" panose="020F0502020204030204"/>
              </a:rPr>
              <a:t>Duration of Response</a:t>
            </a:r>
          </a:p>
        </p:txBody>
      </p:sp>
      <p:sp>
        <p:nvSpPr>
          <p:cNvPr id="15" name="Rectangle 10"/>
          <p:cNvSpPr>
            <a:spLocks noChangeArrowheads="1"/>
          </p:cNvSpPr>
          <p:nvPr/>
        </p:nvSpPr>
        <p:spPr bwMode="auto">
          <a:xfrm>
            <a:off x="6477714" y="5076243"/>
            <a:ext cx="519235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fontAlgn="base" hangingPunct="0">
              <a:spcBef>
                <a:spcPct val="0"/>
              </a:spcBef>
              <a:spcAft>
                <a:spcPct val="0"/>
              </a:spcAft>
              <a:defRPr/>
            </a:pPr>
            <a:r>
              <a:rPr lang="en-US" sz="1600" dirty="0">
                <a:solidFill>
                  <a:srgbClr val="141414"/>
                </a:solidFill>
                <a:latin typeface="Arial" pitchFamily="34" charset="0"/>
                <a:cs typeface="Arial" pitchFamily="34" charset="0"/>
              </a:rPr>
              <a:t>Time from confirmed objective response (months)</a:t>
            </a:r>
          </a:p>
        </p:txBody>
      </p:sp>
      <p:sp>
        <p:nvSpPr>
          <p:cNvPr id="16" name="Rectangle 10"/>
          <p:cNvSpPr>
            <a:spLocks noChangeArrowheads="1"/>
          </p:cNvSpPr>
          <p:nvPr/>
        </p:nvSpPr>
        <p:spPr bwMode="auto">
          <a:xfrm>
            <a:off x="6008474" y="1804194"/>
            <a:ext cx="47921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192000" bIns="0" anchor="ctr">
            <a:spAutoFit/>
          </a:bodyPr>
          <a:lstStyle/>
          <a:p>
            <a:pPr algn="r" eaLnBrk="0" fontAlgn="base" hangingPunct="0">
              <a:spcBef>
                <a:spcPct val="0"/>
              </a:spcBef>
              <a:spcAft>
                <a:spcPct val="0"/>
              </a:spcAft>
              <a:defRPr/>
            </a:pPr>
            <a:r>
              <a:rPr lang="en-US" sz="1600" dirty="0">
                <a:solidFill>
                  <a:srgbClr val="141414"/>
                </a:solidFill>
                <a:latin typeface="Arial" pitchFamily="34" charset="0"/>
                <a:cs typeface="Arial" pitchFamily="34" charset="0"/>
              </a:rPr>
              <a:t>1.0</a:t>
            </a:r>
          </a:p>
        </p:txBody>
      </p:sp>
      <p:sp>
        <p:nvSpPr>
          <p:cNvPr id="17" name="Rectangle 10"/>
          <p:cNvSpPr>
            <a:spLocks noChangeArrowheads="1"/>
          </p:cNvSpPr>
          <p:nvPr/>
        </p:nvSpPr>
        <p:spPr bwMode="auto">
          <a:xfrm>
            <a:off x="6430777" y="4667831"/>
            <a:ext cx="113814" cy="391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144000" rIns="0" bIns="0">
            <a:spAutoFit/>
          </a:bodyPr>
          <a:lstStyle/>
          <a:p>
            <a:pPr algn="ctr" eaLnBrk="0" fontAlgn="base" hangingPunct="0">
              <a:spcBef>
                <a:spcPct val="0"/>
              </a:spcBef>
              <a:spcAft>
                <a:spcPct val="0"/>
              </a:spcAft>
              <a:defRPr/>
            </a:pPr>
            <a:r>
              <a:rPr lang="en-US" sz="1600" dirty="0">
                <a:solidFill>
                  <a:srgbClr val="141414"/>
                </a:solidFill>
                <a:latin typeface="Arial" pitchFamily="34" charset="0"/>
                <a:cs typeface="Arial" pitchFamily="34" charset="0"/>
              </a:rPr>
              <a:t>0</a:t>
            </a:r>
          </a:p>
        </p:txBody>
      </p:sp>
      <p:sp>
        <p:nvSpPr>
          <p:cNvPr id="20" name="Line 15"/>
          <p:cNvSpPr>
            <a:spLocks noChangeShapeType="1"/>
          </p:cNvSpPr>
          <p:nvPr/>
        </p:nvSpPr>
        <p:spPr bwMode="auto">
          <a:xfrm>
            <a:off x="6398999" y="2477012"/>
            <a:ext cx="85615" cy="0"/>
          </a:xfrm>
          <a:prstGeom prst="line">
            <a:avLst/>
          </a:prstGeom>
          <a:noFill/>
          <a:ln w="19050" cap="sq">
            <a:solidFill>
              <a:schemeClr val="tx1"/>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600" dirty="0">
              <a:solidFill>
                <a:srgbClr val="141414"/>
              </a:solidFill>
              <a:latin typeface="Arial" pitchFamily="34" charset="0"/>
              <a:cs typeface="Arial" pitchFamily="34" charset="0"/>
            </a:endParaRPr>
          </a:p>
        </p:txBody>
      </p:sp>
      <p:sp>
        <p:nvSpPr>
          <p:cNvPr id="21" name="Line 16"/>
          <p:cNvSpPr>
            <a:spLocks noChangeShapeType="1"/>
          </p:cNvSpPr>
          <p:nvPr/>
        </p:nvSpPr>
        <p:spPr bwMode="auto">
          <a:xfrm>
            <a:off x="6398999" y="3026723"/>
            <a:ext cx="85615" cy="0"/>
          </a:xfrm>
          <a:prstGeom prst="line">
            <a:avLst/>
          </a:prstGeom>
          <a:noFill/>
          <a:ln w="19050" cap="sq">
            <a:solidFill>
              <a:schemeClr val="tx1"/>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600" dirty="0">
              <a:solidFill>
                <a:srgbClr val="141414"/>
              </a:solidFill>
              <a:latin typeface="Arial" pitchFamily="34" charset="0"/>
              <a:cs typeface="Arial" pitchFamily="34" charset="0"/>
            </a:endParaRPr>
          </a:p>
        </p:txBody>
      </p:sp>
      <p:sp>
        <p:nvSpPr>
          <p:cNvPr id="22" name="Line 17"/>
          <p:cNvSpPr>
            <a:spLocks noChangeShapeType="1"/>
          </p:cNvSpPr>
          <p:nvPr/>
        </p:nvSpPr>
        <p:spPr bwMode="auto">
          <a:xfrm>
            <a:off x="6398999" y="3576435"/>
            <a:ext cx="85615" cy="0"/>
          </a:xfrm>
          <a:prstGeom prst="line">
            <a:avLst/>
          </a:prstGeom>
          <a:noFill/>
          <a:ln w="19050" cap="sq">
            <a:solidFill>
              <a:schemeClr val="tx1"/>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600" dirty="0">
              <a:solidFill>
                <a:srgbClr val="141414"/>
              </a:solidFill>
              <a:latin typeface="Arial" pitchFamily="34" charset="0"/>
              <a:cs typeface="Arial" pitchFamily="34" charset="0"/>
            </a:endParaRPr>
          </a:p>
        </p:txBody>
      </p:sp>
      <p:sp>
        <p:nvSpPr>
          <p:cNvPr id="23" name="Line 18"/>
          <p:cNvSpPr>
            <a:spLocks noChangeShapeType="1"/>
          </p:cNvSpPr>
          <p:nvPr/>
        </p:nvSpPr>
        <p:spPr bwMode="auto">
          <a:xfrm>
            <a:off x="6398999" y="4126145"/>
            <a:ext cx="85615" cy="0"/>
          </a:xfrm>
          <a:prstGeom prst="line">
            <a:avLst/>
          </a:prstGeom>
          <a:noFill/>
          <a:ln w="19050" cap="sq">
            <a:solidFill>
              <a:schemeClr val="tx1"/>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600" dirty="0">
              <a:solidFill>
                <a:srgbClr val="141414"/>
              </a:solidFill>
              <a:latin typeface="Arial" pitchFamily="34" charset="0"/>
              <a:cs typeface="Arial" pitchFamily="34" charset="0"/>
            </a:endParaRPr>
          </a:p>
        </p:txBody>
      </p:sp>
      <p:sp>
        <p:nvSpPr>
          <p:cNvPr id="24" name="Line 19"/>
          <p:cNvSpPr>
            <a:spLocks noChangeShapeType="1"/>
          </p:cNvSpPr>
          <p:nvPr/>
        </p:nvSpPr>
        <p:spPr bwMode="auto">
          <a:xfrm>
            <a:off x="6398999" y="4668208"/>
            <a:ext cx="85615" cy="0"/>
          </a:xfrm>
          <a:prstGeom prst="line">
            <a:avLst/>
          </a:prstGeom>
          <a:noFill/>
          <a:ln w="19050" cap="sq">
            <a:solidFill>
              <a:schemeClr val="tx1"/>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600" dirty="0">
              <a:solidFill>
                <a:srgbClr val="141414"/>
              </a:solidFill>
              <a:latin typeface="Arial" pitchFamily="34" charset="0"/>
              <a:cs typeface="Arial" pitchFamily="34" charset="0"/>
            </a:endParaRPr>
          </a:p>
        </p:txBody>
      </p:sp>
      <p:sp>
        <p:nvSpPr>
          <p:cNvPr id="25" name="Line 20"/>
          <p:cNvSpPr>
            <a:spLocks noChangeShapeType="1"/>
          </p:cNvSpPr>
          <p:nvPr/>
        </p:nvSpPr>
        <p:spPr bwMode="auto">
          <a:xfrm rot="16200000">
            <a:off x="6444878" y="4710639"/>
            <a:ext cx="85615" cy="0"/>
          </a:xfrm>
          <a:prstGeom prst="line">
            <a:avLst/>
          </a:prstGeom>
          <a:noFill/>
          <a:ln w="19050" cap="sq">
            <a:solidFill>
              <a:schemeClr val="tx1"/>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600" dirty="0">
              <a:solidFill>
                <a:srgbClr val="141414"/>
              </a:solidFill>
              <a:latin typeface="Arial" pitchFamily="34" charset="0"/>
              <a:cs typeface="Arial" pitchFamily="34" charset="0"/>
            </a:endParaRPr>
          </a:p>
        </p:txBody>
      </p:sp>
      <p:sp>
        <p:nvSpPr>
          <p:cNvPr id="26" name="Line 22"/>
          <p:cNvSpPr>
            <a:spLocks noChangeShapeType="1"/>
          </p:cNvSpPr>
          <p:nvPr/>
        </p:nvSpPr>
        <p:spPr bwMode="auto">
          <a:xfrm rot="16200000">
            <a:off x="7185219" y="4710639"/>
            <a:ext cx="85615" cy="0"/>
          </a:xfrm>
          <a:prstGeom prst="line">
            <a:avLst/>
          </a:prstGeom>
          <a:noFill/>
          <a:ln w="19050" cap="sq">
            <a:solidFill>
              <a:schemeClr val="tx1"/>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600" dirty="0">
              <a:solidFill>
                <a:srgbClr val="141414"/>
              </a:solidFill>
              <a:latin typeface="Arial" pitchFamily="34" charset="0"/>
              <a:cs typeface="Arial" pitchFamily="34" charset="0"/>
            </a:endParaRPr>
          </a:p>
        </p:txBody>
      </p:sp>
      <p:sp>
        <p:nvSpPr>
          <p:cNvPr id="27" name="Line 24"/>
          <p:cNvSpPr>
            <a:spLocks noChangeShapeType="1"/>
          </p:cNvSpPr>
          <p:nvPr/>
        </p:nvSpPr>
        <p:spPr bwMode="auto">
          <a:xfrm rot="16200000">
            <a:off x="7925561" y="4710639"/>
            <a:ext cx="85615" cy="0"/>
          </a:xfrm>
          <a:prstGeom prst="line">
            <a:avLst/>
          </a:prstGeom>
          <a:noFill/>
          <a:ln w="19050" cap="sq">
            <a:solidFill>
              <a:schemeClr val="tx1"/>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600" dirty="0">
              <a:solidFill>
                <a:srgbClr val="141414"/>
              </a:solidFill>
              <a:latin typeface="Arial" pitchFamily="34" charset="0"/>
              <a:cs typeface="Arial" pitchFamily="34" charset="0"/>
            </a:endParaRPr>
          </a:p>
        </p:txBody>
      </p:sp>
      <p:sp>
        <p:nvSpPr>
          <p:cNvPr id="28" name="Line 26"/>
          <p:cNvSpPr>
            <a:spLocks noChangeShapeType="1"/>
          </p:cNvSpPr>
          <p:nvPr/>
        </p:nvSpPr>
        <p:spPr bwMode="auto">
          <a:xfrm rot="16200000">
            <a:off x="9406243" y="4710639"/>
            <a:ext cx="85615" cy="0"/>
          </a:xfrm>
          <a:prstGeom prst="line">
            <a:avLst/>
          </a:prstGeom>
          <a:noFill/>
          <a:ln w="19050" cap="sq">
            <a:solidFill>
              <a:schemeClr val="tx1"/>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600" dirty="0">
              <a:solidFill>
                <a:srgbClr val="141414"/>
              </a:solidFill>
              <a:latin typeface="Arial" pitchFamily="34" charset="0"/>
              <a:cs typeface="Arial" pitchFamily="34" charset="0"/>
            </a:endParaRPr>
          </a:p>
        </p:txBody>
      </p:sp>
      <p:sp>
        <p:nvSpPr>
          <p:cNvPr id="29" name="Line 32"/>
          <p:cNvSpPr>
            <a:spLocks noChangeShapeType="1"/>
          </p:cNvSpPr>
          <p:nvPr/>
        </p:nvSpPr>
        <p:spPr bwMode="auto">
          <a:xfrm rot="16200000">
            <a:off x="11627263" y="4710639"/>
            <a:ext cx="85615" cy="0"/>
          </a:xfrm>
          <a:prstGeom prst="line">
            <a:avLst/>
          </a:prstGeom>
          <a:noFill/>
          <a:ln w="19050" cap="sq">
            <a:solidFill>
              <a:schemeClr val="tx1"/>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600" dirty="0">
              <a:solidFill>
                <a:srgbClr val="141414"/>
              </a:solidFill>
              <a:latin typeface="Arial" pitchFamily="34" charset="0"/>
              <a:cs typeface="Arial" pitchFamily="34" charset="0"/>
            </a:endParaRPr>
          </a:p>
        </p:txBody>
      </p:sp>
      <p:sp>
        <p:nvSpPr>
          <p:cNvPr id="30" name="Rectangle 10"/>
          <p:cNvSpPr>
            <a:spLocks noChangeArrowheads="1"/>
          </p:cNvSpPr>
          <p:nvPr/>
        </p:nvSpPr>
        <p:spPr bwMode="auto">
          <a:xfrm rot="16200000">
            <a:off x="3921300" y="3128479"/>
            <a:ext cx="33443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spAutoFit/>
          </a:bodyPr>
          <a:lstStyle/>
          <a:p>
            <a:pPr algn="ctr" eaLnBrk="0" fontAlgn="base" hangingPunct="0">
              <a:spcBef>
                <a:spcPct val="0"/>
              </a:spcBef>
              <a:spcAft>
                <a:spcPct val="0"/>
              </a:spcAft>
              <a:defRPr/>
            </a:pPr>
            <a:r>
              <a:rPr lang="en-US" sz="1600" dirty="0">
                <a:solidFill>
                  <a:srgbClr val="141414"/>
                </a:solidFill>
                <a:latin typeface="Arial" pitchFamily="34" charset="0"/>
                <a:cs typeface="Arial" pitchFamily="34" charset="0"/>
              </a:rPr>
              <a:t>Proportion of patients in response</a:t>
            </a:r>
          </a:p>
        </p:txBody>
      </p:sp>
      <p:sp>
        <p:nvSpPr>
          <p:cNvPr id="31" name="Rectangle 10"/>
          <p:cNvSpPr>
            <a:spLocks noChangeArrowheads="1"/>
          </p:cNvSpPr>
          <p:nvPr/>
        </p:nvSpPr>
        <p:spPr bwMode="auto">
          <a:xfrm>
            <a:off x="6008474" y="2353904"/>
            <a:ext cx="47921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192000" bIns="0" anchor="ctr">
            <a:spAutoFit/>
          </a:bodyPr>
          <a:lstStyle/>
          <a:p>
            <a:pPr algn="r" eaLnBrk="0" fontAlgn="base" hangingPunct="0">
              <a:spcBef>
                <a:spcPct val="0"/>
              </a:spcBef>
              <a:spcAft>
                <a:spcPct val="0"/>
              </a:spcAft>
              <a:defRPr/>
            </a:pPr>
            <a:r>
              <a:rPr lang="en-US" sz="1600" dirty="0">
                <a:solidFill>
                  <a:srgbClr val="141414"/>
                </a:solidFill>
                <a:latin typeface="Arial" pitchFamily="34" charset="0"/>
                <a:cs typeface="Arial" pitchFamily="34" charset="0"/>
              </a:rPr>
              <a:t>0.8</a:t>
            </a:r>
          </a:p>
        </p:txBody>
      </p:sp>
      <p:sp>
        <p:nvSpPr>
          <p:cNvPr id="32" name="Rectangle 10"/>
          <p:cNvSpPr>
            <a:spLocks noChangeArrowheads="1"/>
          </p:cNvSpPr>
          <p:nvPr/>
        </p:nvSpPr>
        <p:spPr bwMode="auto">
          <a:xfrm>
            <a:off x="6008474" y="2903615"/>
            <a:ext cx="47921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192000" bIns="0" anchor="ctr">
            <a:spAutoFit/>
          </a:bodyPr>
          <a:lstStyle/>
          <a:p>
            <a:pPr algn="r" eaLnBrk="0" fontAlgn="base" hangingPunct="0">
              <a:spcBef>
                <a:spcPct val="0"/>
              </a:spcBef>
              <a:spcAft>
                <a:spcPct val="0"/>
              </a:spcAft>
              <a:defRPr/>
            </a:pPr>
            <a:r>
              <a:rPr lang="en-US" sz="1600" dirty="0">
                <a:solidFill>
                  <a:srgbClr val="141414"/>
                </a:solidFill>
                <a:latin typeface="Arial" pitchFamily="34" charset="0"/>
                <a:cs typeface="Arial" pitchFamily="34" charset="0"/>
              </a:rPr>
              <a:t>0.6</a:t>
            </a:r>
          </a:p>
        </p:txBody>
      </p:sp>
      <p:sp>
        <p:nvSpPr>
          <p:cNvPr id="33" name="Rectangle 10"/>
          <p:cNvSpPr>
            <a:spLocks noChangeArrowheads="1"/>
          </p:cNvSpPr>
          <p:nvPr/>
        </p:nvSpPr>
        <p:spPr bwMode="auto">
          <a:xfrm>
            <a:off x="6008474" y="3453326"/>
            <a:ext cx="47921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192000" bIns="0" anchor="ctr">
            <a:spAutoFit/>
          </a:bodyPr>
          <a:lstStyle/>
          <a:p>
            <a:pPr algn="r" eaLnBrk="0" fontAlgn="base" hangingPunct="0">
              <a:spcBef>
                <a:spcPct val="0"/>
              </a:spcBef>
              <a:spcAft>
                <a:spcPct val="0"/>
              </a:spcAft>
              <a:defRPr/>
            </a:pPr>
            <a:r>
              <a:rPr lang="en-US" sz="1600" dirty="0">
                <a:solidFill>
                  <a:srgbClr val="141414"/>
                </a:solidFill>
                <a:latin typeface="Arial" pitchFamily="34" charset="0"/>
                <a:cs typeface="Arial" pitchFamily="34" charset="0"/>
              </a:rPr>
              <a:t>0.4</a:t>
            </a:r>
          </a:p>
        </p:txBody>
      </p:sp>
      <p:sp>
        <p:nvSpPr>
          <p:cNvPr id="34" name="Rectangle 10"/>
          <p:cNvSpPr>
            <a:spLocks noChangeArrowheads="1"/>
          </p:cNvSpPr>
          <p:nvPr/>
        </p:nvSpPr>
        <p:spPr bwMode="auto">
          <a:xfrm>
            <a:off x="6008474" y="4003036"/>
            <a:ext cx="47921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192000" bIns="0" anchor="ctr">
            <a:spAutoFit/>
          </a:bodyPr>
          <a:lstStyle/>
          <a:p>
            <a:pPr algn="r" eaLnBrk="0" fontAlgn="base" hangingPunct="0">
              <a:spcBef>
                <a:spcPct val="0"/>
              </a:spcBef>
              <a:spcAft>
                <a:spcPct val="0"/>
              </a:spcAft>
              <a:defRPr/>
            </a:pPr>
            <a:r>
              <a:rPr lang="en-US" sz="1600" dirty="0">
                <a:solidFill>
                  <a:srgbClr val="141414"/>
                </a:solidFill>
                <a:latin typeface="Arial" pitchFamily="34" charset="0"/>
                <a:cs typeface="Arial" pitchFamily="34" charset="0"/>
              </a:rPr>
              <a:t>0.2</a:t>
            </a:r>
          </a:p>
        </p:txBody>
      </p:sp>
      <p:sp>
        <p:nvSpPr>
          <p:cNvPr id="35" name="Rectangle 10"/>
          <p:cNvSpPr>
            <a:spLocks noChangeArrowheads="1"/>
          </p:cNvSpPr>
          <p:nvPr/>
        </p:nvSpPr>
        <p:spPr bwMode="auto">
          <a:xfrm>
            <a:off x="6179996" y="4545100"/>
            <a:ext cx="30768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192000" bIns="0" anchor="ctr">
            <a:spAutoFit/>
          </a:bodyPr>
          <a:lstStyle/>
          <a:p>
            <a:pPr algn="r" eaLnBrk="0" fontAlgn="base" hangingPunct="0">
              <a:spcBef>
                <a:spcPct val="0"/>
              </a:spcBef>
              <a:spcAft>
                <a:spcPct val="0"/>
              </a:spcAft>
              <a:defRPr/>
            </a:pPr>
            <a:r>
              <a:rPr lang="en-US" sz="1600" dirty="0">
                <a:solidFill>
                  <a:srgbClr val="141414"/>
                </a:solidFill>
                <a:latin typeface="Arial" pitchFamily="34" charset="0"/>
                <a:cs typeface="Arial" pitchFamily="34" charset="0"/>
              </a:rPr>
              <a:t>0</a:t>
            </a:r>
          </a:p>
        </p:txBody>
      </p:sp>
      <p:sp>
        <p:nvSpPr>
          <p:cNvPr id="36" name="Rectangle 10"/>
          <p:cNvSpPr>
            <a:spLocks noChangeArrowheads="1"/>
          </p:cNvSpPr>
          <p:nvPr/>
        </p:nvSpPr>
        <p:spPr bwMode="auto">
          <a:xfrm>
            <a:off x="7170794" y="4667831"/>
            <a:ext cx="113814" cy="391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144000" rIns="0" bIns="0">
            <a:spAutoFit/>
          </a:bodyPr>
          <a:lstStyle/>
          <a:p>
            <a:pPr algn="ctr" eaLnBrk="0" fontAlgn="base" hangingPunct="0">
              <a:spcBef>
                <a:spcPct val="0"/>
              </a:spcBef>
              <a:spcAft>
                <a:spcPct val="0"/>
              </a:spcAft>
              <a:defRPr/>
            </a:pPr>
            <a:r>
              <a:rPr lang="en-US" sz="1600" dirty="0">
                <a:solidFill>
                  <a:srgbClr val="141414"/>
                </a:solidFill>
                <a:latin typeface="Arial" pitchFamily="34" charset="0"/>
                <a:cs typeface="Arial" pitchFamily="34" charset="0"/>
              </a:rPr>
              <a:t>3</a:t>
            </a:r>
          </a:p>
        </p:txBody>
      </p:sp>
      <p:sp>
        <p:nvSpPr>
          <p:cNvPr id="37" name="Rectangle 10"/>
          <p:cNvSpPr>
            <a:spLocks noChangeArrowheads="1"/>
          </p:cNvSpPr>
          <p:nvPr/>
        </p:nvSpPr>
        <p:spPr bwMode="auto">
          <a:xfrm>
            <a:off x="7910812" y="4667831"/>
            <a:ext cx="113814" cy="391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144000" rIns="0" bIns="0">
            <a:spAutoFit/>
          </a:bodyPr>
          <a:lstStyle/>
          <a:p>
            <a:pPr algn="ctr" eaLnBrk="0" fontAlgn="base" hangingPunct="0">
              <a:spcBef>
                <a:spcPct val="0"/>
              </a:spcBef>
              <a:spcAft>
                <a:spcPct val="0"/>
              </a:spcAft>
              <a:defRPr/>
            </a:pPr>
            <a:r>
              <a:rPr lang="en-US" sz="1600" dirty="0">
                <a:solidFill>
                  <a:srgbClr val="141414"/>
                </a:solidFill>
                <a:latin typeface="Arial" pitchFamily="34" charset="0"/>
                <a:cs typeface="Arial" pitchFamily="34" charset="0"/>
              </a:rPr>
              <a:t>6</a:t>
            </a:r>
          </a:p>
        </p:txBody>
      </p:sp>
      <p:sp>
        <p:nvSpPr>
          <p:cNvPr id="38" name="Rectangle 10"/>
          <p:cNvSpPr>
            <a:spLocks noChangeArrowheads="1"/>
          </p:cNvSpPr>
          <p:nvPr/>
        </p:nvSpPr>
        <p:spPr bwMode="auto">
          <a:xfrm>
            <a:off x="8650829" y="4667831"/>
            <a:ext cx="113814" cy="391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144000" rIns="0" bIns="0">
            <a:spAutoFit/>
          </a:bodyPr>
          <a:lstStyle/>
          <a:p>
            <a:pPr algn="ctr" eaLnBrk="0" fontAlgn="base" hangingPunct="0">
              <a:spcBef>
                <a:spcPct val="0"/>
              </a:spcBef>
              <a:spcAft>
                <a:spcPct val="0"/>
              </a:spcAft>
              <a:defRPr/>
            </a:pPr>
            <a:r>
              <a:rPr lang="en-US" sz="1600" dirty="0">
                <a:solidFill>
                  <a:srgbClr val="141414"/>
                </a:solidFill>
                <a:latin typeface="Arial" pitchFamily="34" charset="0"/>
                <a:cs typeface="Arial" pitchFamily="34" charset="0"/>
              </a:rPr>
              <a:t>9</a:t>
            </a:r>
          </a:p>
        </p:txBody>
      </p:sp>
      <p:sp>
        <p:nvSpPr>
          <p:cNvPr id="39" name="Rectangle 10"/>
          <p:cNvSpPr>
            <a:spLocks noChangeArrowheads="1"/>
          </p:cNvSpPr>
          <p:nvPr/>
        </p:nvSpPr>
        <p:spPr bwMode="auto">
          <a:xfrm>
            <a:off x="11553997" y="4667831"/>
            <a:ext cx="227626" cy="391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144000" rIns="0" bIns="0">
            <a:spAutoFit/>
          </a:bodyPr>
          <a:lstStyle/>
          <a:p>
            <a:pPr algn="ctr" eaLnBrk="0" fontAlgn="base" hangingPunct="0">
              <a:spcBef>
                <a:spcPct val="0"/>
              </a:spcBef>
              <a:spcAft>
                <a:spcPct val="0"/>
              </a:spcAft>
              <a:defRPr/>
            </a:pPr>
            <a:r>
              <a:rPr lang="en-US" sz="1600" dirty="0">
                <a:solidFill>
                  <a:srgbClr val="141414"/>
                </a:solidFill>
                <a:latin typeface="Arial" pitchFamily="34" charset="0"/>
                <a:cs typeface="Arial" pitchFamily="34" charset="0"/>
              </a:rPr>
              <a:t>21</a:t>
            </a:r>
          </a:p>
        </p:txBody>
      </p:sp>
      <p:sp>
        <p:nvSpPr>
          <p:cNvPr id="40" name="TextBox 39"/>
          <p:cNvSpPr txBox="1"/>
          <p:nvPr/>
        </p:nvSpPr>
        <p:spPr>
          <a:xfrm>
            <a:off x="5542962" y="5345169"/>
            <a:ext cx="6314380" cy="707694"/>
          </a:xfrm>
          <a:prstGeom prst="rect">
            <a:avLst/>
          </a:prstGeom>
          <a:noFill/>
        </p:spPr>
        <p:txBody>
          <a:bodyPr wrap="square" rtlCol="0">
            <a:spAutoFit/>
          </a:bodyPr>
          <a:lstStyle/>
          <a:p>
            <a:pPr>
              <a:tabLst>
                <a:tab pos="819130" algn="ctr"/>
                <a:tab pos="1555712" algn="ctr"/>
                <a:tab pos="2292293" algn="ctr"/>
                <a:tab pos="3035224" algn="ctr"/>
                <a:tab pos="3771806" algn="ctr"/>
                <a:tab pos="4514738" algn="ctr"/>
                <a:tab pos="5251319" algn="ctr"/>
                <a:tab pos="5994250" algn="ctr"/>
                <a:tab pos="6409106" algn="ctr"/>
              </a:tabLst>
              <a:defRPr/>
            </a:pPr>
            <a:r>
              <a:rPr lang="en-GB" sz="1333" b="1" dirty="0">
                <a:solidFill>
                  <a:srgbClr val="141414"/>
                </a:solidFill>
                <a:latin typeface="Arial" pitchFamily="34" charset="0"/>
                <a:cs typeface="Arial" pitchFamily="34" charset="0"/>
              </a:rPr>
              <a:t>No. at risk</a:t>
            </a:r>
          </a:p>
          <a:p>
            <a:pPr>
              <a:tabLst>
                <a:tab pos="819130" algn="ctr"/>
                <a:tab pos="1555712" algn="ctr"/>
                <a:tab pos="2292293" algn="ctr"/>
                <a:tab pos="3035224" algn="ctr"/>
                <a:tab pos="3771806" algn="ctr"/>
                <a:tab pos="4514738" algn="ctr"/>
                <a:tab pos="5251319" algn="ctr"/>
                <a:tab pos="5994250" algn="ctr"/>
                <a:tab pos="6409106" algn="ctr"/>
              </a:tabLst>
              <a:defRPr/>
            </a:pPr>
            <a:r>
              <a:rPr lang="en-GB" sz="1333" b="1" dirty="0">
                <a:solidFill>
                  <a:srgbClr val="1F3D7B"/>
                </a:solidFill>
                <a:latin typeface="Arial" pitchFamily="34" charset="0"/>
                <a:cs typeface="Arial" pitchFamily="34" charset="0"/>
              </a:rPr>
              <a:t>D + EP</a:t>
            </a:r>
            <a:r>
              <a:rPr lang="en-GB" sz="1333" dirty="0">
                <a:solidFill>
                  <a:srgbClr val="1F3D7B"/>
                </a:solidFill>
                <a:latin typeface="Arial" pitchFamily="34" charset="0"/>
                <a:cs typeface="Arial" pitchFamily="34" charset="0"/>
              </a:rPr>
              <a:t>	182	170	70	38	28	16	4	0	</a:t>
            </a:r>
          </a:p>
          <a:p>
            <a:pPr>
              <a:tabLst>
                <a:tab pos="819130" algn="ctr"/>
                <a:tab pos="1555712" algn="ctr"/>
                <a:tab pos="2292293" algn="ctr"/>
                <a:tab pos="3035224" algn="ctr"/>
                <a:tab pos="3771806" algn="ctr"/>
                <a:tab pos="4514738" algn="ctr"/>
                <a:tab pos="5251319" algn="ctr"/>
                <a:tab pos="5994250" algn="ctr"/>
                <a:tab pos="6409106" algn="ctr"/>
              </a:tabLst>
              <a:defRPr/>
            </a:pPr>
            <a:r>
              <a:rPr lang="en-GB" sz="1333" b="1" dirty="0">
                <a:solidFill>
                  <a:srgbClr val="C41F3E"/>
                </a:solidFill>
                <a:latin typeface="Arial" pitchFamily="34" charset="0"/>
                <a:cs typeface="Arial" pitchFamily="34" charset="0"/>
              </a:rPr>
              <a:t>EP</a:t>
            </a:r>
            <a:r>
              <a:rPr lang="en-GB" sz="1333" dirty="0">
                <a:solidFill>
                  <a:srgbClr val="C41F3E"/>
                </a:solidFill>
                <a:latin typeface="Arial" pitchFamily="34" charset="0"/>
                <a:cs typeface="Arial" pitchFamily="34" charset="0"/>
              </a:rPr>
              <a:t>	155	144	48	14	  7	  1	0	0</a:t>
            </a:r>
          </a:p>
        </p:txBody>
      </p:sp>
      <p:sp>
        <p:nvSpPr>
          <p:cNvPr id="42" name="Line 32"/>
          <p:cNvSpPr>
            <a:spLocks noChangeShapeType="1"/>
          </p:cNvSpPr>
          <p:nvPr/>
        </p:nvSpPr>
        <p:spPr bwMode="auto">
          <a:xfrm rot="16200000">
            <a:off x="10886926" y="4710639"/>
            <a:ext cx="85615" cy="0"/>
          </a:xfrm>
          <a:prstGeom prst="line">
            <a:avLst/>
          </a:prstGeom>
          <a:noFill/>
          <a:ln w="19050" cap="sq">
            <a:solidFill>
              <a:schemeClr val="tx1"/>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600" dirty="0">
              <a:solidFill>
                <a:srgbClr val="141414"/>
              </a:solidFill>
              <a:latin typeface="Arial" pitchFamily="34" charset="0"/>
              <a:cs typeface="Arial" pitchFamily="34" charset="0"/>
            </a:endParaRPr>
          </a:p>
        </p:txBody>
      </p:sp>
      <p:sp>
        <p:nvSpPr>
          <p:cNvPr id="43" name="Line 32"/>
          <p:cNvSpPr>
            <a:spLocks noChangeShapeType="1"/>
          </p:cNvSpPr>
          <p:nvPr/>
        </p:nvSpPr>
        <p:spPr bwMode="auto">
          <a:xfrm rot="16200000">
            <a:off x="10146585" y="4710639"/>
            <a:ext cx="85615" cy="0"/>
          </a:xfrm>
          <a:prstGeom prst="line">
            <a:avLst/>
          </a:prstGeom>
          <a:noFill/>
          <a:ln w="19050" cap="sq">
            <a:solidFill>
              <a:schemeClr val="tx1"/>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600" dirty="0">
              <a:solidFill>
                <a:srgbClr val="141414"/>
              </a:solidFill>
              <a:latin typeface="Arial" pitchFamily="34" charset="0"/>
              <a:cs typeface="Arial" pitchFamily="34" charset="0"/>
            </a:endParaRPr>
          </a:p>
        </p:txBody>
      </p:sp>
      <p:sp>
        <p:nvSpPr>
          <p:cNvPr id="44" name="Line 32"/>
          <p:cNvSpPr>
            <a:spLocks noChangeShapeType="1"/>
          </p:cNvSpPr>
          <p:nvPr/>
        </p:nvSpPr>
        <p:spPr bwMode="auto">
          <a:xfrm rot="16200000">
            <a:off x="8665902" y="4710639"/>
            <a:ext cx="85615" cy="0"/>
          </a:xfrm>
          <a:prstGeom prst="line">
            <a:avLst/>
          </a:prstGeom>
          <a:noFill/>
          <a:ln w="19050" cap="sq">
            <a:solidFill>
              <a:schemeClr val="tx1"/>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600" dirty="0">
              <a:solidFill>
                <a:srgbClr val="141414"/>
              </a:solidFill>
              <a:latin typeface="Arial" pitchFamily="34" charset="0"/>
              <a:cs typeface="Arial" pitchFamily="34" charset="0"/>
            </a:endParaRPr>
          </a:p>
        </p:txBody>
      </p:sp>
      <p:sp>
        <p:nvSpPr>
          <p:cNvPr id="45" name="Rectangle 10"/>
          <p:cNvSpPr>
            <a:spLocks noChangeArrowheads="1"/>
          </p:cNvSpPr>
          <p:nvPr/>
        </p:nvSpPr>
        <p:spPr bwMode="auto">
          <a:xfrm>
            <a:off x="9333941" y="4667831"/>
            <a:ext cx="227626" cy="391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144000" rIns="0" bIns="0">
            <a:spAutoFit/>
          </a:bodyPr>
          <a:lstStyle/>
          <a:p>
            <a:pPr algn="ctr" eaLnBrk="0" fontAlgn="base" hangingPunct="0">
              <a:spcBef>
                <a:spcPct val="0"/>
              </a:spcBef>
              <a:spcAft>
                <a:spcPct val="0"/>
              </a:spcAft>
              <a:defRPr/>
            </a:pPr>
            <a:r>
              <a:rPr lang="en-US" sz="1600" dirty="0">
                <a:solidFill>
                  <a:srgbClr val="141414"/>
                </a:solidFill>
                <a:latin typeface="Arial" pitchFamily="34" charset="0"/>
                <a:cs typeface="Arial" pitchFamily="34" charset="0"/>
              </a:rPr>
              <a:t>12</a:t>
            </a:r>
          </a:p>
        </p:txBody>
      </p:sp>
      <p:sp>
        <p:nvSpPr>
          <p:cNvPr id="46" name="Rectangle 10"/>
          <p:cNvSpPr>
            <a:spLocks noChangeArrowheads="1"/>
          </p:cNvSpPr>
          <p:nvPr/>
        </p:nvSpPr>
        <p:spPr bwMode="auto">
          <a:xfrm>
            <a:off x="10073959" y="4667831"/>
            <a:ext cx="227626" cy="391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144000" rIns="0" bIns="0">
            <a:spAutoFit/>
          </a:bodyPr>
          <a:lstStyle/>
          <a:p>
            <a:pPr algn="ctr" eaLnBrk="0" fontAlgn="base" hangingPunct="0">
              <a:spcBef>
                <a:spcPct val="0"/>
              </a:spcBef>
              <a:spcAft>
                <a:spcPct val="0"/>
              </a:spcAft>
              <a:defRPr/>
            </a:pPr>
            <a:r>
              <a:rPr lang="en-US" sz="1600" dirty="0">
                <a:solidFill>
                  <a:srgbClr val="141414"/>
                </a:solidFill>
                <a:latin typeface="Arial" pitchFamily="34" charset="0"/>
                <a:cs typeface="Arial" pitchFamily="34" charset="0"/>
              </a:rPr>
              <a:t>15</a:t>
            </a:r>
          </a:p>
        </p:txBody>
      </p:sp>
      <p:sp>
        <p:nvSpPr>
          <p:cNvPr id="47" name="Rectangle 10"/>
          <p:cNvSpPr>
            <a:spLocks noChangeArrowheads="1"/>
          </p:cNvSpPr>
          <p:nvPr/>
        </p:nvSpPr>
        <p:spPr bwMode="auto">
          <a:xfrm>
            <a:off x="10813976" y="4667831"/>
            <a:ext cx="227626" cy="391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144000" rIns="0" bIns="0">
            <a:spAutoFit/>
          </a:bodyPr>
          <a:lstStyle/>
          <a:p>
            <a:pPr algn="ctr" eaLnBrk="0" fontAlgn="base" hangingPunct="0">
              <a:spcBef>
                <a:spcPct val="0"/>
              </a:spcBef>
              <a:spcAft>
                <a:spcPct val="0"/>
              </a:spcAft>
              <a:defRPr/>
            </a:pPr>
            <a:r>
              <a:rPr lang="en-US" sz="1600" dirty="0">
                <a:solidFill>
                  <a:srgbClr val="141414"/>
                </a:solidFill>
                <a:latin typeface="Arial" pitchFamily="34" charset="0"/>
                <a:cs typeface="Arial" pitchFamily="34" charset="0"/>
              </a:rPr>
              <a:t>18</a:t>
            </a:r>
          </a:p>
        </p:txBody>
      </p:sp>
      <p:grpSp>
        <p:nvGrpSpPr>
          <p:cNvPr id="150" name="Group 149"/>
          <p:cNvGrpSpPr/>
          <p:nvPr/>
        </p:nvGrpSpPr>
        <p:grpSpPr>
          <a:xfrm>
            <a:off x="6491491" y="1881300"/>
            <a:ext cx="3892661" cy="2772467"/>
            <a:chOff x="4868618" y="1410975"/>
            <a:chExt cx="2919496" cy="2079350"/>
          </a:xfrm>
        </p:grpSpPr>
        <p:sp>
          <p:nvSpPr>
            <p:cNvPr id="41" name="Freeform 9"/>
            <p:cNvSpPr>
              <a:spLocks/>
            </p:cNvSpPr>
            <p:nvPr/>
          </p:nvSpPr>
          <p:spPr bwMode="auto">
            <a:xfrm>
              <a:off x="4868618" y="1447803"/>
              <a:ext cx="2919496" cy="2007350"/>
            </a:xfrm>
            <a:custGeom>
              <a:avLst/>
              <a:gdLst>
                <a:gd name="T0" fmla="*/ 371 w 2092"/>
                <a:gd name="T1" fmla="*/ 15 h 1397"/>
                <a:gd name="T2" fmla="*/ 384 w 2092"/>
                <a:gd name="T3" fmla="*/ 21 h 1397"/>
                <a:gd name="T4" fmla="*/ 388 w 2092"/>
                <a:gd name="T5" fmla="*/ 36 h 1397"/>
                <a:gd name="T6" fmla="*/ 414 w 2092"/>
                <a:gd name="T7" fmla="*/ 54 h 1397"/>
                <a:gd name="T8" fmla="*/ 427 w 2092"/>
                <a:gd name="T9" fmla="*/ 124 h 1397"/>
                <a:gd name="T10" fmla="*/ 435 w 2092"/>
                <a:gd name="T11" fmla="*/ 153 h 1397"/>
                <a:gd name="T12" fmla="*/ 440 w 2092"/>
                <a:gd name="T13" fmla="*/ 223 h 1397"/>
                <a:gd name="T14" fmla="*/ 454 w 2092"/>
                <a:gd name="T15" fmla="*/ 252 h 1397"/>
                <a:gd name="T16" fmla="*/ 457 w 2092"/>
                <a:gd name="T17" fmla="*/ 292 h 1397"/>
                <a:gd name="T18" fmla="*/ 474 w 2092"/>
                <a:gd name="T19" fmla="*/ 320 h 1397"/>
                <a:gd name="T20" fmla="*/ 493 w 2092"/>
                <a:gd name="T21" fmla="*/ 374 h 1397"/>
                <a:gd name="T22" fmla="*/ 501 w 2092"/>
                <a:gd name="T23" fmla="*/ 410 h 1397"/>
                <a:gd name="T24" fmla="*/ 523 w 2092"/>
                <a:gd name="T25" fmla="*/ 458 h 1397"/>
                <a:gd name="T26" fmla="*/ 544 w 2092"/>
                <a:gd name="T27" fmla="*/ 479 h 1397"/>
                <a:gd name="T28" fmla="*/ 565 w 2092"/>
                <a:gd name="T29" fmla="*/ 496 h 1397"/>
                <a:gd name="T30" fmla="*/ 606 w 2092"/>
                <a:gd name="T31" fmla="*/ 515 h 1397"/>
                <a:gd name="T32" fmla="*/ 612 w 2092"/>
                <a:gd name="T33" fmla="*/ 553 h 1397"/>
                <a:gd name="T34" fmla="*/ 631 w 2092"/>
                <a:gd name="T35" fmla="*/ 566 h 1397"/>
                <a:gd name="T36" fmla="*/ 636 w 2092"/>
                <a:gd name="T37" fmla="*/ 606 h 1397"/>
                <a:gd name="T38" fmla="*/ 648 w 2092"/>
                <a:gd name="T39" fmla="*/ 618 h 1397"/>
                <a:gd name="T40" fmla="*/ 653 w 2092"/>
                <a:gd name="T41" fmla="*/ 652 h 1397"/>
                <a:gd name="T42" fmla="*/ 672 w 2092"/>
                <a:gd name="T43" fmla="*/ 702 h 1397"/>
                <a:gd name="T44" fmla="*/ 676 w 2092"/>
                <a:gd name="T45" fmla="*/ 801 h 1397"/>
                <a:gd name="T46" fmla="*/ 706 w 2092"/>
                <a:gd name="T47" fmla="*/ 818 h 1397"/>
                <a:gd name="T48" fmla="*/ 736 w 2092"/>
                <a:gd name="T49" fmla="*/ 881 h 1397"/>
                <a:gd name="T50" fmla="*/ 772 w 2092"/>
                <a:gd name="T51" fmla="*/ 896 h 1397"/>
                <a:gd name="T52" fmla="*/ 789 w 2092"/>
                <a:gd name="T53" fmla="*/ 946 h 1397"/>
                <a:gd name="T54" fmla="*/ 800 w 2092"/>
                <a:gd name="T55" fmla="*/ 967 h 1397"/>
                <a:gd name="T56" fmla="*/ 808 w 2092"/>
                <a:gd name="T57" fmla="*/ 1014 h 1397"/>
                <a:gd name="T58" fmla="*/ 855 w 2092"/>
                <a:gd name="T59" fmla="*/ 1022 h 1397"/>
                <a:gd name="T60" fmla="*/ 877 w 2092"/>
                <a:gd name="T61" fmla="*/ 1045 h 1397"/>
                <a:gd name="T62" fmla="*/ 889 w 2092"/>
                <a:gd name="T63" fmla="*/ 1054 h 1397"/>
                <a:gd name="T64" fmla="*/ 896 w 2092"/>
                <a:gd name="T65" fmla="*/ 1073 h 1397"/>
                <a:gd name="T66" fmla="*/ 917 w 2092"/>
                <a:gd name="T67" fmla="*/ 1106 h 1397"/>
                <a:gd name="T68" fmla="*/ 928 w 2092"/>
                <a:gd name="T69" fmla="*/ 1136 h 1397"/>
                <a:gd name="T70" fmla="*/ 990 w 2092"/>
                <a:gd name="T71" fmla="*/ 1144 h 1397"/>
                <a:gd name="T72" fmla="*/ 1022 w 2092"/>
                <a:gd name="T73" fmla="*/ 1167 h 1397"/>
                <a:gd name="T74" fmla="*/ 1090 w 2092"/>
                <a:gd name="T75" fmla="*/ 1190 h 1397"/>
                <a:gd name="T76" fmla="*/ 1150 w 2092"/>
                <a:gd name="T77" fmla="*/ 1235 h 1397"/>
                <a:gd name="T78" fmla="*/ 1179 w 2092"/>
                <a:gd name="T79" fmla="*/ 1258 h 1397"/>
                <a:gd name="T80" fmla="*/ 1218 w 2092"/>
                <a:gd name="T81" fmla="*/ 1281 h 1397"/>
                <a:gd name="T82" fmla="*/ 1263 w 2092"/>
                <a:gd name="T83" fmla="*/ 1291 h 1397"/>
                <a:gd name="T84" fmla="*/ 1327 w 2092"/>
                <a:gd name="T85" fmla="*/ 1325 h 1397"/>
                <a:gd name="T86" fmla="*/ 1904 w 2092"/>
                <a:gd name="T87" fmla="*/ 1338 h 1397"/>
                <a:gd name="T88" fmla="*/ 1924 w 2092"/>
                <a:gd name="T89" fmla="*/ 1397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092" h="1397">
                  <a:moveTo>
                    <a:pt x="0" y="0"/>
                  </a:moveTo>
                  <a:lnTo>
                    <a:pt x="371" y="0"/>
                  </a:lnTo>
                  <a:lnTo>
                    <a:pt x="371" y="15"/>
                  </a:lnTo>
                  <a:lnTo>
                    <a:pt x="376" y="15"/>
                  </a:lnTo>
                  <a:lnTo>
                    <a:pt x="376" y="21"/>
                  </a:lnTo>
                  <a:lnTo>
                    <a:pt x="384" y="21"/>
                  </a:lnTo>
                  <a:lnTo>
                    <a:pt x="384" y="29"/>
                  </a:lnTo>
                  <a:lnTo>
                    <a:pt x="388" y="29"/>
                  </a:lnTo>
                  <a:lnTo>
                    <a:pt x="388" y="36"/>
                  </a:lnTo>
                  <a:lnTo>
                    <a:pt x="401" y="36"/>
                  </a:lnTo>
                  <a:lnTo>
                    <a:pt x="401" y="54"/>
                  </a:lnTo>
                  <a:lnTo>
                    <a:pt x="414" y="54"/>
                  </a:lnTo>
                  <a:lnTo>
                    <a:pt x="414" y="86"/>
                  </a:lnTo>
                  <a:lnTo>
                    <a:pt x="427" y="86"/>
                  </a:lnTo>
                  <a:lnTo>
                    <a:pt x="427" y="124"/>
                  </a:lnTo>
                  <a:lnTo>
                    <a:pt x="431" y="124"/>
                  </a:lnTo>
                  <a:lnTo>
                    <a:pt x="431" y="153"/>
                  </a:lnTo>
                  <a:lnTo>
                    <a:pt x="435" y="153"/>
                  </a:lnTo>
                  <a:lnTo>
                    <a:pt x="435" y="193"/>
                  </a:lnTo>
                  <a:lnTo>
                    <a:pt x="440" y="193"/>
                  </a:lnTo>
                  <a:lnTo>
                    <a:pt x="440" y="223"/>
                  </a:lnTo>
                  <a:lnTo>
                    <a:pt x="444" y="223"/>
                  </a:lnTo>
                  <a:lnTo>
                    <a:pt x="444" y="252"/>
                  </a:lnTo>
                  <a:lnTo>
                    <a:pt x="454" y="252"/>
                  </a:lnTo>
                  <a:lnTo>
                    <a:pt x="454" y="273"/>
                  </a:lnTo>
                  <a:lnTo>
                    <a:pt x="457" y="273"/>
                  </a:lnTo>
                  <a:lnTo>
                    <a:pt x="457" y="292"/>
                  </a:lnTo>
                  <a:lnTo>
                    <a:pt x="465" y="292"/>
                  </a:lnTo>
                  <a:lnTo>
                    <a:pt x="465" y="320"/>
                  </a:lnTo>
                  <a:lnTo>
                    <a:pt x="474" y="320"/>
                  </a:lnTo>
                  <a:lnTo>
                    <a:pt x="474" y="338"/>
                  </a:lnTo>
                  <a:lnTo>
                    <a:pt x="493" y="338"/>
                  </a:lnTo>
                  <a:lnTo>
                    <a:pt x="493" y="374"/>
                  </a:lnTo>
                  <a:lnTo>
                    <a:pt x="497" y="374"/>
                  </a:lnTo>
                  <a:lnTo>
                    <a:pt x="497" y="410"/>
                  </a:lnTo>
                  <a:lnTo>
                    <a:pt x="501" y="410"/>
                  </a:lnTo>
                  <a:lnTo>
                    <a:pt x="501" y="437"/>
                  </a:lnTo>
                  <a:lnTo>
                    <a:pt x="523" y="437"/>
                  </a:lnTo>
                  <a:lnTo>
                    <a:pt x="523" y="458"/>
                  </a:lnTo>
                  <a:lnTo>
                    <a:pt x="531" y="458"/>
                  </a:lnTo>
                  <a:lnTo>
                    <a:pt x="531" y="479"/>
                  </a:lnTo>
                  <a:lnTo>
                    <a:pt x="544" y="479"/>
                  </a:lnTo>
                  <a:lnTo>
                    <a:pt x="544" y="488"/>
                  </a:lnTo>
                  <a:lnTo>
                    <a:pt x="565" y="488"/>
                  </a:lnTo>
                  <a:lnTo>
                    <a:pt x="565" y="496"/>
                  </a:lnTo>
                  <a:lnTo>
                    <a:pt x="587" y="496"/>
                  </a:lnTo>
                  <a:lnTo>
                    <a:pt x="587" y="515"/>
                  </a:lnTo>
                  <a:lnTo>
                    <a:pt x="606" y="515"/>
                  </a:lnTo>
                  <a:lnTo>
                    <a:pt x="606" y="534"/>
                  </a:lnTo>
                  <a:lnTo>
                    <a:pt x="612" y="534"/>
                  </a:lnTo>
                  <a:lnTo>
                    <a:pt x="612" y="553"/>
                  </a:lnTo>
                  <a:lnTo>
                    <a:pt x="619" y="553"/>
                  </a:lnTo>
                  <a:lnTo>
                    <a:pt x="619" y="566"/>
                  </a:lnTo>
                  <a:lnTo>
                    <a:pt x="631" y="566"/>
                  </a:lnTo>
                  <a:lnTo>
                    <a:pt x="631" y="576"/>
                  </a:lnTo>
                  <a:lnTo>
                    <a:pt x="636" y="576"/>
                  </a:lnTo>
                  <a:lnTo>
                    <a:pt x="636" y="606"/>
                  </a:lnTo>
                  <a:lnTo>
                    <a:pt x="644" y="606"/>
                  </a:lnTo>
                  <a:lnTo>
                    <a:pt x="644" y="618"/>
                  </a:lnTo>
                  <a:lnTo>
                    <a:pt x="648" y="618"/>
                  </a:lnTo>
                  <a:lnTo>
                    <a:pt x="648" y="633"/>
                  </a:lnTo>
                  <a:lnTo>
                    <a:pt x="653" y="633"/>
                  </a:lnTo>
                  <a:lnTo>
                    <a:pt x="653" y="652"/>
                  </a:lnTo>
                  <a:lnTo>
                    <a:pt x="661" y="652"/>
                  </a:lnTo>
                  <a:lnTo>
                    <a:pt x="661" y="702"/>
                  </a:lnTo>
                  <a:lnTo>
                    <a:pt x="672" y="702"/>
                  </a:lnTo>
                  <a:lnTo>
                    <a:pt x="672" y="749"/>
                  </a:lnTo>
                  <a:lnTo>
                    <a:pt x="676" y="749"/>
                  </a:lnTo>
                  <a:lnTo>
                    <a:pt x="676" y="801"/>
                  </a:lnTo>
                  <a:lnTo>
                    <a:pt x="698" y="801"/>
                  </a:lnTo>
                  <a:lnTo>
                    <a:pt x="698" y="818"/>
                  </a:lnTo>
                  <a:lnTo>
                    <a:pt x="706" y="818"/>
                  </a:lnTo>
                  <a:lnTo>
                    <a:pt x="706" y="860"/>
                  </a:lnTo>
                  <a:lnTo>
                    <a:pt x="736" y="860"/>
                  </a:lnTo>
                  <a:lnTo>
                    <a:pt x="736" y="881"/>
                  </a:lnTo>
                  <a:lnTo>
                    <a:pt x="762" y="881"/>
                  </a:lnTo>
                  <a:lnTo>
                    <a:pt x="762" y="896"/>
                  </a:lnTo>
                  <a:lnTo>
                    <a:pt x="772" y="896"/>
                  </a:lnTo>
                  <a:lnTo>
                    <a:pt x="772" y="934"/>
                  </a:lnTo>
                  <a:lnTo>
                    <a:pt x="789" y="934"/>
                  </a:lnTo>
                  <a:lnTo>
                    <a:pt x="789" y="946"/>
                  </a:lnTo>
                  <a:lnTo>
                    <a:pt x="796" y="946"/>
                  </a:lnTo>
                  <a:lnTo>
                    <a:pt x="796" y="967"/>
                  </a:lnTo>
                  <a:lnTo>
                    <a:pt x="800" y="967"/>
                  </a:lnTo>
                  <a:lnTo>
                    <a:pt x="800" y="993"/>
                  </a:lnTo>
                  <a:lnTo>
                    <a:pt x="808" y="993"/>
                  </a:lnTo>
                  <a:lnTo>
                    <a:pt x="808" y="1014"/>
                  </a:lnTo>
                  <a:lnTo>
                    <a:pt x="834" y="1014"/>
                  </a:lnTo>
                  <a:lnTo>
                    <a:pt x="834" y="1022"/>
                  </a:lnTo>
                  <a:lnTo>
                    <a:pt x="855" y="1022"/>
                  </a:lnTo>
                  <a:lnTo>
                    <a:pt x="855" y="1033"/>
                  </a:lnTo>
                  <a:lnTo>
                    <a:pt x="877" y="1033"/>
                  </a:lnTo>
                  <a:lnTo>
                    <a:pt x="877" y="1045"/>
                  </a:lnTo>
                  <a:lnTo>
                    <a:pt x="879" y="1045"/>
                  </a:lnTo>
                  <a:lnTo>
                    <a:pt x="879" y="1054"/>
                  </a:lnTo>
                  <a:lnTo>
                    <a:pt x="889" y="1054"/>
                  </a:lnTo>
                  <a:lnTo>
                    <a:pt x="889" y="1062"/>
                  </a:lnTo>
                  <a:lnTo>
                    <a:pt x="896" y="1062"/>
                  </a:lnTo>
                  <a:lnTo>
                    <a:pt x="896" y="1073"/>
                  </a:lnTo>
                  <a:lnTo>
                    <a:pt x="906" y="1073"/>
                  </a:lnTo>
                  <a:lnTo>
                    <a:pt x="906" y="1106"/>
                  </a:lnTo>
                  <a:lnTo>
                    <a:pt x="917" y="1106"/>
                  </a:lnTo>
                  <a:lnTo>
                    <a:pt x="917" y="1125"/>
                  </a:lnTo>
                  <a:lnTo>
                    <a:pt x="928" y="1125"/>
                  </a:lnTo>
                  <a:lnTo>
                    <a:pt x="928" y="1136"/>
                  </a:lnTo>
                  <a:lnTo>
                    <a:pt x="949" y="1136"/>
                  </a:lnTo>
                  <a:lnTo>
                    <a:pt x="949" y="1144"/>
                  </a:lnTo>
                  <a:lnTo>
                    <a:pt x="990" y="1144"/>
                  </a:lnTo>
                  <a:lnTo>
                    <a:pt x="990" y="1157"/>
                  </a:lnTo>
                  <a:lnTo>
                    <a:pt x="1022" y="1157"/>
                  </a:lnTo>
                  <a:lnTo>
                    <a:pt x="1022" y="1167"/>
                  </a:lnTo>
                  <a:lnTo>
                    <a:pt x="1062" y="1167"/>
                  </a:lnTo>
                  <a:lnTo>
                    <a:pt x="1062" y="1190"/>
                  </a:lnTo>
                  <a:lnTo>
                    <a:pt x="1090" y="1190"/>
                  </a:lnTo>
                  <a:lnTo>
                    <a:pt x="1090" y="1201"/>
                  </a:lnTo>
                  <a:lnTo>
                    <a:pt x="1150" y="1201"/>
                  </a:lnTo>
                  <a:lnTo>
                    <a:pt x="1150" y="1235"/>
                  </a:lnTo>
                  <a:lnTo>
                    <a:pt x="1162" y="1235"/>
                  </a:lnTo>
                  <a:lnTo>
                    <a:pt x="1162" y="1258"/>
                  </a:lnTo>
                  <a:lnTo>
                    <a:pt x="1179" y="1258"/>
                  </a:lnTo>
                  <a:lnTo>
                    <a:pt x="1179" y="1268"/>
                  </a:lnTo>
                  <a:lnTo>
                    <a:pt x="1218" y="1268"/>
                  </a:lnTo>
                  <a:lnTo>
                    <a:pt x="1218" y="1281"/>
                  </a:lnTo>
                  <a:lnTo>
                    <a:pt x="1224" y="1281"/>
                  </a:lnTo>
                  <a:lnTo>
                    <a:pt x="1224" y="1291"/>
                  </a:lnTo>
                  <a:lnTo>
                    <a:pt x="1263" y="1291"/>
                  </a:lnTo>
                  <a:lnTo>
                    <a:pt x="1263" y="1304"/>
                  </a:lnTo>
                  <a:lnTo>
                    <a:pt x="1327" y="1304"/>
                  </a:lnTo>
                  <a:lnTo>
                    <a:pt x="1327" y="1325"/>
                  </a:lnTo>
                  <a:lnTo>
                    <a:pt x="1382" y="1325"/>
                  </a:lnTo>
                  <a:lnTo>
                    <a:pt x="1382" y="1338"/>
                  </a:lnTo>
                  <a:lnTo>
                    <a:pt x="1904" y="1338"/>
                  </a:lnTo>
                  <a:lnTo>
                    <a:pt x="1904" y="1367"/>
                  </a:lnTo>
                  <a:lnTo>
                    <a:pt x="1924" y="1367"/>
                  </a:lnTo>
                  <a:lnTo>
                    <a:pt x="1924" y="1397"/>
                  </a:lnTo>
                  <a:lnTo>
                    <a:pt x="2092" y="1397"/>
                  </a:lnTo>
                </a:path>
              </a:pathLst>
            </a:custGeom>
            <a:noFill/>
            <a:ln w="28575" cap="flat">
              <a:solidFill>
                <a:srgbClr val="C41F3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51" name="Line 10"/>
            <p:cNvSpPr>
              <a:spLocks noChangeShapeType="1"/>
            </p:cNvSpPr>
            <p:nvPr/>
          </p:nvSpPr>
          <p:spPr bwMode="auto">
            <a:xfrm>
              <a:off x="7788114" y="3418325"/>
              <a:ext cx="0" cy="72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52" name="Line 11"/>
            <p:cNvSpPr>
              <a:spLocks noChangeShapeType="1"/>
            </p:cNvSpPr>
            <p:nvPr/>
          </p:nvSpPr>
          <p:spPr bwMode="auto">
            <a:xfrm>
              <a:off x="7517377" y="3333547"/>
              <a:ext cx="0" cy="72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53" name="Line 12"/>
            <p:cNvSpPr>
              <a:spLocks noChangeShapeType="1"/>
            </p:cNvSpPr>
            <p:nvPr/>
          </p:nvSpPr>
          <p:spPr bwMode="auto">
            <a:xfrm>
              <a:off x="7504817" y="3333547"/>
              <a:ext cx="0" cy="72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54" name="Line 13"/>
            <p:cNvSpPr>
              <a:spLocks noChangeShapeType="1"/>
            </p:cNvSpPr>
            <p:nvPr/>
          </p:nvSpPr>
          <p:spPr bwMode="auto">
            <a:xfrm>
              <a:off x="7451786" y="3333547"/>
              <a:ext cx="0" cy="72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55" name="Line 14"/>
            <p:cNvSpPr>
              <a:spLocks noChangeShapeType="1"/>
            </p:cNvSpPr>
            <p:nvPr/>
          </p:nvSpPr>
          <p:spPr bwMode="auto">
            <a:xfrm>
              <a:off x="7100107" y="3333547"/>
              <a:ext cx="0" cy="72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56" name="Line 15"/>
            <p:cNvSpPr>
              <a:spLocks noChangeShapeType="1"/>
            </p:cNvSpPr>
            <p:nvPr/>
          </p:nvSpPr>
          <p:spPr bwMode="auto">
            <a:xfrm>
              <a:off x="6850303" y="3333547"/>
              <a:ext cx="0" cy="72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57" name="Line 16"/>
            <p:cNvSpPr>
              <a:spLocks noChangeShapeType="1"/>
            </p:cNvSpPr>
            <p:nvPr/>
          </p:nvSpPr>
          <p:spPr bwMode="auto">
            <a:xfrm>
              <a:off x="6279522" y="3076343"/>
              <a:ext cx="0" cy="72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58" name="Line 17"/>
            <p:cNvSpPr>
              <a:spLocks noChangeShapeType="1"/>
            </p:cNvSpPr>
            <p:nvPr/>
          </p:nvSpPr>
          <p:spPr bwMode="auto">
            <a:xfrm>
              <a:off x="6237656" y="3057663"/>
              <a:ext cx="0" cy="72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59" name="Line 18"/>
            <p:cNvSpPr>
              <a:spLocks noChangeShapeType="1"/>
            </p:cNvSpPr>
            <p:nvPr/>
          </p:nvSpPr>
          <p:spPr bwMode="auto">
            <a:xfrm>
              <a:off x="6151131" y="3027488"/>
              <a:ext cx="0" cy="72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60" name="Line 19"/>
            <p:cNvSpPr>
              <a:spLocks noChangeShapeType="1"/>
            </p:cNvSpPr>
            <p:nvPr/>
          </p:nvSpPr>
          <p:spPr bwMode="auto">
            <a:xfrm>
              <a:off x="5859460" y="2649583"/>
              <a:ext cx="0" cy="72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61" name="Line 20"/>
            <p:cNvSpPr>
              <a:spLocks noChangeShapeType="1"/>
            </p:cNvSpPr>
            <p:nvPr/>
          </p:nvSpPr>
          <p:spPr bwMode="auto">
            <a:xfrm>
              <a:off x="5785496" y="2350708"/>
              <a:ext cx="0" cy="72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62" name="Line 21"/>
            <p:cNvSpPr>
              <a:spLocks noChangeShapeType="1"/>
            </p:cNvSpPr>
            <p:nvPr/>
          </p:nvSpPr>
          <p:spPr bwMode="auto">
            <a:xfrm>
              <a:off x="5493826" y="1773074"/>
              <a:ext cx="0" cy="72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63" name="Line 22"/>
            <p:cNvSpPr>
              <a:spLocks noChangeShapeType="1"/>
            </p:cNvSpPr>
            <p:nvPr/>
          </p:nvSpPr>
          <p:spPr bwMode="auto">
            <a:xfrm>
              <a:off x="5446377" y="1507248"/>
              <a:ext cx="0" cy="72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96" name="Line 23"/>
            <p:cNvSpPr>
              <a:spLocks noChangeShapeType="1"/>
            </p:cNvSpPr>
            <p:nvPr/>
          </p:nvSpPr>
          <p:spPr bwMode="auto">
            <a:xfrm>
              <a:off x="5393346" y="1438277"/>
              <a:ext cx="0" cy="72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97" name="Line 24"/>
            <p:cNvSpPr>
              <a:spLocks noChangeShapeType="1"/>
            </p:cNvSpPr>
            <p:nvPr/>
          </p:nvSpPr>
          <p:spPr bwMode="auto">
            <a:xfrm>
              <a:off x="5207738" y="1410975"/>
              <a:ext cx="0" cy="72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98" name="Line 25"/>
            <p:cNvSpPr>
              <a:spLocks noChangeShapeType="1"/>
            </p:cNvSpPr>
            <p:nvPr/>
          </p:nvSpPr>
          <p:spPr bwMode="auto">
            <a:xfrm>
              <a:off x="5178431" y="1410975"/>
              <a:ext cx="0" cy="72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99" name="Line 26"/>
            <p:cNvSpPr>
              <a:spLocks noChangeShapeType="1"/>
            </p:cNvSpPr>
            <p:nvPr/>
          </p:nvSpPr>
          <p:spPr bwMode="auto">
            <a:xfrm>
              <a:off x="5154707" y="1410975"/>
              <a:ext cx="0" cy="72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00" name="Line 27"/>
            <p:cNvSpPr>
              <a:spLocks noChangeShapeType="1"/>
            </p:cNvSpPr>
            <p:nvPr/>
          </p:nvSpPr>
          <p:spPr bwMode="auto">
            <a:xfrm>
              <a:off x="5128191" y="1410975"/>
              <a:ext cx="0" cy="72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01" name="Line 28"/>
            <p:cNvSpPr>
              <a:spLocks noChangeShapeType="1"/>
            </p:cNvSpPr>
            <p:nvPr/>
          </p:nvSpPr>
          <p:spPr bwMode="auto">
            <a:xfrm>
              <a:off x="5086324" y="1410975"/>
              <a:ext cx="0" cy="72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grpSp>
      <p:grpSp>
        <p:nvGrpSpPr>
          <p:cNvPr id="149" name="Group 148"/>
          <p:cNvGrpSpPr/>
          <p:nvPr/>
        </p:nvGrpSpPr>
        <p:grpSpPr>
          <a:xfrm>
            <a:off x="6491491" y="1930404"/>
            <a:ext cx="4813727" cy="2732027"/>
            <a:chOff x="4868618" y="1447803"/>
            <a:chExt cx="3610295" cy="2049020"/>
          </a:xfrm>
        </p:grpSpPr>
        <p:sp>
          <p:nvSpPr>
            <p:cNvPr id="105" name="Line 32"/>
            <p:cNvSpPr>
              <a:spLocks noChangeShapeType="1"/>
            </p:cNvSpPr>
            <p:nvPr/>
          </p:nvSpPr>
          <p:spPr bwMode="auto">
            <a:xfrm>
              <a:off x="8192824" y="3200902"/>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02" name="Freeform 29"/>
            <p:cNvSpPr>
              <a:spLocks/>
            </p:cNvSpPr>
            <p:nvPr/>
          </p:nvSpPr>
          <p:spPr bwMode="auto">
            <a:xfrm>
              <a:off x="4868618" y="1447803"/>
              <a:ext cx="3610295" cy="2049020"/>
            </a:xfrm>
            <a:custGeom>
              <a:avLst/>
              <a:gdLst>
                <a:gd name="T0" fmla="*/ 322 w 2587"/>
                <a:gd name="T1" fmla="*/ 6 h 1426"/>
                <a:gd name="T2" fmla="*/ 335 w 2587"/>
                <a:gd name="T3" fmla="*/ 23 h 1426"/>
                <a:gd name="T4" fmla="*/ 339 w 2587"/>
                <a:gd name="T5" fmla="*/ 46 h 1426"/>
                <a:gd name="T6" fmla="*/ 358 w 2587"/>
                <a:gd name="T7" fmla="*/ 54 h 1426"/>
                <a:gd name="T8" fmla="*/ 365 w 2587"/>
                <a:gd name="T9" fmla="*/ 69 h 1426"/>
                <a:gd name="T10" fmla="*/ 382 w 2587"/>
                <a:gd name="T11" fmla="*/ 86 h 1426"/>
                <a:gd name="T12" fmla="*/ 401 w 2587"/>
                <a:gd name="T13" fmla="*/ 109 h 1426"/>
                <a:gd name="T14" fmla="*/ 410 w 2587"/>
                <a:gd name="T15" fmla="*/ 124 h 1426"/>
                <a:gd name="T16" fmla="*/ 414 w 2587"/>
                <a:gd name="T17" fmla="*/ 149 h 1426"/>
                <a:gd name="T18" fmla="*/ 427 w 2587"/>
                <a:gd name="T19" fmla="*/ 166 h 1426"/>
                <a:gd name="T20" fmla="*/ 431 w 2587"/>
                <a:gd name="T21" fmla="*/ 288 h 1426"/>
                <a:gd name="T22" fmla="*/ 440 w 2587"/>
                <a:gd name="T23" fmla="*/ 320 h 1426"/>
                <a:gd name="T24" fmla="*/ 448 w 2587"/>
                <a:gd name="T25" fmla="*/ 383 h 1426"/>
                <a:gd name="T26" fmla="*/ 457 w 2587"/>
                <a:gd name="T27" fmla="*/ 421 h 1426"/>
                <a:gd name="T28" fmla="*/ 461 w 2587"/>
                <a:gd name="T29" fmla="*/ 463 h 1426"/>
                <a:gd name="T30" fmla="*/ 478 w 2587"/>
                <a:gd name="T31" fmla="*/ 473 h 1426"/>
                <a:gd name="T32" fmla="*/ 495 w 2587"/>
                <a:gd name="T33" fmla="*/ 486 h 1426"/>
                <a:gd name="T34" fmla="*/ 514 w 2587"/>
                <a:gd name="T35" fmla="*/ 494 h 1426"/>
                <a:gd name="T36" fmla="*/ 527 w 2587"/>
                <a:gd name="T37" fmla="*/ 534 h 1426"/>
                <a:gd name="T38" fmla="*/ 565 w 2587"/>
                <a:gd name="T39" fmla="*/ 543 h 1426"/>
                <a:gd name="T40" fmla="*/ 572 w 2587"/>
                <a:gd name="T41" fmla="*/ 557 h 1426"/>
                <a:gd name="T42" fmla="*/ 582 w 2587"/>
                <a:gd name="T43" fmla="*/ 566 h 1426"/>
                <a:gd name="T44" fmla="*/ 599 w 2587"/>
                <a:gd name="T45" fmla="*/ 580 h 1426"/>
                <a:gd name="T46" fmla="*/ 640 w 2587"/>
                <a:gd name="T47" fmla="*/ 589 h 1426"/>
                <a:gd name="T48" fmla="*/ 651 w 2587"/>
                <a:gd name="T49" fmla="*/ 620 h 1426"/>
                <a:gd name="T50" fmla="*/ 661 w 2587"/>
                <a:gd name="T51" fmla="*/ 627 h 1426"/>
                <a:gd name="T52" fmla="*/ 666 w 2587"/>
                <a:gd name="T53" fmla="*/ 643 h 1426"/>
                <a:gd name="T54" fmla="*/ 674 w 2587"/>
                <a:gd name="T55" fmla="*/ 660 h 1426"/>
                <a:gd name="T56" fmla="*/ 678 w 2587"/>
                <a:gd name="T57" fmla="*/ 753 h 1426"/>
                <a:gd name="T58" fmla="*/ 689 w 2587"/>
                <a:gd name="T59" fmla="*/ 770 h 1426"/>
                <a:gd name="T60" fmla="*/ 691 w 2587"/>
                <a:gd name="T61" fmla="*/ 784 h 1426"/>
                <a:gd name="T62" fmla="*/ 706 w 2587"/>
                <a:gd name="T63" fmla="*/ 818 h 1426"/>
                <a:gd name="T64" fmla="*/ 710 w 2587"/>
                <a:gd name="T65" fmla="*/ 841 h 1426"/>
                <a:gd name="T66" fmla="*/ 736 w 2587"/>
                <a:gd name="T67" fmla="*/ 850 h 1426"/>
                <a:gd name="T68" fmla="*/ 845 w 2587"/>
                <a:gd name="T69" fmla="*/ 873 h 1426"/>
                <a:gd name="T70" fmla="*/ 875 w 2587"/>
                <a:gd name="T71" fmla="*/ 881 h 1426"/>
                <a:gd name="T72" fmla="*/ 896 w 2587"/>
                <a:gd name="T73" fmla="*/ 898 h 1426"/>
                <a:gd name="T74" fmla="*/ 919 w 2587"/>
                <a:gd name="T75" fmla="*/ 904 h 1426"/>
                <a:gd name="T76" fmla="*/ 936 w 2587"/>
                <a:gd name="T77" fmla="*/ 955 h 1426"/>
                <a:gd name="T78" fmla="*/ 958 w 2587"/>
                <a:gd name="T79" fmla="*/ 965 h 1426"/>
                <a:gd name="T80" fmla="*/ 962 w 2587"/>
                <a:gd name="T81" fmla="*/ 982 h 1426"/>
                <a:gd name="T82" fmla="*/ 979 w 2587"/>
                <a:gd name="T83" fmla="*/ 988 h 1426"/>
                <a:gd name="T84" fmla="*/ 1041 w 2587"/>
                <a:gd name="T85" fmla="*/ 1016 h 1426"/>
                <a:gd name="T86" fmla="*/ 1051 w 2587"/>
                <a:gd name="T87" fmla="*/ 1024 h 1426"/>
                <a:gd name="T88" fmla="*/ 1094 w 2587"/>
                <a:gd name="T89" fmla="*/ 1041 h 1426"/>
                <a:gd name="T90" fmla="*/ 1182 w 2587"/>
                <a:gd name="T91" fmla="*/ 1049 h 1426"/>
                <a:gd name="T92" fmla="*/ 1233 w 2587"/>
                <a:gd name="T93" fmla="*/ 1070 h 1426"/>
                <a:gd name="T94" fmla="*/ 1412 w 2587"/>
                <a:gd name="T95" fmla="*/ 1081 h 1426"/>
                <a:gd name="T96" fmla="*/ 1555 w 2587"/>
                <a:gd name="T97" fmla="*/ 1102 h 1426"/>
                <a:gd name="T98" fmla="*/ 1629 w 2587"/>
                <a:gd name="T99" fmla="*/ 1115 h 1426"/>
                <a:gd name="T100" fmla="*/ 1872 w 2587"/>
                <a:gd name="T101" fmla="*/ 1142 h 1426"/>
                <a:gd name="T102" fmla="*/ 2261 w 2587"/>
                <a:gd name="T103" fmla="*/ 1161 h 1426"/>
                <a:gd name="T104" fmla="*/ 2369 w 2587"/>
                <a:gd name="T105" fmla="*/ 1218 h 1426"/>
                <a:gd name="T106" fmla="*/ 2420 w 2587"/>
                <a:gd name="T107" fmla="*/ 1249 h 1426"/>
                <a:gd name="T108" fmla="*/ 2587 w 2587"/>
                <a:gd name="T109" fmla="*/ 1426 h 1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87" h="1426">
                  <a:moveTo>
                    <a:pt x="0" y="0"/>
                  </a:moveTo>
                  <a:lnTo>
                    <a:pt x="322" y="0"/>
                  </a:lnTo>
                  <a:lnTo>
                    <a:pt x="322" y="6"/>
                  </a:lnTo>
                  <a:lnTo>
                    <a:pt x="327" y="6"/>
                  </a:lnTo>
                  <a:lnTo>
                    <a:pt x="327" y="23"/>
                  </a:lnTo>
                  <a:lnTo>
                    <a:pt x="335" y="23"/>
                  </a:lnTo>
                  <a:lnTo>
                    <a:pt x="335" y="40"/>
                  </a:lnTo>
                  <a:lnTo>
                    <a:pt x="339" y="40"/>
                  </a:lnTo>
                  <a:lnTo>
                    <a:pt x="339" y="46"/>
                  </a:lnTo>
                  <a:lnTo>
                    <a:pt x="354" y="46"/>
                  </a:lnTo>
                  <a:lnTo>
                    <a:pt x="354" y="54"/>
                  </a:lnTo>
                  <a:lnTo>
                    <a:pt x="358" y="54"/>
                  </a:lnTo>
                  <a:lnTo>
                    <a:pt x="358" y="61"/>
                  </a:lnTo>
                  <a:lnTo>
                    <a:pt x="365" y="61"/>
                  </a:lnTo>
                  <a:lnTo>
                    <a:pt x="365" y="69"/>
                  </a:lnTo>
                  <a:lnTo>
                    <a:pt x="369" y="69"/>
                  </a:lnTo>
                  <a:lnTo>
                    <a:pt x="369" y="86"/>
                  </a:lnTo>
                  <a:lnTo>
                    <a:pt x="382" y="86"/>
                  </a:lnTo>
                  <a:lnTo>
                    <a:pt x="382" y="92"/>
                  </a:lnTo>
                  <a:lnTo>
                    <a:pt x="401" y="92"/>
                  </a:lnTo>
                  <a:lnTo>
                    <a:pt x="401" y="109"/>
                  </a:lnTo>
                  <a:lnTo>
                    <a:pt x="405" y="109"/>
                  </a:lnTo>
                  <a:lnTo>
                    <a:pt x="405" y="124"/>
                  </a:lnTo>
                  <a:lnTo>
                    <a:pt x="410" y="124"/>
                  </a:lnTo>
                  <a:lnTo>
                    <a:pt x="410" y="134"/>
                  </a:lnTo>
                  <a:lnTo>
                    <a:pt x="414" y="134"/>
                  </a:lnTo>
                  <a:lnTo>
                    <a:pt x="414" y="149"/>
                  </a:lnTo>
                  <a:lnTo>
                    <a:pt x="422" y="149"/>
                  </a:lnTo>
                  <a:lnTo>
                    <a:pt x="422" y="166"/>
                  </a:lnTo>
                  <a:lnTo>
                    <a:pt x="427" y="166"/>
                  </a:lnTo>
                  <a:lnTo>
                    <a:pt x="427" y="187"/>
                  </a:lnTo>
                  <a:lnTo>
                    <a:pt x="431" y="187"/>
                  </a:lnTo>
                  <a:lnTo>
                    <a:pt x="431" y="288"/>
                  </a:lnTo>
                  <a:lnTo>
                    <a:pt x="435" y="288"/>
                  </a:lnTo>
                  <a:lnTo>
                    <a:pt x="435" y="320"/>
                  </a:lnTo>
                  <a:lnTo>
                    <a:pt x="440" y="320"/>
                  </a:lnTo>
                  <a:lnTo>
                    <a:pt x="440" y="351"/>
                  </a:lnTo>
                  <a:lnTo>
                    <a:pt x="448" y="351"/>
                  </a:lnTo>
                  <a:lnTo>
                    <a:pt x="448" y="383"/>
                  </a:lnTo>
                  <a:lnTo>
                    <a:pt x="454" y="383"/>
                  </a:lnTo>
                  <a:lnTo>
                    <a:pt x="454" y="421"/>
                  </a:lnTo>
                  <a:lnTo>
                    <a:pt x="457" y="421"/>
                  </a:lnTo>
                  <a:lnTo>
                    <a:pt x="457" y="431"/>
                  </a:lnTo>
                  <a:lnTo>
                    <a:pt x="461" y="431"/>
                  </a:lnTo>
                  <a:lnTo>
                    <a:pt x="461" y="463"/>
                  </a:lnTo>
                  <a:lnTo>
                    <a:pt x="472" y="463"/>
                  </a:lnTo>
                  <a:lnTo>
                    <a:pt x="472" y="473"/>
                  </a:lnTo>
                  <a:lnTo>
                    <a:pt x="478" y="473"/>
                  </a:lnTo>
                  <a:lnTo>
                    <a:pt x="478" y="479"/>
                  </a:lnTo>
                  <a:lnTo>
                    <a:pt x="495" y="479"/>
                  </a:lnTo>
                  <a:lnTo>
                    <a:pt x="495" y="486"/>
                  </a:lnTo>
                  <a:lnTo>
                    <a:pt x="506" y="486"/>
                  </a:lnTo>
                  <a:lnTo>
                    <a:pt x="506" y="494"/>
                  </a:lnTo>
                  <a:lnTo>
                    <a:pt x="514" y="494"/>
                  </a:lnTo>
                  <a:lnTo>
                    <a:pt x="514" y="511"/>
                  </a:lnTo>
                  <a:lnTo>
                    <a:pt x="527" y="511"/>
                  </a:lnTo>
                  <a:lnTo>
                    <a:pt x="527" y="534"/>
                  </a:lnTo>
                  <a:lnTo>
                    <a:pt x="550" y="534"/>
                  </a:lnTo>
                  <a:lnTo>
                    <a:pt x="550" y="543"/>
                  </a:lnTo>
                  <a:lnTo>
                    <a:pt x="565" y="543"/>
                  </a:lnTo>
                  <a:lnTo>
                    <a:pt x="565" y="549"/>
                  </a:lnTo>
                  <a:lnTo>
                    <a:pt x="572" y="549"/>
                  </a:lnTo>
                  <a:lnTo>
                    <a:pt x="572" y="557"/>
                  </a:lnTo>
                  <a:lnTo>
                    <a:pt x="574" y="557"/>
                  </a:lnTo>
                  <a:lnTo>
                    <a:pt x="574" y="566"/>
                  </a:lnTo>
                  <a:lnTo>
                    <a:pt x="582" y="566"/>
                  </a:lnTo>
                  <a:lnTo>
                    <a:pt x="582" y="574"/>
                  </a:lnTo>
                  <a:lnTo>
                    <a:pt x="599" y="574"/>
                  </a:lnTo>
                  <a:lnTo>
                    <a:pt x="599" y="580"/>
                  </a:lnTo>
                  <a:lnTo>
                    <a:pt x="636" y="580"/>
                  </a:lnTo>
                  <a:lnTo>
                    <a:pt x="636" y="589"/>
                  </a:lnTo>
                  <a:lnTo>
                    <a:pt x="640" y="589"/>
                  </a:lnTo>
                  <a:lnTo>
                    <a:pt x="640" y="597"/>
                  </a:lnTo>
                  <a:lnTo>
                    <a:pt x="651" y="597"/>
                  </a:lnTo>
                  <a:lnTo>
                    <a:pt x="651" y="620"/>
                  </a:lnTo>
                  <a:lnTo>
                    <a:pt x="657" y="620"/>
                  </a:lnTo>
                  <a:lnTo>
                    <a:pt x="657" y="627"/>
                  </a:lnTo>
                  <a:lnTo>
                    <a:pt x="661" y="627"/>
                  </a:lnTo>
                  <a:lnTo>
                    <a:pt x="661" y="637"/>
                  </a:lnTo>
                  <a:lnTo>
                    <a:pt x="666" y="637"/>
                  </a:lnTo>
                  <a:lnTo>
                    <a:pt x="666" y="643"/>
                  </a:lnTo>
                  <a:lnTo>
                    <a:pt x="670" y="643"/>
                  </a:lnTo>
                  <a:lnTo>
                    <a:pt x="670" y="660"/>
                  </a:lnTo>
                  <a:lnTo>
                    <a:pt x="674" y="660"/>
                  </a:lnTo>
                  <a:lnTo>
                    <a:pt x="674" y="715"/>
                  </a:lnTo>
                  <a:lnTo>
                    <a:pt x="678" y="715"/>
                  </a:lnTo>
                  <a:lnTo>
                    <a:pt x="678" y="753"/>
                  </a:lnTo>
                  <a:lnTo>
                    <a:pt x="685" y="753"/>
                  </a:lnTo>
                  <a:lnTo>
                    <a:pt x="685" y="770"/>
                  </a:lnTo>
                  <a:lnTo>
                    <a:pt x="689" y="770"/>
                  </a:lnTo>
                  <a:lnTo>
                    <a:pt x="689" y="778"/>
                  </a:lnTo>
                  <a:lnTo>
                    <a:pt x="691" y="778"/>
                  </a:lnTo>
                  <a:lnTo>
                    <a:pt x="691" y="784"/>
                  </a:lnTo>
                  <a:lnTo>
                    <a:pt x="698" y="784"/>
                  </a:lnTo>
                  <a:lnTo>
                    <a:pt x="698" y="818"/>
                  </a:lnTo>
                  <a:lnTo>
                    <a:pt x="706" y="818"/>
                  </a:lnTo>
                  <a:lnTo>
                    <a:pt x="706" y="835"/>
                  </a:lnTo>
                  <a:lnTo>
                    <a:pt x="710" y="835"/>
                  </a:lnTo>
                  <a:lnTo>
                    <a:pt x="710" y="841"/>
                  </a:lnTo>
                  <a:lnTo>
                    <a:pt x="727" y="841"/>
                  </a:lnTo>
                  <a:lnTo>
                    <a:pt x="727" y="850"/>
                  </a:lnTo>
                  <a:lnTo>
                    <a:pt x="736" y="850"/>
                  </a:lnTo>
                  <a:lnTo>
                    <a:pt x="736" y="866"/>
                  </a:lnTo>
                  <a:lnTo>
                    <a:pt x="845" y="866"/>
                  </a:lnTo>
                  <a:lnTo>
                    <a:pt x="845" y="873"/>
                  </a:lnTo>
                  <a:lnTo>
                    <a:pt x="870" y="873"/>
                  </a:lnTo>
                  <a:lnTo>
                    <a:pt x="870" y="881"/>
                  </a:lnTo>
                  <a:lnTo>
                    <a:pt x="875" y="881"/>
                  </a:lnTo>
                  <a:lnTo>
                    <a:pt x="875" y="890"/>
                  </a:lnTo>
                  <a:lnTo>
                    <a:pt x="896" y="890"/>
                  </a:lnTo>
                  <a:lnTo>
                    <a:pt x="896" y="898"/>
                  </a:lnTo>
                  <a:lnTo>
                    <a:pt x="911" y="898"/>
                  </a:lnTo>
                  <a:lnTo>
                    <a:pt x="911" y="904"/>
                  </a:lnTo>
                  <a:lnTo>
                    <a:pt x="919" y="904"/>
                  </a:lnTo>
                  <a:lnTo>
                    <a:pt x="919" y="946"/>
                  </a:lnTo>
                  <a:lnTo>
                    <a:pt x="936" y="946"/>
                  </a:lnTo>
                  <a:lnTo>
                    <a:pt x="936" y="955"/>
                  </a:lnTo>
                  <a:lnTo>
                    <a:pt x="951" y="955"/>
                  </a:lnTo>
                  <a:lnTo>
                    <a:pt x="951" y="965"/>
                  </a:lnTo>
                  <a:lnTo>
                    <a:pt x="958" y="965"/>
                  </a:lnTo>
                  <a:lnTo>
                    <a:pt x="958" y="972"/>
                  </a:lnTo>
                  <a:lnTo>
                    <a:pt x="962" y="972"/>
                  </a:lnTo>
                  <a:lnTo>
                    <a:pt x="962" y="982"/>
                  </a:lnTo>
                  <a:lnTo>
                    <a:pt x="975" y="982"/>
                  </a:lnTo>
                  <a:lnTo>
                    <a:pt x="975" y="988"/>
                  </a:lnTo>
                  <a:lnTo>
                    <a:pt x="979" y="988"/>
                  </a:lnTo>
                  <a:lnTo>
                    <a:pt x="979" y="997"/>
                  </a:lnTo>
                  <a:lnTo>
                    <a:pt x="1041" y="997"/>
                  </a:lnTo>
                  <a:lnTo>
                    <a:pt x="1041" y="1016"/>
                  </a:lnTo>
                  <a:lnTo>
                    <a:pt x="1045" y="1016"/>
                  </a:lnTo>
                  <a:lnTo>
                    <a:pt x="1045" y="1024"/>
                  </a:lnTo>
                  <a:lnTo>
                    <a:pt x="1051" y="1024"/>
                  </a:lnTo>
                  <a:lnTo>
                    <a:pt x="1051" y="1031"/>
                  </a:lnTo>
                  <a:lnTo>
                    <a:pt x="1094" y="1031"/>
                  </a:lnTo>
                  <a:lnTo>
                    <a:pt x="1094" y="1041"/>
                  </a:lnTo>
                  <a:lnTo>
                    <a:pt x="1133" y="1041"/>
                  </a:lnTo>
                  <a:lnTo>
                    <a:pt x="1133" y="1049"/>
                  </a:lnTo>
                  <a:lnTo>
                    <a:pt x="1182" y="1049"/>
                  </a:lnTo>
                  <a:lnTo>
                    <a:pt x="1182" y="1060"/>
                  </a:lnTo>
                  <a:lnTo>
                    <a:pt x="1233" y="1060"/>
                  </a:lnTo>
                  <a:lnTo>
                    <a:pt x="1233" y="1070"/>
                  </a:lnTo>
                  <a:lnTo>
                    <a:pt x="1380" y="1070"/>
                  </a:lnTo>
                  <a:lnTo>
                    <a:pt x="1380" y="1081"/>
                  </a:lnTo>
                  <a:lnTo>
                    <a:pt x="1412" y="1081"/>
                  </a:lnTo>
                  <a:lnTo>
                    <a:pt x="1412" y="1092"/>
                  </a:lnTo>
                  <a:lnTo>
                    <a:pt x="1555" y="1092"/>
                  </a:lnTo>
                  <a:lnTo>
                    <a:pt x="1555" y="1102"/>
                  </a:lnTo>
                  <a:lnTo>
                    <a:pt x="1606" y="1102"/>
                  </a:lnTo>
                  <a:lnTo>
                    <a:pt x="1606" y="1115"/>
                  </a:lnTo>
                  <a:lnTo>
                    <a:pt x="1629" y="1115"/>
                  </a:lnTo>
                  <a:lnTo>
                    <a:pt x="1629" y="1127"/>
                  </a:lnTo>
                  <a:lnTo>
                    <a:pt x="1872" y="1127"/>
                  </a:lnTo>
                  <a:lnTo>
                    <a:pt x="1872" y="1142"/>
                  </a:lnTo>
                  <a:lnTo>
                    <a:pt x="2111" y="1142"/>
                  </a:lnTo>
                  <a:lnTo>
                    <a:pt x="2111" y="1161"/>
                  </a:lnTo>
                  <a:lnTo>
                    <a:pt x="2261" y="1161"/>
                  </a:lnTo>
                  <a:lnTo>
                    <a:pt x="2261" y="1188"/>
                  </a:lnTo>
                  <a:lnTo>
                    <a:pt x="2369" y="1188"/>
                  </a:lnTo>
                  <a:lnTo>
                    <a:pt x="2369" y="1218"/>
                  </a:lnTo>
                  <a:lnTo>
                    <a:pt x="2378" y="1218"/>
                  </a:lnTo>
                  <a:lnTo>
                    <a:pt x="2378" y="1249"/>
                  </a:lnTo>
                  <a:lnTo>
                    <a:pt x="2420" y="1249"/>
                  </a:lnTo>
                  <a:lnTo>
                    <a:pt x="2420" y="1293"/>
                  </a:lnTo>
                  <a:lnTo>
                    <a:pt x="2587" y="1293"/>
                  </a:lnTo>
                  <a:lnTo>
                    <a:pt x="2587" y="1426"/>
                  </a:lnTo>
                </a:path>
              </a:pathLst>
            </a:custGeom>
            <a:noFill/>
            <a:ln w="28575" cap="flat">
              <a:solidFill>
                <a:srgbClr val="1F3D7B"/>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03" name="Line 30"/>
            <p:cNvSpPr>
              <a:spLocks noChangeShapeType="1"/>
            </p:cNvSpPr>
            <p:nvPr/>
          </p:nvSpPr>
          <p:spPr bwMode="auto">
            <a:xfrm>
              <a:off x="8326797" y="3265562"/>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04" name="Line 31"/>
            <p:cNvSpPr>
              <a:spLocks noChangeShapeType="1"/>
            </p:cNvSpPr>
            <p:nvPr/>
          </p:nvSpPr>
          <p:spPr bwMode="auto">
            <a:xfrm>
              <a:off x="8245855" y="3265562"/>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06" name="Line 33"/>
            <p:cNvSpPr>
              <a:spLocks noChangeShapeType="1"/>
            </p:cNvSpPr>
            <p:nvPr/>
          </p:nvSpPr>
          <p:spPr bwMode="auto">
            <a:xfrm>
              <a:off x="8132816" y="3113250"/>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07" name="Line 34"/>
            <p:cNvSpPr>
              <a:spLocks noChangeShapeType="1"/>
            </p:cNvSpPr>
            <p:nvPr/>
          </p:nvSpPr>
          <p:spPr bwMode="auto">
            <a:xfrm>
              <a:off x="7883012" y="3077328"/>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08" name="Line 35"/>
            <p:cNvSpPr>
              <a:spLocks noChangeShapeType="1"/>
            </p:cNvSpPr>
            <p:nvPr/>
          </p:nvSpPr>
          <p:spPr bwMode="auto">
            <a:xfrm>
              <a:off x="7862079" y="3077328"/>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09" name="Line 36"/>
            <p:cNvSpPr>
              <a:spLocks noChangeShapeType="1"/>
            </p:cNvSpPr>
            <p:nvPr/>
          </p:nvSpPr>
          <p:spPr bwMode="auto">
            <a:xfrm>
              <a:off x="7848123" y="3077328"/>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10" name="Line 37"/>
            <p:cNvSpPr>
              <a:spLocks noChangeShapeType="1"/>
            </p:cNvSpPr>
            <p:nvPr/>
          </p:nvSpPr>
          <p:spPr bwMode="auto">
            <a:xfrm>
              <a:off x="7651350" y="3050027"/>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11" name="Line 38"/>
            <p:cNvSpPr>
              <a:spLocks noChangeShapeType="1"/>
            </p:cNvSpPr>
            <p:nvPr/>
          </p:nvSpPr>
          <p:spPr bwMode="auto">
            <a:xfrm>
              <a:off x="7520168" y="3050027"/>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12" name="Line 39"/>
            <p:cNvSpPr>
              <a:spLocks noChangeShapeType="1"/>
            </p:cNvSpPr>
            <p:nvPr/>
          </p:nvSpPr>
          <p:spPr bwMode="auto">
            <a:xfrm>
              <a:off x="7511795" y="3050027"/>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14" name="Line 40"/>
            <p:cNvSpPr>
              <a:spLocks noChangeShapeType="1"/>
            </p:cNvSpPr>
            <p:nvPr/>
          </p:nvSpPr>
          <p:spPr bwMode="auto">
            <a:xfrm>
              <a:off x="7264782" y="3025600"/>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15" name="Line 41"/>
            <p:cNvSpPr>
              <a:spLocks noChangeShapeType="1"/>
            </p:cNvSpPr>
            <p:nvPr/>
          </p:nvSpPr>
          <p:spPr bwMode="auto">
            <a:xfrm>
              <a:off x="7241057" y="3025600"/>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16" name="Line 42"/>
            <p:cNvSpPr>
              <a:spLocks noChangeShapeType="1"/>
            </p:cNvSpPr>
            <p:nvPr/>
          </p:nvSpPr>
          <p:spPr bwMode="auto">
            <a:xfrm>
              <a:off x="7231289" y="3025600"/>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17" name="Line 43"/>
            <p:cNvSpPr>
              <a:spLocks noChangeShapeType="1"/>
            </p:cNvSpPr>
            <p:nvPr/>
          </p:nvSpPr>
          <p:spPr bwMode="auto">
            <a:xfrm>
              <a:off x="7201982" y="3025600"/>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18" name="Line 44"/>
            <p:cNvSpPr>
              <a:spLocks noChangeShapeType="1"/>
            </p:cNvSpPr>
            <p:nvPr/>
          </p:nvSpPr>
          <p:spPr bwMode="auto">
            <a:xfrm>
              <a:off x="7172676" y="3025600"/>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19" name="Line 45"/>
            <p:cNvSpPr>
              <a:spLocks noChangeShapeType="1"/>
            </p:cNvSpPr>
            <p:nvPr/>
          </p:nvSpPr>
          <p:spPr bwMode="auto">
            <a:xfrm>
              <a:off x="7136391" y="3008357"/>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20" name="Line 46"/>
            <p:cNvSpPr>
              <a:spLocks noChangeShapeType="1"/>
            </p:cNvSpPr>
            <p:nvPr/>
          </p:nvSpPr>
          <p:spPr bwMode="auto">
            <a:xfrm>
              <a:off x="6928454" y="2978181"/>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21" name="Line 47"/>
            <p:cNvSpPr>
              <a:spLocks noChangeShapeType="1"/>
            </p:cNvSpPr>
            <p:nvPr/>
          </p:nvSpPr>
          <p:spPr bwMode="auto">
            <a:xfrm>
              <a:off x="6784712" y="2945133"/>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22" name="Line 48"/>
            <p:cNvSpPr>
              <a:spLocks noChangeShapeType="1"/>
            </p:cNvSpPr>
            <p:nvPr/>
          </p:nvSpPr>
          <p:spPr bwMode="auto">
            <a:xfrm>
              <a:off x="6758196" y="2945133"/>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24" name="Line 49"/>
            <p:cNvSpPr>
              <a:spLocks noChangeShapeType="1"/>
            </p:cNvSpPr>
            <p:nvPr/>
          </p:nvSpPr>
          <p:spPr bwMode="auto">
            <a:xfrm>
              <a:off x="6576774" y="2929327"/>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25" name="Line 50"/>
            <p:cNvSpPr>
              <a:spLocks noChangeShapeType="1"/>
            </p:cNvSpPr>
            <p:nvPr/>
          </p:nvSpPr>
          <p:spPr bwMode="auto">
            <a:xfrm>
              <a:off x="6534908" y="2929327"/>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31" name="Line 51"/>
            <p:cNvSpPr>
              <a:spLocks noChangeShapeType="1"/>
            </p:cNvSpPr>
            <p:nvPr/>
          </p:nvSpPr>
          <p:spPr bwMode="auto">
            <a:xfrm>
              <a:off x="6523743" y="2929327"/>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32" name="Line 52"/>
            <p:cNvSpPr>
              <a:spLocks noChangeShapeType="1"/>
            </p:cNvSpPr>
            <p:nvPr/>
          </p:nvSpPr>
          <p:spPr bwMode="auto">
            <a:xfrm>
              <a:off x="6511184" y="2914958"/>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34" name="Line 53"/>
            <p:cNvSpPr>
              <a:spLocks noChangeShapeType="1"/>
            </p:cNvSpPr>
            <p:nvPr/>
          </p:nvSpPr>
          <p:spPr bwMode="auto">
            <a:xfrm>
              <a:off x="6490250" y="2914958"/>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35" name="Line 54"/>
            <p:cNvSpPr>
              <a:spLocks noChangeShapeType="1"/>
            </p:cNvSpPr>
            <p:nvPr/>
          </p:nvSpPr>
          <p:spPr bwMode="auto">
            <a:xfrm>
              <a:off x="6187416" y="2778453"/>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36" name="Line 55"/>
            <p:cNvSpPr>
              <a:spLocks noChangeShapeType="1"/>
            </p:cNvSpPr>
            <p:nvPr/>
          </p:nvSpPr>
          <p:spPr bwMode="auto">
            <a:xfrm>
              <a:off x="6166482" y="2765520"/>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37" name="Line 56"/>
            <p:cNvSpPr>
              <a:spLocks noChangeShapeType="1"/>
            </p:cNvSpPr>
            <p:nvPr/>
          </p:nvSpPr>
          <p:spPr bwMode="auto">
            <a:xfrm>
              <a:off x="6158109" y="2765520"/>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38" name="Line 57"/>
            <p:cNvSpPr>
              <a:spLocks noChangeShapeType="1"/>
            </p:cNvSpPr>
            <p:nvPr/>
          </p:nvSpPr>
          <p:spPr bwMode="auto">
            <a:xfrm>
              <a:off x="5842714" y="2584471"/>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39" name="Line 58"/>
            <p:cNvSpPr>
              <a:spLocks noChangeShapeType="1"/>
            </p:cNvSpPr>
            <p:nvPr/>
          </p:nvSpPr>
          <p:spPr bwMode="auto">
            <a:xfrm>
              <a:off x="5511968" y="2074372"/>
              <a:ext cx="0" cy="72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grpSp>
      <p:sp>
        <p:nvSpPr>
          <p:cNvPr id="18" name="Freeform 8"/>
          <p:cNvSpPr>
            <a:spLocks/>
          </p:cNvSpPr>
          <p:nvPr/>
        </p:nvSpPr>
        <p:spPr bwMode="auto">
          <a:xfrm>
            <a:off x="6487683" y="1927302"/>
            <a:ext cx="5182388" cy="2740908"/>
          </a:xfrm>
          <a:custGeom>
            <a:avLst/>
            <a:gdLst>
              <a:gd name="T0" fmla="*/ 0 w 3067"/>
              <a:gd name="T1" fmla="*/ 0 h 1963"/>
              <a:gd name="T2" fmla="*/ 0 w 3067"/>
              <a:gd name="T3" fmla="*/ 2147483647 h 1963"/>
              <a:gd name="T4" fmla="*/ 2147483647 w 3067"/>
              <a:gd name="T5" fmla="*/ 2147483647 h 1963"/>
              <a:gd name="T6" fmla="*/ 0 60000 65536"/>
              <a:gd name="T7" fmla="*/ 0 60000 65536"/>
              <a:gd name="T8" fmla="*/ 0 60000 65536"/>
              <a:gd name="T9" fmla="*/ 0 w 3067"/>
              <a:gd name="T10" fmla="*/ 0 h 1963"/>
              <a:gd name="T11" fmla="*/ 3067 w 3067"/>
              <a:gd name="T12" fmla="*/ 1963 h 1963"/>
            </a:gdLst>
            <a:ahLst/>
            <a:cxnLst>
              <a:cxn ang="T6">
                <a:pos x="T0" y="T1"/>
              </a:cxn>
              <a:cxn ang="T7">
                <a:pos x="T2" y="T3"/>
              </a:cxn>
              <a:cxn ang="T8">
                <a:pos x="T4" y="T5"/>
              </a:cxn>
            </a:cxnLst>
            <a:rect l="T9" t="T10" r="T11" b="T12"/>
            <a:pathLst>
              <a:path w="3067" h="1963">
                <a:moveTo>
                  <a:pt x="0" y="0"/>
                </a:moveTo>
                <a:lnTo>
                  <a:pt x="0" y="1963"/>
                </a:lnTo>
                <a:lnTo>
                  <a:pt x="3067" y="1963"/>
                </a:lnTo>
              </a:path>
            </a:pathLst>
          </a:custGeom>
          <a:noFill/>
          <a:ln w="19050" cap="sq" cmpd="sng">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noAutofit/>
          </a:bodyPr>
          <a:lstStyle/>
          <a:p>
            <a:pPr fontAlgn="base">
              <a:spcBef>
                <a:spcPct val="0"/>
              </a:spcBef>
              <a:spcAft>
                <a:spcPct val="0"/>
              </a:spcAft>
              <a:defRPr/>
            </a:pPr>
            <a:endParaRPr lang="en-GB" sz="1600" dirty="0">
              <a:solidFill>
                <a:srgbClr val="141414"/>
              </a:solidFill>
              <a:latin typeface="Arial" pitchFamily="34" charset="0"/>
              <a:cs typeface="Arial" pitchFamily="34" charset="0"/>
            </a:endParaRPr>
          </a:p>
        </p:txBody>
      </p:sp>
      <p:sp>
        <p:nvSpPr>
          <p:cNvPr id="19" name="Line 9"/>
          <p:cNvSpPr>
            <a:spLocks noChangeShapeType="1"/>
          </p:cNvSpPr>
          <p:nvPr/>
        </p:nvSpPr>
        <p:spPr bwMode="auto">
          <a:xfrm>
            <a:off x="6398999" y="1927301"/>
            <a:ext cx="85615" cy="0"/>
          </a:xfrm>
          <a:prstGeom prst="line">
            <a:avLst/>
          </a:prstGeom>
          <a:noFill/>
          <a:ln w="19050" cap="sq">
            <a:solidFill>
              <a:schemeClr val="tx1"/>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600" dirty="0">
              <a:solidFill>
                <a:srgbClr val="141414"/>
              </a:solidFill>
              <a:latin typeface="Arial" pitchFamily="34" charset="0"/>
              <a:cs typeface="Arial" pitchFamily="34" charset="0"/>
            </a:endParaRPr>
          </a:p>
        </p:txBody>
      </p:sp>
      <p:cxnSp>
        <p:nvCxnSpPr>
          <p:cNvPr id="128" name="Straight Connector 127"/>
          <p:cNvCxnSpPr/>
          <p:nvPr/>
        </p:nvCxnSpPr>
        <p:spPr>
          <a:xfrm flipV="1">
            <a:off x="9453159" y="4028440"/>
            <a:ext cx="0" cy="624000"/>
          </a:xfrm>
          <a:prstGeom prst="line">
            <a:avLst/>
          </a:prstGeom>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41" name="CasellaDiTesto 4"/>
          <p:cNvSpPr txBox="1">
            <a:spLocks noChangeArrowheads="1"/>
          </p:cNvSpPr>
          <p:nvPr/>
        </p:nvSpPr>
        <p:spPr bwMode="auto">
          <a:xfrm>
            <a:off x="5963046" y="6481050"/>
            <a:ext cx="6215295"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2400">
                <a:solidFill>
                  <a:schemeClr val="tx1"/>
                </a:solidFill>
                <a:latin typeface="Calibri" charset="0"/>
                <a:ea typeface="ＭＳ Ｐゴシック" charset="-128"/>
              </a:defRPr>
            </a:lvl1pPr>
            <a:lvl2pPr marL="742950" indent="-285750">
              <a:spcBef>
                <a:spcPct val="20000"/>
              </a:spcBef>
              <a:buFont typeface="Arial" charset="0"/>
              <a:buChar char="•"/>
              <a:defRPr sz="2100">
                <a:solidFill>
                  <a:schemeClr val="tx1"/>
                </a:solidFill>
                <a:latin typeface="Calibri" charset="0"/>
                <a:ea typeface="ＭＳ Ｐゴシック" charset="-128"/>
              </a:defRPr>
            </a:lvl2pPr>
            <a:lvl3pPr marL="1143000" indent="-228600">
              <a:spcBef>
                <a:spcPct val="20000"/>
              </a:spcBef>
              <a:buFont typeface="Arial" charset="0"/>
              <a:buChar char="•"/>
              <a:defRPr>
                <a:solidFill>
                  <a:schemeClr val="tx1"/>
                </a:solidFill>
                <a:latin typeface="Calibri" charset="0"/>
                <a:ea typeface="ＭＳ Ｐゴシック" charset="-128"/>
              </a:defRPr>
            </a:lvl3pPr>
            <a:lvl4pPr marL="1600200" indent="-228600">
              <a:spcBef>
                <a:spcPct val="20000"/>
              </a:spcBef>
              <a:buFont typeface="Arial" charset="0"/>
              <a:buChar char="•"/>
              <a:defRPr>
                <a:solidFill>
                  <a:schemeClr val="tx1"/>
                </a:solidFill>
                <a:latin typeface="Calibri" charset="0"/>
                <a:ea typeface="ＭＳ Ｐゴシック" charset="-128"/>
              </a:defRPr>
            </a:lvl4pPr>
            <a:lvl5pPr marL="2057400" indent="-228600">
              <a:spcBef>
                <a:spcPct val="20000"/>
              </a:spcBef>
              <a:buFont typeface="Arial" charset="0"/>
              <a:buChar char="•"/>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9pPr>
          </a:lstStyle>
          <a:p>
            <a:pPr algn="r">
              <a:spcBef>
                <a:spcPct val="0"/>
              </a:spcBef>
              <a:buNone/>
              <a:defRPr/>
            </a:pPr>
            <a:r>
              <a:rPr lang="cs-CZ" altLang="x-none" sz="1333" dirty="0">
                <a:solidFill>
                  <a:srgbClr val="141414"/>
                </a:solidFill>
              </a:rPr>
              <a:t>Paz-Ares </a:t>
            </a:r>
            <a:r>
              <a:rPr lang="cs-CZ" altLang="x-none" sz="1333">
                <a:solidFill>
                  <a:srgbClr val="141414"/>
                </a:solidFill>
              </a:rPr>
              <a:t>et al. </a:t>
            </a:r>
            <a:r>
              <a:rPr lang="cs-CZ" altLang="x-none" sz="1333" dirty="0">
                <a:solidFill>
                  <a:srgbClr val="141414"/>
                </a:solidFill>
              </a:rPr>
              <a:t>Lancet 2019; 394: 1929–39 </a:t>
            </a:r>
            <a:endParaRPr lang="it-IT" altLang="x-none" sz="1333" dirty="0">
              <a:solidFill>
                <a:srgbClr val="141414"/>
              </a:solidFill>
            </a:endParaRPr>
          </a:p>
        </p:txBody>
      </p:sp>
      <p:sp>
        <p:nvSpPr>
          <p:cNvPr id="126" name="TextBox 125">
            <a:extLst>
              <a:ext uri="{FF2B5EF4-FFF2-40B4-BE49-F238E27FC236}">
                <a16:creationId xmlns:a16="http://schemas.microsoft.com/office/drawing/2014/main" id="{6D1ECB24-E11F-624E-830C-0ACE8A8EB6CD}"/>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6006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3773" y="32355"/>
            <a:ext cx="11362945" cy="868680"/>
          </a:xfrm>
        </p:spPr>
        <p:txBody>
          <a:bodyPr/>
          <a:lstStyle/>
          <a:p>
            <a:r>
              <a:rPr lang="en-US" dirty="0">
                <a:solidFill>
                  <a:srgbClr val="003854"/>
                </a:solidFill>
                <a:latin typeface="+mn-lt"/>
              </a:rPr>
              <a:t>Safety Summary</a:t>
            </a:r>
          </a:p>
        </p:txBody>
      </p:sp>
      <p:sp>
        <p:nvSpPr>
          <p:cNvPr id="3" name="Content Placeholder 2"/>
          <p:cNvSpPr>
            <a:spLocks noGrp="1"/>
          </p:cNvSpPr>
          <p:nvPr>
            <p:ph idx="1"/>
          </p:nvPr>
        </p:nvSpPr>
        <p:spPr>
          <a:xfrm>
            <a:off x="453773" y="1257651"/>
            <a:ext cx="11362944" cy="4498848"/>
          </a:xfrm>
        </p:spPr>
        <p:txBody>
          <a:bodyPr/>
          <a:lstStyle/>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sp>
        <p:nvSpPr>
          <p:cNvPr id="22" name="Text Placeholder 21"/>
          <p:cNvSpPr>
            <a:spLocks noGrp="1"/>
          </p:cNvSpPr>
          <p:nvPr>
            <p:ph type="body" sz="quarter" idx="12"/>
          </p:nvPr>
        </p:nvSpPr>
        <p:spPr>
          <a:xfrm>
            <a:off x="453773" y="5721798"/>
            <a:ext cx="11362944" cy="694944"/>
          </a:xfrm>
        </p:spPr>
        <p:txBody>
          <a:bodyPr/>
          <a:lstStyle/>
          <a:p>
            <a:r>
              <a:rPr lang="en-US" sz="1133" dirty="0"/>
              <a:t>*Includes patients who permanently discontinued at least one study drug</a:t>
            </a:r>
          </a:p>
          <a:p>
            <a:r>
              <a:rPr lang="en-US" sz="1133" dirty="0"/>
              <a:t>†An event that is associated with drug exposure and consistent with an immune-mediated mechanism of action, where there is no clear alternate etiology and the event required treatment with systemic corticosteroids or other immunosuppressant's and/or, for specific endocrine events, endocrine therapy; majority of immune-mediated AEs were low grade and thyroid related</a:t>
            </a:r>
          </a:p>
          <a:p>
            <a:r>
              <a:rPr lang="en-US" sz="1133" dirty="0"/>
              <a:t>‡AEs assessed by the investigator as possibly related to any study treatment. Causes of death were death, febrile neutropenia, and pulmonary embolism (two patients each), and enter colitis, general physical health deterioration/multiple organ dysfunction syndrome, pneumonia, pneumonitis/hepatitis, respiratory failure, and sudden death (one patient each) in the durvalumab + tremelimumab + EP arm; cardiac arrest, dehydration, hepatotoxicity, interstitial lung disease, pancytopenia, and sepsis (one patient each) in the durvalumab + EP arm; pancytopenia and thrombocytopenia/hemorrhage (one patient each) in the EP arm </a:t>
            </a:r>
          </a:p>
          <a:p>
            <a:r>
              <a:rPr lang="en-US" sz="1133" dirty="0"/>
              <a:t>Paz-Ares L, et al. Oral presentation at ASCO 2020; abstract 9002.</a:t>
            </a:r>
          </a:p>
        </p:txBody>
      </p:sp>
      <p:sp>
        <p:nvSpPr>
          <p:cNvPr id="10" name="Content Placeholder 2"/>
          <p:cNvSpPr txBox="1">
            <a:spLocks/>
          </p:cNvSpPr>
          <p:nvPr/>
        </p:nvSpPr>
        <p:spPr>
          <a:xfrm>
            <a:off x="514475" y="1626333"/>
            <a:ext cx="11467852" cy="3961564"/>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a:buChar char="•"/>
              <a:tabLst/>
              <a:defRPr sz="2000" b="1" kern="1200">
                <a:solidFill>
                  <a:schemeClr val="accent6"/>
                </a:solidFill>
                <a:latin typeface="Calibri"/>
                <a:ea typeface="+mn-ea"/>
                <a:cs typeface="Calibri"/>
              </a:defRPr>
            </a:lvl1pPr>
            <a:lvl2pPr marL="685800" indent="-228600" algn="l" defTabSz="914400" rtl="0" eaLnBrk="1" latinLnBrk="0" hangingPunct="1">
              <a:lnSpc>
                <a:spcPct val="90000"/>
              </a:lnSpc>
              <a:spcBef>
                <a:spcPts val="500"/>
              </a:spcBef>
              <a:buFont typeface="Arial"/>
              <a:buChar char="•"/>
              <a:defRPr sz="1800" kern="1200">
                <a:solidFill>
                  <a:schemeClr val="bg1"/>
                </a:solidFill>
                <a:latin typeface="Calibri"/>
                <a:ea typeface="+mn-ea"/>
                <a:cs typeface="Calibri"/>
              </a:defRPr>
            </a:lvl2pPr>
            <a:lvl3pPr marL="1143000" indent="-228600" algn="l" defTabSz="914400" rtl="0" eaLnBrk="1" latinLnBrk="0" hangingPunct="1">
              <a:lnSpc>
                <a:spcPct val="90000"/>
              </a:lnSpc>
              <a:spcBef>
                <a:spcPts val="500"/>
              </a:spcBef>
              <a:buFont typeface="Arial"/>
              <a:buChar char="•"/>
              <a:defRPr sz="2000" kern="1200">
                <a:solidFill>
                  <a:schemeClr val="bg1"/>
                </a:solidFill>
                <a:latin typeface="Calibri"/>
                <a:ea typeface="+mn-ea"/>
                <a:cs typeface="Calibri"/>
              </a:defRPr>
            </a:lvl3pPr>
            <a:lvl4pPr marL="1600200" indent="-228600" algn="l" defTabSz="914400" rtl="0" eaLnBrk="1" latinLnBrk="0" hangingPunct="1">
              <a:lnSpc>
                <a:spcPct val="90000"/>
              </a:lnSpc>
              <a:spcBef>
                <a:spcPts val="500"/>
              </a:spcBef>
              <a:buFont typeface="Arial"/>
              <a:buChar char="•"/>
              <a:defRPr sz="1800" kern="1200">
                <a:solidFill>
                  <a:schemeClr val="bg1"/>
                </a:solidFill>
                <a:latin typeface="Calibri"/>
                <a:ea typeface="+mn-ea"/>
                <a:cs typeface="Calibri"/>
              </a:defRPr>
            </a:lvl4pPr>
            <a:lvl5pPr marL="2057400" indent="-228600" algn="l" defTabSz="914400" rtl="0" eaLnBrk="1" latinLnBrk="0" hangingPunct="1">
              <a:lnSpc>
                <a:spcPct val="90000"/>
              </a:lnSpc>
              <a:spcBef>
                <a:spcPts val="500"/>
              </a:spcBef>
              <a:buFont typeface="Arial"/>
              <a:buChar char="•"/>
              <a:defRPr sz="1800" kern="1200">
                <a:solidFill>
                  <a:schemeClr val="bg1"/>
                </a:solidFill>
                <a:latin typeface="Calibri"/>
                <a:ea typeface="+mn-ea"/>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04792" indent="-304792" defTabSz="1219170">
              <a:spcBef>
                <a:spcPts val="1333"/>
              </a:spcBef>
              <a:defRPr/>
            </a:pPr>
            <a:endParaRPr lang="en-US" dirty="0">
              <a:solidFill>
                <a:srgbClr val="FFFFFF"/>
              </a:solidFill>
              <a:latin typeface="Arial" panose="020B0604020202020204" pitchFamily="34" charset="0"/>
              <a:cs typeface="Arial" panose="020B0604020202020204" pitchFamily="34" charset="0"/>
            </a:endParaRPr>
          </a:p>
          <a:p>
            <a:pPr marL="0" indent="0" defTabSz="1219170">
              <a:spcBef>
                <a:spcPts val="1333"/>
              </a:spcBef>
              <a:buNone/>
              <a:defRPr/>
            </a:pPr>
            <a:endParaRPr lang="en-GB" dirty="0">
              <a:solidFill>
                <a:srgbClr val="3894A2"/>
              </a:solidFill>
              <a:latin typeface="Arial" panose="020B0604020202020204" pitchFamily="34" charset="0"/>
              <a:cs typeface="Arial" panose="020B0604020202020204" pitchFamily="34" charset="0"/>
            </a:endParaRPr>
          </a:p>
          <a:p>
            <a:pPr marL="304792" indent="-304792" defTabSz="1219170">
              <a:spcBef>
                <a:spcPts val="1333"/>
              </a:spcBef>
              <a:defRPr/>
            </a:pPr>
            <a:endParaRPr lang="en-US" dirty="0">
              <a:solidFill>
                <a:srgbClr val="3894A2"/>
              </a:solidFill>
              <a:latin typeface="Arial" panose="020B0604020202020204" pitchFamily="34" charset="0"/>
              <a:cs typeface="Arial" panose="020B0604020202020204" pitchFamily="34" charset="0"/>
            </a:endParaRPr>
          </a:p>
        </p:txBody>
      </p:sp>
      <p:graphicFrame>
        <p:nvGraphicFramePr>
          <p:cNvPr id="7" name="Table 6">
            <a:extLst>
              <a:ext uri="{FF2B5EF4-FFF2-40B4-BE49-F238E27FC236}">
                <a16:creationId xmlns:a16="http://schemas.microsoft.com/office/drawing/2014/main" id="{74610620-5917-4066-A1B8-9156DDE9092C}"/>
              </a:ext>
            </a:extLst>
          </p:cNvPr>
          <p:cNvGraphicFramePr>
            <a:graphicFrameLocks noGrp="1"/>
          </p:cNvGraphicFramePr>
          <p:nvPr>
            <p:extLst>
              <p:ext uri="{D42A27DB-BD31-4B8C-83A1-F6EECF244321}">
                <p14:modId xmlns:p14="http://schemas.microsoft.com/office/powerpoint/2010/main" val="1601855850"/>
              </p:ext>
            </p:extLst>
          </p:nvPr>
        </p:nvGraphicFramePr>
        <p:xfrm>
          <a:off x="394907" y="1202788"/>
          <a:ext cx="11480675" cy="3671847"/>
        </p:xfrm>
        <a:graphic>
          <a:graphicData uri="http://schemas.openxmlformats.org/drawingml/2006/table">
            <a:tbl>
              <a:tblPr firstRow="1" bandRow="1"/>
              <a:tblGrid>
                <a:gridCol w="4603943">
                  <a:extLst>
                    <a:ext uri="{9D8B030D-6E8A-4147-A177-3AD203B41FA5}">
                      <a16:colId xmlns:a16="http://schemas.microsoft.com/office/drawing/2014/main" val="488284184"/>
                    </a:ext>
                  </a:extLst>
                </a:gridCol>
                <a:gridCol w="2292244">
                  <a:extLst>
                    <a:ext uri="{9D8B030D-6E8A-4147-A177-3AD203B41FA5}">
                      <a16:colId xmlns:a16="http://schemas.microsoft.com/office/drawing/2014/main" val="2141009913"/>
                    </a:ext>
                  </a:extLst>
                </a:gridCol>
                <a:gridCol w="2292244">
                  <a:extLst>
                    <a:ext uri="{9D8B030D-6E8A-4147-A177-3AD203B41FA5}">
                      <a16:colId xmlns:a16="http://schemas.microsoft.com/office/drawing/2014/main" val="2813155791"/>
                    </a:ext>
                  </a:extLst>
                </a:gridCol>
                <a:gridCol w="2292244">
                  <a:extLst>
                    <a:ext uri="{9D8B030D-6E8A-4147-A177-3AD203B41FA5}">
                      <a16:colId xmlns:a16="http://schemas.microsoft.com/office/drawing/2014/main" val="2368721353"/>
                    </a:ext>
                  </a:extLst>
                </a:gridCol>
              </a:tblGrid>
              <a:tr h="647847">
                <a:tc>
                  <a:txBody>
                    <a:bodyPr/>
                    <a:lstStyle>
                      <a:lvl1pPr marL="0" marR="0" indent="0" algn="r" defTabSz="914400" rtl="0" latinLnBrk="0">
                        <a:lnSpc>
                          <a:spcPct val="100000"/>
                        </a:lnSpc>
                        <a:spcBef>
                          <a:spcPts val="0"/>
                        </a:spcBef>
                        <a:spcAft>
                          <a:spcPts val="0"/>
                        </a:spcAft>
                        <a:buClrTx/>
                        <a:buSzTx/>
                        <a:buFontTx/>
                        <a:buNone/>
                        <a:tabLst/>
                        <a:defRPr sz="1200" b="1" i="0" u="none" strike="noStrike" cap="none" spc="0" baseline="0">
                          <a:ln>
                            <a:noFill/>
                          </a:ln>
                          <a:solidFill>
                            <a:schemeClr val="lt1"/>
                          </a:solidFill>
                          <a:uFillTx/>
                          <a:latin typeface="Arial"/>
                          <a:sym typeface="Gill Sans"/>
                        </a:defRPr>
                      </a:lvl1pPr>
                      <a:lvl2pPr marL="0" marR="0" indent="0" algn="r" defTabSz="914400" rtl="0" latinLnBrk="0">
                        <a:lnSpc>
                          <a:spcPct val="100000"/>
                        </a:lnSpc>
                        <a:spcBef>
                          <a:spcPts val="0"/>
                        </a:spcBef>
                        <a:spcAft>
                          <a:spcPts val="0"/>
                        </a:spcAft>
                        <a:buClrTx/>
                        <a:buSzTx/>
                        <a:buFontTx/>
                        <a:buNone/>
                        <a:tabLst/>
                        <a:defRPr sz="1200" b="1" i="0" u="none" strike="noStrike" cap="none" spc="0" baseline="0">
                          <a:ln>
                            <a:noFill/>
                          </a:ln>
                          <a:solidFill>
                            <a:schemeClr val="lt1"/>
                          </a:solidFill>
                          <a:uFillTx/>
                          <a:latin typeface="Arial"/>
                          <a:sym typeface="Gill Sans"/>
                        </a:defRPr>
                      </a:lvl2pPr>
                      <a:lvl3pPr marL="0" marR="0" indent="0" algn="r" defTabSz="914400" rtl="0" latinLnBrk="0">
                        <a:lnSpc>
                          <a:spcPct val="100000"/>
                        </a:lnSpc>
                        <a:spcBef>
                          <a:spcPts val="0"/>
                        </a:spcBef>
                        <a:spcAft>
                          <a:spcPts val="0"/>
                        </a:spcAft>
                        <a:buClrTx/>
                        <a:buSzTx/>
                        <a:buFontTx/>
                        <a:buNone/>
                        <a:tabLst/>
                        <a:defRPr sz="1200" b="1" i="0" u="none" strike="noStrike" cap="none" spc="0" baseline="0">
                          <a:ln>
                            <a:noFill/>
                          </a:ln>
                          <a:solidFill>
                            <a:schemeClr val="lt1"/>
                          </a:solidFill>
                          <a:uFillTx/>
                          <a:latin typeface="Arial"/>
                          <a:sym typeface="Gill Sans"/>
                        </a:defRPr>
                      </a:lvl3pPr>
                      <a:lvl4pPr marL="0" marR="0" indent="0" algn="r" defTabSz="914400" rtl="0" latinLnBrk="0">
                        <a:lnSpc>
                          <a:spcPct val="100000"/>
                        </a:lnSpc>
                        <a:spcBef>
                          <a:spcPts val="0"/>
                        </a:spcBef>
                        <a:spcAft>
                          <a:spcPts val="0"/>
                        </a:spcAft>
                        <a:buClrTx/>
                        <a:buSzTx/>
                        <a:buFontTx/>
                        <a:buNone/>
                        <a:tabLst/>
                        <a:defRPr sz="1200" b="1" i="0" u="none" strike="noStrike" cap="none" spc="0" baseline="0">
                          <a:ln>
                            <a:noFill/>
                          </a:ln>
                          <a:solidFill>
                            <a:schemeClr val="lt1"/>
                          </a:solidFill>
                          <a:uFillTx/>
                          <a:latin typeface="Arial"/>
                          <a:sym typeface="Gill Sans"/>
                        </a:defRPr>
                      </a:lvl4pPr>
                      <a:lvl5pPr marL="0" marR="0" indent="0" algn="r" defTabSz="914400" rtl="0" latinLnBrk="0">
                        <a:lnSpc>
                          <a:spcPct val="100000"/>
                        </a:lnSpc>
                        <a:spcBef>
                          <a:spcPts val="0"/>
                        </a:spcBef>
                        <a:spcAft>
                          <a:spcPts val="0"/>
                        </a:spcAft>
                        <a:buClrTx/>
                        <a:buSzTx/>
                        <a:buFontTx/>
                        <a:buNone/>
                        <a:tabLst/>
                        <a:defRPr sz="1200" b="1" i="0" u="none" strike="noStrike" cap="none" spc="0" baseline="0">
                          <a:ln>
                            <a:noFill/>
                          </a:ln>
                          <a:solidFill>
                            <a:schemeClr val="lt1"/>
                          </a:solidFill>
                          <a:uFillTx/>
                          <a:latin typeface="Arial"/>
                          <a:sym typeface="Gill Sans"/>
                        </a:defRPr>
                      </a:lvl5pPr>
                      <a:lvl6pPr marL="0" marR="0" indent="0" algn="r" defTabSz="914400" rtl="0" latinLnBrk="0">
                        <a:lnSpc>
                          <a:spcPct val="100000"/>
                        </a:lnSpc>
                        <a:spcBef>
                          <a:spcPts val="0"/>
                        </a:spcBef>
                        <a:spcAft>
                          <a:spcPts val="0"/>
                        </a:spcAft>
                        <a:buClrTx/>
                        <a:buSzTx/>
                        <a:buFontTx/>
                        <a:buNone/>
                        <a:tabLst/>
                        <a:defRPr sz="1200" b="1" i="0" u="none" strike="noStrike" cap="none" spc="0" baseline="0">
                          <a:ln>
                            <a:noFill/>
                          </a:ln>
                          <a:solidFill>
                            <a:schemeClr val="lt1"/>
                          </a:solidFill>
                          <a:uFillTx/>
                          <a:latin typeface="Arial"/>
                          <a:sym typeface="Gill Sans"/>
                        </a:defRPr>
                      </a:lvl6pPr>
                      <a:lvl7pPr marL="0" marR="0" indent="0" algn="r" defTabSz="914400" rtl="0" latinLnBrk="0">
                        <a:lnSpc>
                          <a:spcPct val="100000"/>
                        </a:lnSpc>
                        <a:spcBef>
                          <a:spcPts val="0"/>
                        </a:spcBef>
                        <a:spcAft>
                          <a:spcPts val="0"/>
                        </a:spcAft>
                        <a:buClrTx/>
                        <a:buSzTx/>
                        <a:buFontTx/>
                        <a:buNone/>
                        <a:tabLst/>
                        <a:defRPr sz="1200" b="1" i="0" u="none" strike="noStrike" cap="none" spc="0" baseline="0">
                          <a:ln>
                            <a:noFill/>
                          </a:ln>
                          <a:solidFill>
                            <a:schemeClr val="lt1"/>
                          </a:solidFill>
                          <a:uFillTx/>
                          <a:latin typeface="Arial"/>
                          <a:sym typeface="Gill Sans"/>
                        </a:defRPr>
                      </a:lvl7pPr>
                      <a:lvl8pPr marL="0" marR="0" indent="0" algn="r" defTabSz="914400" rtl="0" latinLnBrk="0">
                        <a:lnSpc>
                          <a:spcPct val="100000"/>
                        </a:lnSpc>
                        <a:spcBef>
                          <a:spcPts val="0"/>
                        </a:spcBef>
                        <a:spcAft>
                          <a:spcPts val="0"/>
                        </a:spcAft>
                        <a:buClrTx/>
                        <a:buSzTx/>
                        <a:buFontTx/>
                        <a:buNone/>
                        <a:tabLst/>
                        <a:defRPr sz="1200" b="1" i="0" u="none" strike="noStrike" cap="none" spc="0" baseline="0">
                          <a:ln>
                            <a:noFill/>
                          </a:ln>
                          <a:solidFill>
                            <a:schemeClr val="lt1"/>
                          </a:solidFill>
                          <a:uFillTx/>
                          <a:latin typeface="Arial"/>
                          <a:sym typeface="Gill Sans"/>
                        </a:defRPr>
                      </a:lvl8pPr>
                      <a:lvl9pPr marL="0" marR="0" indent="0" algn="r" defTabSz="914400" rtl="0" latinLnBrk="0">
                        <a:lnSpc>
                          <a:spcPct val="100000"/>
                        </a:lnSpc>
                        <a:spcBef>
                          <a:spcPts val="0"/>
                        </a:spcBef>
                        <a:spcAft>
                          <a:spcPts val="0"/>
                        </a:spcAft>
                        <a:buClrTx/>
                        <a:buSzTx/>
                        <a:buFontTx/>
                        <a:buNone/>
                        <a:tabLst/>
                        <a:defRPr sz="1200" b="1" i="0" u="none" strike="noStrike" cap="none" spc="0" baseline="0">
                          <a:ln>
                            <a:noFill/>
                          </a:ln>
                          <a:solidFill>
                            <a:schemeClr val="lt1"/>
                          </a:solidFill>
                          <a:uFillTx/>
                          <a:latin typeface="Arial"/>
                          <a:sym typeface="Gill San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900" b="1" i="0" u="none" strike="noStrike" kern="1200" cap="none" spc="0" normalizeH="0" baseline="0" noProof="0" dirty="0">
                        <a:ln>
                          <a:noFill/>
                        </a:ln>
                        <a:solidFill>
                          <a:schemeClr val="bg1"/>
                        </a:solidFill>
                        <a:effectLst/>
                        <a:uLnTx/>
                        <a:uFillTx/>
                        <a:latin typeface="+mn-lt"/>
                        <a:ea typeface="+mn-ea"/>
                        <a:cs typeface="Arial" panose="020B0604020202020204" pitchFamily="34"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ctr"/>
                      <a:r>
                        <a:rPr lang="en-US" sz="1900" b="1" dirty="0">
                          <a:solidFill>
                            <a:schemeClr val="bg1"/>
                          </a:solidFill>
                          <a:latin typeface="+mn-lt"/>
                          <a:cs typeface="Arial" panose="020B0604020202020204" pitchFamily="34" charset="0"/>
                        </a:rPr>
                        <a:t>D+T+EP</a:t>
                      </a:r>
                    </a:p>
                    <a:p>
                      <a:pPr algn="ctr"/>
                      <a:r>
                        <a:rPr lang="en-US" sz="1900" b="1" dirty="0">
                          <a:solidFill>
                            <a:schemeClr val="bg1"/>
                          </a:solidFill>
                          <a:latin typeface="+mn-lt"/>
                          <a:cs typeface="Arial" panose="020B0604020202020204" pitchFamily="34" charset="0"/>
                        </a:rPr>
                        <a:t>(n=266)</a:t>
                      </a:r>
                    </a:p>
                  </a:txBody>
                  <a:tcPr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lvl1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1pPr>
                      <a:lvl2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2pPr>
                      <a:lvl3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3pPr>
                      <a:lvl4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4pPr>
                      <a:lvl5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5pPr>
                      <a:lvl6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6pPr>
                      <a:lvl7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7pPr>
                      <a:lvl8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8pPr>
                      <a:lvl9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9pPr>
                    </a:lstStyle>
                    <a:p>
                      <a:pPr algn="ctr"/>
                      <a:r>
                        <a:rPr lang="en-US" sz="1900" b="1" dirty="0">
                          <a:solidFill>
                            <a:schemeClr val="bg1"/>
                          </a:solidFill>
                          <a:latin typeface="+mn-lt"/>
                          <a:cs typeface="Arial" panose="020B0604020202020204" pitchFamily="34" charset="0"/>
                        </a:rPr>
                        <a:t>D+EP</a:t>
                      </a:r>
                    </a:p>
                    <a:p>
                      <a:pPr algn="ctr"/>
                      <a:r>
                        <a:rPr lang="en-US" sz="1900" b="1" dirty="0">
                          <a:solidFill>
                            <a:schemeClr val="bg1"/>
                          </a:solidFill>
                          <a:latin typeface="+mn-lt"/>
                          <a:cs typeface="Arial" panose="020B0604020202020204" pitchFamily="34" charset="0"/>
                        </a:rPr>
                        <a:t>(n=265)</a:t>
                      </a:r>
                    </a:p>
                  </a:txBody>
                  <a:tcPr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lvl1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1pPr>
                      <a:lvl2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2pPr>
                      <a:lvl3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3pPr>
                      <a:lvl4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4pPr>
                      <a:lvl5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5pPr>
                      <a:lvl6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6pPr>
                      <a:lvl7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7pPr>
                      <a:lvl8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8pPr>
                      <a:lvl9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9pPr>
                    </a:lstStyle>
                    <a:p>
                      <a:pPr algn="ctr"/>
                      <a:r>
                        <a:rPr lang="en-US" sz="1900" b="1" dirty="0">
                          <a:solidFill>
                            <a:schemeClr val="bg1"/>
                          </a:solidFill>
                          <a:latin typeface="+mn-lt"/>
                          <a:cs typeface="Arial" panose="020B0604020202020204" pitchFamily="34" charset="0"/>
                        </a:rPr>
                        <a:t>EP</a:t>
                      </a:r>
                    </a:p>
                    <a:p>
                      <a:pPr algn="ctr"/>
                      <a:r>
                        <a:rPr lang="en-US" sz="1900" b="1" dirty="0">
                          <a:solidFill>
                            <a:schemeClr val="bg1"/>
                          </a:solidFill>
                          <a:latin typeface="+mn-lt"/>
                          <a:cs typeface="Arial" panose="020B0604020202020204" pitchFamily="34" charset="0"/>
                        </a:rPr>
                        <a:t>(n=266)</a:t>
                      </a:r>
                    </a:p>
                  </a:txBody>
                  <a:tcPr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2872761648"/>
                  </a:ext>
                </a:extLst>
              </a:tr>
              <a:tr h="432000">
                <a:tc>
                  <a:txBody>
                    <a:bodyPr/>
                    <a:lst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9pPr>
                    </a:lstStyle>
                    <a:p>
                      <a:pPr algn="l"/>
                      <a:r>
                        <a:rPr lang="en-US" sz="1900" b="1" dirty="0">
                          <a:solidFill>
                            <a:schemeClr val="bg2">
                              <a:lumMod val="10000"/>
                            </a:schemeClr>
                          </a:solidFill>
                          <a:latin typeface="+mn-lt"/>
                          <a:cs typeface="Arial" panose="020B0604020202020204" pitchFamily="34" charset="0"/>
                        </a:rPr>
                        <a:t>Any-grade all-cause AEs</a:t>
                      </a:r>
                      <a:r>
                        <a:rPr lang="en-US" sz="1900" b="0" dirty="0">
                          <a:solidFill>
                            <a:schemeClr val="bg2">
                              <a:lumMod val="10000"/>
                            </a:schemeClr>
                          </a:solidFill>
                          <a:latin typeface="+mn-lt"/>
                          <a:cs typeface="Arial" panose="020B0604020202020204" pitchFamily="34" charset="0"/>
                        </a:rPr>
                        <a:t>, n (%)</a:t>
                      </a:r>
                    </a:p>
                  </a:txBody>
                  <a:tcPr marL="4572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algn="ctr" defTabSz="457200" rtl="0" eaLnBrk="1" latinLnBrk="0" hangingPunct="1"/>
                      <a:r>
                        <a:rPr lang="en-US" sz="1900" b="0" kern="1200" dirty="0">
                          <a:solidFill>
                            <a:schemeClr val="bg2">
                              <a:lumMod val="10000"/>
                            </a:schemeClr>
                          </a:solidFill>
                          <a:latin typeface="+mn-lt"/>
                          <a:ea typeface="+mn-ea"/>
                          <a:cs typeface="Arial" panose="020B0604020202020204" pitchFamily="34" charset="0"/>
                        </a:rPr>
                        <a:t>264 (99.2)</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9pPr>
                    </a:lstStyle>
                    <a:p>
                      <a:pPr marL="0" algn="ctr" defTabSz="457200" rtl="0" eaLnBrk="1" latinLnBrk="0" hangingPunct="1"/>
                      <a:r>
                        <a:rPr lang="en-US" sz="1900" b="0" kern="1200" dirty="0">
                          <a:solidFill>
                            <a:schemeClr val="bg2">
                              <a:lumMod val="10000"/>
                            </a:schemeClr>
                          </a:solidFill>
                          <a:latin typeface="+mn-lt"/>
                          <a:ea typeface="+mn-ea"/>
                          <a:cs typeface="Arial" panose="020B0604020202020204" pitchFamily="34" charset="0"/>
                        </a:rPr>
                        <a:t>260 (98.1)</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9pPr>
                    </a:lstStyle>
                    <a:p>
                      <a:pPr marL="0" algn="ctr" defTabSz="457200" rtl="0" eaLnBrk="1" latinLnBrk="0" hangingPunct="1"/>
                      <a:r>
                        <a:rPr lang="en-US" sz="1900" b="0" kern="1200" dirty="0">
                          <a:solidFill>
                            <a:schemeClr val="bg2">
                              <a:lumMod val="10000"/>
                            </a:schemeClr>
                          </a:solidFill>
                          <a:latin typeface="+mn-lt"/>
                          <a:ea typeface="+mn-ea"/>
                          <a:cs typeface="Arial" panose="020B0604020202020204" pitchFamily="34" charset="0"/>
                        </a:rPr>
                        <a:t>258 (97.0)</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770241770"/>
                  </a:ext>
                </a:extLst>
              </a:tr>
              <a:tr h="432000">
                <a:tc>
                  <a:txBody>
                    <a:bodyPr/>
                    <a:lstStyle/>
                    <a:p>
                      <a:pPr marL="0" marR="0" indent="180975" algn="l" defTabSz="914400" rtl="0" eaLnBrk="1" latinLnBrk="0" hangingPunct="1">
                        <a:lnSpc>
                          <a:spcPct val="100000"/>
                        </a:lnSpc>
                        <a:spcBef>
                          <a:spcPts val="0"/>
                        </a:spcBef>
                        <a:spcAft>
                          <a:spcPts val="0"/>
                        </a:spcAft>
                        <a:buClrTx/>
                        <a:buSzTx/>
                        <a:buFontTx/>
                        <a:buNone/>
                        <a:tabLst/>
                      </a:pPr>
                      <a:r>
                        <a:rPr lang="en-US" sz="1900" b="0" i="0" u="none" strike="noStrike" kern="1200" cap="none" spc="0" baseline="0" dirty="0">
                          <a:ln>
                            <a:noFill/>
                          </a:ln>
                          <a:solidFill>
                            <a:schemeClr val="bg2">
                              <a:lumMod val="10000"/>
                            </a:schemeClr>
                          </a:solidFill>
                          <a:uFillTx/>
                          <a:latin typeface="+mn-lt"/>
                          <a:ea typeface="+mn-ea"/>
                          <a:cs typeface="Arial" panose="020B0604020202020204" pitchFamily="34" charset="0"/>
                          <a:sym typeface="Gill Sans"/>
                        </a:rPr>
                        <a:t>Grade 3/4 AEs </a:t>
                      </a:r>
                    </a:p>
                  </a:txBody>
                  <a:tcPr marL="4572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457200" rtl="0" eaLnBrk="1" latinLnBrk="0" hangingPunct="1"/>
                      <a:r>
                        <a:rPr lang="en-US" sz="1900" b="0" kern="1200" dirty="0">
                          <a:solidFill>
                            <a:schemeClr val="bg2">
                              <a:lumMod val="10000"/>
                            </a:schemeClr>
                          </a:solidFill>
                          <a:latin typeface="+mn-lt"/>
                          <a:ea typeface="+mn-ea"/>
                          <a:cs typeface="Arial" panose="020B0604020202020204" pitchFamily="34" charset="0"/>
                        </a:rPr>
                        <a:t>187 (70.3)</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457200" rtl="0" eaLnBrk="1" latinLnBrk="0" hangingPunct="1"/>
                      <a:r>
                        <a:rPr lang="en-US" sz="1900" b="0" kern="1200" dirty="0">
                          <a:solidFill>
                            <a:schemeClr val="bg2">
                              <a:lumMod val="10000"/>
                            </a:schemeClr>
                          </a:solidFill>
                          <a:latin typeface="+mn-lt"/>
                          <a:ea typeface="+mn-ea"/>
                          <a:cs typeface="Arial" panose="020B0604020202020204" pitchFamily="34" charset="0"/>
                        </a:rPr>
                        <a:t>165 (62.3)</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457200" rtl="0" eaLnBrk="1" latinLnBrk="0" hangingPunct="1"/>
                      <a:r>
                        <a:rPr lang="en-US" sz="1900" b="0" kern="1200" dirty="0">
                          <a:solidFill>
                            <a:schemeClr val="bg2">
                              <a:lumMod val="10000"/>
                            </a:schemeClr>
                          </a:solidFill>
                          <a:latin typeface="+mn-lt"/>
                          <a:ea typeface="+mn-ea"/>
                          <a:cs typeface="Arial" panose="020B0604020202020204" pitchFamily="34" charset="0"/>
                        </a:rPr>
                        <a:t>167 (62.8)</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97304462"/>
                  </a:ext>
                </a:extLst>
              </a:tr>
              <a:tr h="432000">
                <a:tc>
                  <a:txBody>
                    <a:bodyPr/>
                    <a:lst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9pPr>
                    </a:lstStyle>
                    <a:p>
                      <a:pPr marL="0" marR="0" indent="180975" algn="l" defTabSz="914400" rtl="0" eaLnBrk="1" latinLnBrk="0" hangingPunct="1">
                        <a:lnSpc>
                          <a:spcPct val="100000"/>
                        </a:lnSpc>
                        <a:spcBef>
                          <a:spcPts val="0"/>
                        </a:spcBef>
                        <a:spcAft>
                          <a:spcPts val="0"/>
                        </a:spcAft>
                        <a:buClrTx/>
                        <a:buSzTx/>
                        <a:buFontTx/>
                        <a:buNone/>
                        <a:tabLst/>
                      </a:pPr>
                      <a:r>
                        <a:rPr lang="en-US" sz="1900" b="0" i="0" u="none" strike="noStrike" kern="1200" cap="none" spc="0" baseline="0" dirty="0">
                          <a:ln>
                            <a:noFill/>
                          </a:ln>
                          <a:solidFill>
                            <a:schemeClr val="bg2">
                              <a:lumMod val="10000"/>
                            </a:schemeClr>
                          </a:solidFill>
                          <a:uFillTx/>
                          <a:latin typeface="+mn-lt"/>
                          <a:ea typeface="+mn-ea"/>
                          <a:cs typeface="Arial" panose="020B0604020202020204" pitchFamily="34" charset="0"/>
                          <a:sym typeface="Gill Sans"/>
                        </a:rPr>
                        <a:t>Serious AEs</a:t>
                      </a:r>
                    </a:p>
                  </a:txBody>
                  <a:tcPr marL="4572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algn="ctr" defTabSz="457200" rtl="0" eaLnBrk="1" latinLnBrk="0" hangingPunct="1"/>
                      <a:r>
                        <a:rPr lang="en-US" sz="1900" b="0" kern="1200" dirty="0">
                          <a:solidFill>
                            <a:schemeClr val="bg2">
                              <a:lumMod val="10000"/>
                            </a:schemeClr>
                          </a:solidFill>
                          <a:latin typeface="+mn-lt"/>
                          <a:ea typeface="+mn-ea"/>
                          <a:cs typeface="Arial" panose="020B0604020202020204" pitchFamily="34" charset="0"/>
                        </a:rPr>
                        <a:t>121 (45.5)</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9pPr>
                    </a:lstStyle>
                    <a:p>
                      <a:pPr marL="0" algn="ctr" defTabSz="457200" rtl="0" eaLnBrk="1" latinLnBrk="0" hangingPunct="1"/>
                      <a:r>
                        <a:rPr lang="en-US" sz="1900" b="0" kern="1200" dirty="0">
                          <a:solidFill>
                            <a:schemeClr val="bg2">
                              <a:lumMod val="10000"/>
                            </a:schemeClr>
                          </a:solidFill>
                          <a:latin typeface="+mn-lt"/>
                          <a:ea typeface="+mn-ea"/>
                          <a:cs typeface="Arial" panose="020B0604020202020204" pitchFamily="34" charset="0"/>
                        </a:rPr>
                        <a:t>85 (32.1)</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9pPr>
                    </a:lstStyle>
                    <a:p>
                      <a:pPr marL="0" algn="ctr" defTabSz="457200" rtl="0" eaLnBrk="1" latinLnBrk="0" hangingPunct="1"/>
                      <a:r>
                        <a:rPr lang="en-US" sz="1900" b="0" kern="1200" dirty="0">
                          <a:solidFill>
                            <a:schemeClr val="bg2">
                              <a:lumMod val="10000"/>
                            </a:schemeClr>
                          </a:solidFill>
                          <a:latin typeface="+mn-lt"/>
                          <a:ea typeface="+mn-ea"/>
                          <a:cs typeface="Arial" panose="020B0604020202020204" pitchFamily="34" charset="0"/>
                        </a:rPr>
                        <a:t>97 (36.5)</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234316821"/>
                  </a:ext>
                </a:extLst>
              </a:tr>
              <a:tr h="432000">
                <a:tc>
                  <a:txBody>
                    <a:bodyPr/>
                    <a:lst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9pPr>
                    </a:lstStyle>
                    <a:p>
                      <a:pPr marL="0" marR="0" indent="180975" algn="l" defTabSz="914400" rtl="0" eaLnBrk="1" latinLnBrk="0" hangingPunct="1">
                        <a:lnSpc>
                          <a:spcPct val="100000"/>
                        </a:lnSpc>
                        <a:spcBef>
                          <a:spcPts val="0"/>
                        </a:spcBef>
                        <a:spcAft>
                          <a:spcPts val="0"/>
                        </a:spcAft>
                        <a:buClrTx/>
                        <a:buSzTx/>
                        <a:buFontTx/>
                        <a:buNone/>
                        <a:tabLst/>
                      </a:pPr>
                      <a:r>
                        <a:rPr lang="en-US" sz="1900" b="0" i="0" u="none" strike="noStrike" kern="1200" cap="none" spc="0" baseline="0" dirty="0">
                          <a:ln>
                            <a:noFill/>
                          </a:ln>
                          <a:solidFill>
                            <a:schemeClr val="bg2">
                              <a:lumMod val="10000"/>
                            </a:schemeClr>
                          </a:solidFill>
                          <a:uFillTx/>
                          <a:latin typeface="+mn-lt"/>
                          <a:ea typeface="+mn-ea"/>
                          <a:cs typeface="Arial" panose="020B0604020202020204" pitchFamily="34" charset="0"/>
                          <a:sym typeface="Gill Sans"/>
                        </a:rPr>
                        <a:t>AEs leading to treatment discontinuation*</a:t>
                      </a:r>
                      <a:endParaRPr lang="en-US" sz="1900" b="0" i="0" u="none" strike="noStrike" kern="1200" cap="none" spc="0" baseline="30000" dirty="0">
                        <a:ln>
                          <a:noFill/>
                        </a:ln>
                        <a:solidFill>
                          <a:schemeClr val="bg2">
                            <a:lumMod val="10000"/>
                          </a:schemeClr>
                        </a:solidFill>
                        <a:uFillTx/>
                        <a:latin typeface="+mn-lt"/>
                        <a:ea typeface="+mn-ea"/>
                        <a:cs typeface="Arial" panose="020B0604020202020204" pitchFamily="34" charset="0"/>
                        <a:sym typeface="Gill Sans"/>
                      </a:endParaRPr>
                    </a:p>
                  </a:txBody>
                  <a:tcPr marL="4572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457200" rtl="0" eaLnBrk="1" latinLnBrk="0" hangingPunct="1"/>
                      <a:r>
                        <a:rPr lang="en-US" sz="1900" b="0" kern="1200" dirty="0">
                          <a:solidFill>
                            <a:schemeClr val="bg2">
                              <a:lumMod val="10000"/>
                            </a:schemeClr>
                          </a:solidFill>
                          <a:latin typeface="+mn-lt"/>
                          <a:ea typeface="+mn-ea"/>
                          <a:cs typeface="Arial" panose="020B0604020202020204" pitchFamily="34" charset="0"/>
                        </a:rPr>
                        <a:t>57 (21.4)</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9pPr>
                    </a:lstStyle>
                    <a:p>
                      <a:pPr marL="0" algn="ctr" defTabSz="457200" rtl="0" eaLnBrk="1" latinLnBrk="0" hangingPunct="1"/>
                      <a:r>
                        <a:rPr lang="en-US" sz="1900" b="0" kern="1200" dirty="0">
                          <a:solidFill>
                            <a:schemeClr val="bg2">
                              <a:lumMod val="10000"/>
                            </a:schemeClr>
                          </a:solidFill>
                          <a:latin typeface="+mn-lt"/>
                          <a:ea typeface="+mn-ea"/>
                          <a:cs typeface="Arial" panose="020B0604020202020204" pitchFamily="34" charset="0"/>
                        </a:rPr>
                        <a:t>27 (10.2)</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9pPr>
                    </a:lstStyle>
                    <a:p>
                      <a:pPr marL="0" algn="ctr" defTabSz="457200" rtl="0" eaLnBrk="1" latinLnBrk="0" hangingPunct="1"/>
                      <a:r>
                        <a:rPr lang="en-US" sz="1900" b="0" kern="1200" dirty="0">
                          <a:solidFill>
                            <a:schemeClr val="bg2">
                              <a:lumMod val="10000"/>
                            </a:schemeClr>
                          </a:solidFill>
                          <a:latin typeface="+mn-lt"/>
                          <a:ea typeface="+mn-ea"/>
                          <a:cs typeface="Arial" panose="020B0604020202020204" pitchFamily="34" charset="0"/>
                        </a:rPr>
                        <a:t>25 (9.4)</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18500008"/>
                  </a:ext>
                </a:extLst>
              </a:tr>
              <a:tr h="432000">
                <a:tc>
                  <a:txBody>
                    <a:bodyPr/>
                    <a:lst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9pPr>
                    </a:lstStyle>
                    <a:p>
                      <a:pPr marL="0" marR="0" indent="180975" algn="l" defTabSz="914400" rtl="0" eaLnBrk="1" latinLnBrk="0" hangingPunct="1">
                        <a:lnSpc>
                          <a:spcPct val="100000"/>
                        </a:lnSpc>
                        <a:spcBef>
                          <a:spcPts val="0"/>
                        </a:spcBef>
                        <a:spcAft>
                          <a:spcPts val="0"/>
                        </a:spcAft>
                        <a:buClrTx/>
                        <a:buSzTx/>
                        <a:buFontTx/>
                        <a:buNone/>
                        <a:tabLst/>
                      </a:pPr>
                      <a:r>
                        <a:rPr lang="en-US" sz="1900" b="0" i="0" u="none" strike="noStrike" kern="1200" cap="none" spc="0" baseline="0" dirty="0">
                          <a:ln>
                            <a:noFill/>
                          </a:ln>
                          <a:solidFill>
                            <a:schemeClr val="bg2">
                              <a:lumMod val="10000"/>
                            </a:schemeClr>
                          </a:solidFill>
                          <a:uFillTx/>
                          <a:latin typeface="+mn-lt"/>
                          <a:ea typeface="+mn-ea"/>
                          <a:cs typeface="Arial" panose="020B0604020202020204" pitchFamily="34" charset="0"/>
                          <a:sym typeface="Gill Sans"/>
                        </a:rPr>
                        <a:t>Immune-mediated AEs</a:t>
                      </a:r>
                      <a:r>
                        <a:rPr lang="en-US" sz="1900" b="0" i="0" u="none" strike="noStrike" kern="1200" cap="none" spc="0" baseline="30000" dirty="0">
                          <a:ln>
                            <a:noFill/>
                          </a:ln>
                          <a:solidFill>
                            <a:schemeClr val="bg2">
                              <a:lumMod val="10000"/>
                            </a:schemeClr>
                          </a:solidFill>
                          <a:uFillTx/>
                          <a:latin typeface="+mn-lt"/>
                          <a:ea typeface="+mn-ea"/>
                          <a:cs typeface="Arial" panose="020B0604020202020204" pitchFamily="34" charset="0"/>
                          <a:sym typeface="Gill Sans"/>
                        </a:rPr>
                        <a:t>†</a:t>
                      </a:r>
                    </a:p>
                  </a:txBody>
                  <a:tcPr marL="4572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algn="ctr" defTabSz="457200" rtl="0" eaLnBrk="1" latinLnBrk="0" hangingPunct="1"/>
                      <a:r>
                        <a:rPr lang="en-US" sz="1900" b="0" kern="1200" dirty="0">
                          <a:solidFill>
                            <a:schemeClr val="bg2">
                              <a:lumMod val="10000"/>
                            </a:schemeClr>
                          </a:solidFill>
                          <a:latin typeface="+mn-lt"/>
                          <a:ea typeface="+mn-ea"/>
                          <a:cs typeface="Arial" panose="020B0604020202020204" pitchFamily="34" charset="0"/>
                        </a:rPr>
                        <a:t>96</a:t>
                      </a:r>
                      <a:r>
                        <a:rPr lang="en-US" sz="1900" b="0" kern="1200" baseline="0" dirty="0">
                          <a:solidFill>
                            <a:schemeClr val="bg2">
                              <a:lumMod val="10000"/>
                            </a:schemeClr>
                          </a:solidFill>
                          <a:latin typeface="+mn-lt"/>
                          <a:ea typeface="+mn-ea"/>
                          <a:cs typeface="Arial" panose="020B0604020202020204" pitchFamily="34" charset="0"/>
                        </a:rPr>
                        <a:t> (36.1)</a:t>
                      </a:r>
                      <a:endParaRPr lang="en-US" sz="1900" b="0" kern="1200" dirty="0">
                        <a:solidFill>
                          <a:schemeClr val="bg2">
                            <a:lumMod val="10000"/>
                          </a:schemeClr>
                        </a:solidFill>
                        <a:latin typeface="+mn-lt"/>
                        <a:ea typeface="+mn-ea"/>
                        <a:cs typeface="Arial" panose="020B0604020202020204" pitchFamily="34"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9pPr>
                    </a:lstStyle>
                    <a:p>
                      <a:pPr marL="0" algn="ctr" defTabSz="457200" rtl="0" eaLnBrk="1" latinLnBrk="0" hangingPunct="1"/>
                      <a:r>
                        <a:rPr lang="en-US" sz="1900" b="0" kern="1200" baseline="0" dirty="0">
                          <a:solidFill>
                            <a:schemeClr val="bg2">
                              <a:lumMod val="10000"/>
                            </a:schemeClr>
                          </a:solidFill>
                          <a:latin typeface="+mn-lt"/>
                          <a:ea typeface="+mn-ea"/>
                          <a:cs typeface="Arial" panose="020B0604020202020204" pitchFamily="34" charset="0"/>
                        </a:rPr>
                        <a:t>53 (20.0)</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9pPr>
                    </a:lstStyle>
                    <a:p>
                      <a:pPr marL="0" algn="ctr" defTabSz="457200" rtl="0" eaLnBrk="1" latinLnBrk="0" hangingPunct="1"/>
                      <a:r>
                        <a:rPr lang="en-US" sz="1900" b="0" kern="1200" dirty="0">
                          <a:solidFill>
                            <a:schemeClr val="bg2">
                              <a:lumMod val="10000"/>
                            </a:schemeClr>
                          </a:solidFill>
                          <a:latin typeface="+mn-lt"/>
                          <a:ea typeface="+mn-ea"/>
                          <a:cs typeface="Arial" panose="020B0604020202020204" pitchFamily="34" charset="0"/>
                        </a:rPr>
                        <a:t>7 (2.6)</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169816200"/>
                  </a:ext>
                </a:extLst>
              </a:tr>
              <a:tr h="432000">
                <a:tc>
                  <a:txBody>
                    <a:bodyPr/>
                    <a:lst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9pPr>
                    </a:lstStyle>
                    <a:p>
                      <a:pPr marL="0" marR="0" indent="180975" algn="l" defTabSz="914400" rtl="0" eaLnBrk="1" latinLnBrk="0" hangingPunct="1">
                        <a:lnSpc>
                          <a:spcPct val="100000"/>
                        </a:lnSpc>
                        <a:spcBef>
                          <a:spcPts val="0"/>
                        </a:spcBef>
                        <a:spcAft>
                          <a:spcPts val="0"/>
                        </a:spcAft>
                        <a:buClrTx/>
                        <a:buSzTx/>
                        <a:buFontTx/>
                        <a:buNone/>
                        <a:tabLst/>
                      </a:pPr>
                      <a:r>
                        <a:rPr lang="en-US" sz="1900" b="0" i="0" u="none" strike="noStrike" kern="1200" cap="none" spc="0" baseline="0" dirty="0">
                          <a:ln>
                            <a:noFill/>
                          </a:ln>
                          <a:solidFill>
                            <a:schemeClr val="bg2">
                              <a:lumMod val="10000"/>
                            </a:schemeClr>
                          </a:solidFill>
                          <a:uFillTx/>
                          <a:latin typeface="+mn-lt"/>
                          <a:ea typeface="+mn-ea"/>
                          <a:cs typeface="Arial" panose="020B0604020202020204" pitchFamily="34" charset="0"/>
                          <a:sym typeface="Gill Sans"/>
                        </a:rPr>
                        <a:t>AEs leading to death</a:t>
                      </a:r>
                    </a:p>
                  </a:txBody>
                  <a:tcPr marL="4572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457200" rtl="0" eaLnBrk="1" latinLnBrk="0" hangingPunct="1"/>
                      <a:r>
                        <a:rPr lang="en-US" sz="1900" b="0" kern="1200" dirty="0">
                          <a:solidFill>
                            <a:schemeClr val="bg2">
                              <a:lumMod val="10000"/>
                            </a:schemeClr>
                          </a:solidFill>
                          <a:latin typeface="+mn-lt"/>
                          <a:ea typeface="+mn-ea"/>
                          <a:cs typeface="Arial" panose="020B0604020202020204" pitchFamily="34" charset="0"/>
                        </a:rPr>
                        <a:t>27 (10.2)</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9pPr>
                    </a:lstStyle>
                    <a:p>
                      <a:pPr marL="0" algn="ctr" defTabSz="457200" rtl="0" eaLnBrk="1" latinLnBrk="0" hangingPunct="1"/>
                      <a:r>
                        <a:rPr lang="en-US" sz="1900" b="0" kern="1200" baseline="0" dirty="0">
                          <a:solidFill>
                            <a:schemeClr val="bg2">
                              <a:lumMod val="10000"/>
                            </a:schemeClr>
                          </a:solidFill>
                          <a:latin typeface="+mn-lt"/>
                          <a:ea typeface="+mn-ea"/>
                          <a:cs typeface="Arial" panose="020B0604020202020204" pitchFamily="34" charset="0"/>
                        </a:rPr>
                        <a:t>13 (4.9)</a:t>
                      </a:r>
                      <a:endParaRPr lang="en-US" sz="1900" b="0" kern="1200" dirty="0">
                        <a:solidFill>
                          <a:schemeClr val="bg2">
                            <a:lumMod val="10000"/>
                          </a:schemeClr>
                        </a:solidFill>
                        <a:latin typeface="+mn-lt"/>
                        <a:ea typeface="+mn-ea"/>
                        <a:cs typeface="Arial" panose="020B0604020202020204" pitchFamily="34" charset="0"/>
                      </a:endParaRP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dk1"/>
                          </a:solidFill>
                          <a:uFillTx/>
                          <a:latin typeface="Arial"/>
                          <a:sym typeface="Gill Sans"/>
                        </a:defRPr>
                      </a:lvl9pPr>
                    </a:lstStyle>
                    <a:p>
                      <a:pPr marL="0" algn="ctr" defTabSz="457200" rtl="0" eaLnBrk="1" latinLnBrk="0" hangingPunct="1"/>
                      <a:r>
                        <a:rPr lang="en-US" sz="1900" b="0" kern="1200" dirty="0">
                          <a:solidFill>
                            <a:schemeClr val="bg2">
                              <a:lumMod val="10000"/>
                            </a:schemeClr>
                          </a:solidFill>
                          <a:latin typeface="+mn-lt"/>
                          <a:ea typeface="+mn-ea"/>
                          <a:cs typeface="Arial" panose="020B0604020202020204" pitchFamily="34" charset="0"/>
                        </a:rPr>
                        <a:t>15 (5.6)</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38532284"/>
                  </a:ext>
                </a:extLst>
              </a:tr>
              <a:tr h="432000">
                <a:tc>
                  <a:txBody>
                    <a:bodyPr/>
                    <a:lstStyle/>
                    <a:p>
                      <a:pPr marL="0" marR="0" indent="355600" algn="l" defTabSz="914400" rtl="0" eaLnBrk="1" latinLnBrk="0" hangingPunct="1">
                        <a:lnSpc>
                          <a:spcPct val="100000"/>
                        </a:lnSpc>
                        <a:spcBef>
                          <a:spcPts val="0"/>
                        </a:spcBef>
                        <a:spcAft>
                          <a:spcPts val="0"/>
                        </a:spcAft>
                        <a:buClrTx/>
                        <a:buSzTx/>
                        <a:buFontTx/>
                        <a:buNone/>
                        <a:tabLst/>
                      </a:pPr>
                      <a:r>
                        <a:rPr lang="en-US" sz="1900" b="0" i="0" u="none" strike="noStrike" kern="1200" cap="none" spc="0" baseline="0" dirty="0">
                          <a:ln>
                            <a:noFill/>
                          </a:ln>
                          <a:solidFill>
                            <a:schemeClr val="bg2">
                              <a:lumMod val="10000"/>
                            </a:schemeClr>
                          </a:solidFill>
                          <a:uFillTx/>
                          <a:latin typeface="+mn-lt"/>
                          <a:ea typeface="+mn-ea"/>
                          <a:cs typeface="Arial" panose="020B0604020202020204" pitchFamily="34" charset="0"/>
                          <a:sym typeface="Gill Sans"/>
                        </a:rPr>
                        <a:t>Treatment-related AEs leading to death</a:t>
                      </a:r>
                      <a:r>
                        <a:rPr lang="en-US" sz="1900" b="0" i="0" u="none" strike="noStrike" kern="1200" cap="none" spc="0" baseline="30000" dirty="0">
                          <a:ln>
                            <a:noFill/>
                          </a:ln>
                          <a:solidFill>
                            <a:schemeClr val="bg2">
                              <a:lumMod val="10000"/>
                            </a:schemeClr>
                          </a:solidFill>
                          <a:uFillTx/>
                          <a:latin typeface="+mn-lt"/>
                          <a:ea typeface="+mn-ea"/>
                          <a:cs typeface="Arial" panose="020B0604020202020204" pitchFamily="34" charset="0"/>
                          <a:sym typeface="Gill Sans"/>
                        </a:rPr>
                        <a:t>‡</a:t>
                      </a:r>
                    </a:p>
                  </a:txBody>
                  <a:tcPr marL="4572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algn="ctr" defTabSz="457200" rtl="0" eaLnBrk="1" latinLnBrk="0" hangingPunct="1"/>
                      <a:r>
                        <a:rPr lang="en-US" sz="1900" b="0" kern="1200" dirty="0">
                          <a:solidFill>
                            <a:schemeClr val="bg2">
                              <a:lumMod val="10000"/>
                            </a:schemeClr>
                          </a:solidFill>
                          <a:latin typeface="+mn-lt"/>
                          <a:ea typeface="+mn-ea"/>
                          <a:cs typeface="Arial" panose="020B0604020202020204" pitchFamily="34" charset="0"/>
                        </a:rPr>
                        <a:t>12 (4.5)</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algn="ctr" defTabSz="457200" rtl="0" eaLnBrk="1" latinLnBrk="0" hangingPunct="1"/>
                      <a:r>
                        <a:rPr lang="en-US" sz="1900" b="0" kern="1200" dirty="0">
                          <a:solidFill>
                            <a:schemeClr val="bg2">
                              <a:lumMod val="10000"/>
                            </a:schemeClr>
                          </a:solidFill>
                          <a:latin typeface="+mn-lt"/>
                          <a:ea typeface="+mn-ea"/>
                          <a:cs typeface="Arial" panose="020B0604020202020204" pitchFamily="34" charset="0"/>
                        </a:rPr>
                        <a:t>6 (2.3)</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algn="ctr" defTabSz="457200" rtl="0" eaLnBrk="1" latinLnBrk="0" hangingPunct="1"/>
                      <a:r>
                        <a:rPr lang="en-US" sz="1900" b="0" kern="1200" dirty="0">
                          <a:solidFill>
                            <a:schemeClr val="bg2">
                              <a:lumMod val="10000"/>
                            </a:schemeClr>
                          </a:solidFill>
                          <a:latin typeface="+mn-lt"/>
                          <a:ea typeface="+mn-ea"/>
                          <a:cs typeface="Arial" panose="020B0604020202020204" pitchFamily="34" charset="0"/>
                        </a:rPr>
                        <a:t>2 (0.8)</a:t>
                      </a:r>
                    </a:p>
                  </a:txBody>
                  <a:tcPr marL="45720" marR="4572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50792097"/>
                  </a:ext>
                </a:extLst>
              </a:tr>
            </a:tbl>
          </a:graphicData>
        </a:graphic>
      </p:graphicFrame>
      <p:sp>
        <p:nvSpPr>
          <p:cNvPr id="8" name="TextBox 7">
            <a:extLst>
              <a:ext uri="{FF2B5EF4-FFF2-40B4-BE49-F238E27FC236}">
                <a16:creationId xmlns:a16="http://schemas.microsoft.com/office/drawing/2014/main" id="{DB86B0DE-CC39-A640-A859-F1A395A7FEFB}"/>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1155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49" name="Título 1"/>
          <p:cNvSpPr>
            <a:spLocks noGrp="1"/>
          </p:cNvSpPr>
          <p:nvPr>
            <p:ph type="title"/>
          </p:nvPr>
        </p:nvSpPr>
        <p:spPr>
          <a:xfrm>
            <a:off x="453773" y="74204"/>
            <a:ext cx="11362945" cy="868680"/>
          </a:xfrm>
        </p:spPr>
        <p:txBody>
          <a:bodyPr/>
          <a:lstStyle/>
          <a:p>
            <a:r>
              <a:rPr lang="en-GB" altLang="x-none" dirty="0">
                <a:solidFill>
                  <a:srgbClr val="003854"/>
                </a:solidFill>
                <a:latin typeface="+mn-lt"/>
              </a:rPr>
              <a:t>QoL</a:t>
            </a:r>
          </a:p>
        </p:txBody>
      </p:sp>
      <p:pic>
        <p:nvPicPr>
          <p:cNvPr id="53251" name="Imagen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51635" y="1439404"/>
            <a:ext cx="5456236" cy="4564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ángulo 4"/>
          <p:cNvSpPr/>
          <p:nvPr/>
        </p:nvSpPr>
        <p:spPr>
          <a:xfrm>
            <a:off x="1935163" y="5674351"/>
            <a:ext cx="931863"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endParaRPr lang="en-GB" sz="1351" dirty="0">
              <a:solidFill>
                <a:prstClr val="white"/>
              </a:solidFill>
              <a:latin typeface="Calibri" panose="020F0502020204030204"/>
            </a:endParaRPr>
          </a:p>
        </p:txBody>
      </p:sp>
      <p:grpSp>
        <p:nvGrpSpPr>
          <p:cNvPr id="20" name="Group 19"/>
          <p:cNvGrpSpPr/>
          <p:nvPr/>
        </p:nvGrpSpPr>
        <p:grpSpPr>
          <a:xfrm>
            <a:off x="1" y="1197311"/>
            <a:ext cx="6796584" cy="5061429"/>
            <a:chOff x="204715" y="1086824"/>
            <a:chExt cx="4892723" cy="3796072"/>
          </a:xfrm>
        </p:grpSpPr>
        <p:pic>
          <p:nvPicPr>
            <p:cNvPr id="53250" name="Imagen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4715" y="1086824"/>
              <a:ext cx="4892723" cy="378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18"/>
            <p:cNvSpPr/>
            <p:nvPr/>
          </p:nvSpPr>
          <p:spPr>
            <a:xfrm>
              <a:off x="204716" y="4444604"/>
              <a:ext cx="1337481" cy="4382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solidFill>
                  <a:srgbClr val="FFFFFF"/>
                </a:solidFill>
                <a:latin typeface="Calibri" panose="020F0502020204030204"/>
              </a:endParaRPr>
            </a:p>
          </p:txBody>
        </p:sp>
      </p:grpSp>
      <p:sp>
        <p:nvSpPr>
          <p:cNvPr id="18" name="Text Placeholder 17"/>
          <p:cNvSpPr>
            <a:spLocks noGrp="1"/>
          </p:cNvSpPr>
          <p:nvPr>
            <p:ph type="body" sz="quarter" idx="12"/>
          </p:nvPr>
        </p:nvSpPr>
        <p:spPr>
          <a:xfrm>
            <a:off x="227351" y="5812389"/>
            <a:ext cx="11362944" cy="694944"/>
          </a:xfrm>
        </p:spPr>
        <p:txBody>
          <a:bodyPr/>
          <a:lstStyle/>
          <a:p>
            <a:r>
              <a:rPr lang="pt-BR" dirty="0"/>
              <a:t>Paz-Ares, et al. </a:t>
            </a:r>
            <a:r>
              <a:rPr lang="en-US" dirty="0"/>
              <a:t>Presented at: </a:t>
            </a:r>
            <a:r>
              <a:rPr lang="pt-BR" dirty="0"/>
              <a:t>ESMO 2019; Abstract 3837.</a:t>
            </a:r>
          </a:p>
        </p:txBody>
      </p:sp>
      <p:sp>
        <p:nvSpPr>
          <p:cNvPr id="9" name="TextBox 8">
            <a:extLst>
              <a:ext uri="{FF2B5EF4-FFF2-40B4-BE49-F238E27FC236}">
                <a16:creationId xmlns:a16="http://schemas.microsoft.com/office/drawing/2014/main" id="{11969BBA-9771-7342-A4A9-2B31351BE01F}"/>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729038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olo 1"/>
          <p:cNvSpPr>
            <a:spLocks noGrp="1"/>
          </p:cNvSpPr>
          <p:nvPr>
            <p:ph type="title"/>
          </p:nvPr>
        </p:nvSpPr>
        <p:spPr>
          <a:xfrm>
            <a:off x="1964070" y="255894"/>
            <a:ext cx="8258605" cy="865188"/>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dirty="0">
                <a:ln w="11430"/>
                <a:solidFill>
                  <a:srgbClr val="C00000"/>
                </a:solidFill>
              </a:rPr>
              <a:t>Clinical Case</a:t>
            </a:r>
          </a:p>
        </p:txBody>
      </p:sp>
      <p:pic>
        <p:nvPicPr>
          <p:cNvPr id="3" name="Imagen 2">
            <a:extLst>
              <a:ext uri="{FF2B5EF4-FFF2-40B4-BE49-F238E27FC236}">
                <a16:creationId xmlns:a16="http://schemas.microsoft.com/office/drawing/2014/main" id="{374D4D8A-F108-814B-87C8-FB70867E7A7E}"/>
              </a:ext>
            </a:extLst>
          </p:cNvPr>
          <p:cNvPicPr>
            <a:picLocks noChangeAspect="1"/>
          </p:cNvPicPr>
          <p:nvPr/>
        </p:nvPicPr>
        <p:blipFill>
          <a:blip r:embed="rId2"/>
          <a:stretch>
            <a:fillRect/>
          </a:stretch>
        </p:blipFill>
        <p:spPr>
          <a:xfrm>
            <a:off x="1607491" y="4302193"/>
            <a:ext cx="2964029" cy="2193383"/>
          </a:xfrm>
          <a:prstGeom prst="rect">
            <a:avLst/>
          </a:prstGeom>
        </p:spPr>
      </p:pic>
      <p:pic>
        <p:nvPicPr>
          <p:cNvPr id="4" name="Imagen 3">
            <a:extLst>
              <a:ext uri="{FF2B5EF4-FFF2-40B4-BE49-F238E27FC236}">
                <a16:creationId xmlns:a16="http://schemas.microsoft.com/office/drawing/2014/main" id="{21D2329D-C9C7-3C43-9A9D-93C9EBD3CD04}"/>
              </a:ext>
            </a:extLst>
          </p:cNvPr>
          <p:cNvPicPr>
            <a:picLocks noChangeAspect="1"/>
          </p:cNvPicPr>
          <p:nvPr/>
        </p:nvPicPr>
        <p:blipFill>
          <a:blip r:embed="rId3"/>
          <a:stretch>
            <a:fillRect/>
          </a:stretch>
        </p:blipFill>
        <p:spPr>
          <a:xfrm>
            <a:off x="1627495" y="1285462"/>
            <a:ext cx="2944024" cy="2516039"/>
          </a:xfrm>
          <a:prstGeom prst="rect">
            <a:avLst/>
          </a:prstGeom>
        </p:spPr>
      </p:pic>
      <p:pic>
        <p:nvPicPr>
          <p:cNvPr id="5" name="Imagen 4">
            <a:extLst>
              <a:ext uri="{FF2B5EF4-FFF2-40B4-BE49-F238E27FC236}">
                <a16:creationId xmlns:a16="http://schemas.microsoft.com/office/drawing/2014/main" id="{831F80D5-C394-4A49-84AF-4A85AED44C5C}"/>
              </a:ext>
            </a:extLst>
          </p:cNvPr>
          <p:cNvPicPr>
            <a:picLocks noChangeAspect="1"/>
          </p:cNvPicPr>
          <p:nvPr/>
        </p:nvPicPr>
        <p:blipFill>
          <a:blip r:embed="rId4"/>
          <a:stretch>
            <a:fillRect/>
          </a:stretch>
        </p:blipFill>
        <p:spPr>
          <a:xfrm>
            <a:off x="7307327" y="1285462"/>
            <a:ext cx="3000669" cy="2516039"/>
          </a:xfrm>
          <a:prstGeom prst="rect">
            <a:avLst/>
          </a:prstGeom>
        </p:spPr>
      </p:pic>
      <p:pic>
        <p:nvPicPr>
          <p:cNvPr id="6" name="Imagen 5">
            <a:extLst>
              <a:ext uri="{FF2B5EF4-FFF2-40B4-BE49-F238E27FC236}">
                <a16:creationId xmlns:a16="http://schemas.microsoft.com/office/drawing/2014/main" id="{6308CC68-1916-7F43-BBFB-20E59834F012}"/>
              </a:ext>
            </a:extLst>
          </p:cNvPr>
          <p:cNvPicPr>
            <a:picLocks noChangeAspect="1"/>
          </p:cNvPicPr>
          <p:nvPr/>
        </p:nvPicPr>
        <p:blipFill>
          <a:blip r:embed="rId5"/>
          <a:stretch>
            <a:fillRect/>
          </a:stretch>
        </p:blipFill>
        <p:spPr>
          <a:xfrm>
            <a:off x="7307327" y="4302193"/>
            <a:ext cx="3000669" cy="2193383"/>
          </a:xfrm>
          <a:prstGeom prst="rect">
            <a:avLst/>
          </a:prstGeom>
        </p:spPr>
      </p:pic>
      <p:sp>
        <p:nvSpPr>
          <p:cNvPr id="8" name="CuadroTexto 7">
            <a:extLst>
              <a:ext uri="{FF2B5EF4-FFF2-40B4-BE49-F238E27FC236}">
                <a16:creationId xmlns:a16="http://schemas.microsoft.com/office/drawing/2014/main" id="{CA27F2B5-C780-3A45-9426-4F4AD8E31733}"/>
              </a:ext>
            </a:extLst>
          </p:cNvPr>
          <p:cNvSpPr txBox="1"/>
          <p:nvPr/>
        </p:nvSpPr>
        <p:spPr>
          <a:xfrm>
            <a:off x="2517918" y="3869624"/>
            <a:ext cx="1046890" cy="369332"/>
          </a:xfrm>
          <a:prstGeom prst="rect">
            <a:avLst/>
          </a:prstGeom>
          <a:noFill/>
        </p:spPr>
        <p:txBody>
          <a:bodyPr wrap="none" rtlCol="0">
            <a:spAutoFit/>
          </a:bodyPr>
          <a:lstStyle/>
          <a:p>
            <a:pPr>
              <a:defRPr/>
            </a:pPr>
            <a:r>
              <a:rPr lang="es-ES" b="1" dirty="0">
                <a:solidFill>
                  <a:srgbClr val="1B09EE"/>
                </a:solidFill>
                <a:latin typeface="Calibri" panose="020F0502020204030204"/>
              </a:rPr>
              <a:t>Feb 2018</a:t>
            </a:r>
          </a:p>
        </p:txBody>
      </p:sp>
      <p:sp>
        <p:nvSpPr>
          <p:cNvPr id="9" name="CuadroTexto 8">
            <a:extLst>
              <a:ext uri="{FF2B5EF4-FFF2-40B4-BE49-F238E27FC236}">
                <a16:creationId xmlns:a16="http://schemas.microsoft.com/office/drawing/2014/main" id="{BCC57013-BC96-4243-9939-05736C12B445}"/>
              </a:ext>
            </a:extLst>
          </p:cNvPr>
          <p:cNvSpPr txBox="1"/>
          <p:nvPr/>
        </p:nvSpPr>
        <p:spPr>
          <a:xfrm>
            <a:off x="8260503" y="3860792"/>
            <a:ext cx="1162498" cy="369332"/>
          </a:xfrm>
          <a:prstGeom prst="rect">
            <a:avLst/>
          </a:prstGeom>
          <a:noFill/>
        </p:spPr>
        <p:txBody>
          <a:bodyPr wrap="none" rtlCol="0">
            <a:spAutoFit/>
          </a:bodyPr>
          <a:lstStyle/>
          <a:p>
            <a:pPr>
              <a:defRPr/>
            </a:pPr>
            <a:r>
              <a:rPr lang="es-ES" b="1" dirty="0" err="1">
                <a:solidFill>
                  <a:srgbClr val="1B09EE"/>
                </a:solidFill>
                <a:latin typeface="Calibri" panose="020F0502020204030204"/>
              </a:rPr>
              <a:t>April</a:t>
            </a:r>
            <a:r>
              <a:rPr lang="es-ES" b="1" dirty="0">
                <a:solidFill>
                  <a:srgbClr val="1B09EE"/>
                </a:solidFill>
                <a:latin typeface="Calibri" panose="020F0502020204030204"/>
              </a:rPr>
              <a:t> 2018</a:t>
            </a:r>
          </a:p>
        </p:txBody>
      </p:sp>
      <p:sp>
        <p:nvSpPr>
          <p:cNvPr id="10" name="CuadroTexto 9">
            <a:extLst>
              <a:ext uri="{FF2B5EF4-FFF2-40B4-BE49-F238E27FC236}">
                <a16:creationId xmlns:a16="http://schemas.microsoft.com/office/drawing/2014/main" id="{8AB00D47-79CB-4F46-A803-5A7C3A8350A7}"/>
              </a:ext>
            </a:extLst>
          </p:cNvPr>
          <p:cNvSpPr txBox="1"/>
          <p:nvPr/>
        </p:nvSpPr>
        <p:spPr>
          <a:xfrm>
            <a:off x="5393640" y="2902230"/>
            <a:ext cx="1128001" cy="1754326"/>
          </a:xfrm>
          <a:prstGeom prst="rect">
            <a:avLst/>
          </a:prstGeom>
          <a:noFill/>
        </p:spPr>
        <p:txBody>
          <a:bodyPr wrap="none" rtlCol="0">
            <a:spAutoFit/>
          </a:bodyPr>
          <a:lstStyle/>
          <a:p>
            <a:pPr>
              <a:defRPr/>
            </a:pPr>
            <a:r>
              <a:rPr lang="es-ES" b="1" dirty="0" err="1">
                <a:solidFill>
                  <a:srgbClr val="1B09EE"/>
                </a:solidFill>
                <a:latin typeface="Calibri" panose="020F0502020204030204"/>
              </a:rPr>
              <a:t>Carbo</a:t>
            </a:r>
            <a:endParaRPr lang="es-ES" b="1" dirty="0">
              <a:solidFill>
                <a:srgbClr val="1B09EE"/>
              </a:solidFill>
              <a:latin typeface="Calibri" panose="020F0502020204030204"/>
            </a:endParaRPr>
          </a:p>
          <a:p>
            <a:pPr>
              <a:defRPr/>
            </a:pPr>
            <a:r>
              <a:rPr lang="es-ES" b="1" dirty="0" err="1">
                <a:solidFill>
                  <a:srgbClr val="1B09EE"/>
                </a:solidFill>
                <a:latin typeface="Calibri" panose="020F0502020204030204"/>
              </a:rPr>
              <a:t>Etoposide</a:t>
            </a:r>
            <a:endParaRPr lang="es-ES" b="1" dirty="0">
              <a:solidFill>
                <a:srgbClr val="1B09EE"/>
              </a:solidFill>
              <a:latin typeface="Calibri" panose="020F0502020204030204"/>
            </a:endParaRPr>
          </a:p>
          <a:p>
            <a:pPr>
              <a:defRPr/>
            </a:pPr>
            <a:r>
              <a:rPr lang="es-ES" b="1" dirty="0" err="1">
                <a:solidFill>
                  <a:srgbClr val="1B09EE"/>
                </a:solidFill>
                <a:latin typeface="Calibri" panose="020F0502020204030204"/>
              </a:rPr>
              <a:t>Durva</a:t>
            </a:r>
            <a:endParaRPr lang="es-ES" b="1" dirty="0">
              <a:solidFill>
                <a:srgbClr val="1B09EE"/>
              </a:solidFill>
              <a:latin typeface="Calibri" panose="020F0502020204030204"/>
            </a:endParaRPr>
          </a:p>
          <a:p>
            <a:pPr>
              <a:defRPr/>
            </a:pPr>
            <a:endParaRPr lang="es-ES" b="1" dirty="0">
              <a:solidFill>
                <a:srgbClr val="1B09EE"/>
              </a:solidFill>
              <a:latin typeface="Calibri" panose="020F0502020204030204"/>
            </a:endParaRPr>
          </a:p>
          <a:p>
            <a:pPr>
              <a:defRPr/>
            </a:pPr>
            <a:endParaRPr lang="es-ES" b="1" dirty="0">
              <a:solidFill>
                <a:srgbClr val="1B09EE"/>
              </a:solidFill>
              <a:latin typeface="Calibri" panose="020F0502020204030204"/>
            </a:endParaRPr>
          </a:p>
          <a:p>
            <a:pPr>
              <a:defRPr/>
            </a:pPr>
            <a:r>
              <a:rPr lang="es-ES" b="1" dirty="0">
                <a:solidFill>
                  <a:srgbClr val="1B09EE"/>
                </a:solidFill>
                <a:latin typeface="Calibri" panose="020F0502020204030204"/>
              </a:rPr>
              <a:t>2 </a:t>
            </a:r>
            <a:r>
              <a:rPr lang="es-ES" b="1" dirty="0" err="1">
                <a:solidFill>
                  <a:srgbClr val="1B09EE"/>
                </a:solidFill>
                <a:latin typeface="Calibri" panose="020F0502020204030204"/>
              </a:rPr>
              <a:t>courses</a:t>
            </a:r>
            <a:endParaRPr lang="es-ES" b="1" dirty="0">
              <a:solidFill>
                <a:srgbClr val="1B09EE"/>
              </a:solidFill>
              <a:latin typeface="Calibri" panose="020F0502020204030204"/>
            </a:endParaRPr>
          </a:p>
        </p:txBody>
      </p:sp>
      <p:cxnSp>
        <p:nvCxnSpPr>
          <p:cNvPr id="12" name="Conector recto de flecha 11">
            <a:extLst>
              <a:ext uri="{FF2B5EF4-FFF2-40B4-BE49-F238E27FC236}">
                <a16:creationId xmlns:a16="http://schemas.microsoft.com/office/drawing/2014/main" id="{A7BEA870-0650-DA45-983A-B4516D11A597}"/>
              </a:ext>
            </a:extLst>
          </p:cNvPr>
          <p:cNvCxnSpPr/>
          <p:nvPr/>
        </p:nvCxnSpPr>
        <p:spPr>
          <a:xfrm>
            <a:off x="5049080" y="4028661"/>
            <a:ext cx="1961321" cy="0"/>
          </a:xfrm>
          <a:prstGeom prst="straightConnector1">
            <a:avLst/>
          </a:prstGeom>
          <a:ln w="76200">
            <a:solidFill>
              <a:srgbClr val="1B09EE"/>
            </a:solidFill>
            <a:tailEnd type="triangle"/>
          </a:ln>
          <a:effectLst>
            <a:innerShdw blurRad="63500" dist="508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66D93564-6A0F-724F-B053-B1E8C61829A7}"/>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782240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olo 1"/>
          <p:cNvSpPr>
            <a:spLocks noGrp="1"/>
          </p:cNvSpPr>
          <p:nvPr>
            <p:ph type="title"/>
          </p:nvPr>
        </p:nvSpPr>
        <p:spPr>
          <a:xfrm>
            <a:off x="1964070" y="255894"/>
            <a:ext cx="8258605" cy="865188"/>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dirty="0">
                <a:ln w="11430"/>
                <a:solidFill>
                  <a:srgbClr val="C00000"/>
                </a:solidFill>
              </a:rPr>
              <a:t>Clinical Case</a:t>
            </a:r>
          </a:p>
        </p:txBody>
      </p:sp>
      <p:pic>
        <p:nvPicPr>
          <p:cNvPr id="5" name="Imagen 4">
            <a:extLst>
              <a:ext uri="{FF2B5EF4-FFF2-40B4-BE49-F238E27FC236}">
                <a16:creationId xmlns:a16="http://schemas.microsoft.com/office/drawing/2014/main" id="{831F80D5-C394-4A49-84AF-4A85AED44C5C}"/>
              </a:ext>
            </a:extLst>
          </p:cNvPr>
          <p:cNvPicPr>
            <a:picLocks noChangeAspect="1"/>
          </p:cNvPicPr>
          <p:nvPr/>
        </p:nvPicPr>
        <p:blipFill>
          <a:blip r:embed="rId2"/>
          <a:stretch>
            <a:fillRect/>
          </a:stretch>
        </p:blipFill>
        <p:spPr>
          <a:xfrm>
            <a:off x="548756" y="1285462"/>
            <a:ext cx="3000669" cy="2516039"/>
          </a:xfrm>
          <a:prstGeom prst="rect">
            <a:avLst/>
          </a:prstGeom>
        </p:spPr>
      </p:pic>
      <p:pic>
        <p:nvPicPr>
          <p:cNvPr id="6" name="Imagen 5">
            <a:extLst>
              <a:ext uri="{FF2B5EF4-FFF2-40B4-BE49-F238E27FC236}">
                <a16:creationId xmlns:a16="http://schemas.microsoft.com/office/drawing/2014/main" id="{6308CC68-1916-7F43-BBFB-20E59834F012}"/>
              </a:ext>
            </a:extLst>
          </p:cNvPr>
          <p:cNvPicPr>
            <a:picLocks noChangeAspect="1"/>
          </p:cNvPicPr>
          <p:nvPr/>
        </p:nvPicPr>
        <p:blipFill>
          <a:blip r:embed="rId3"/>
          <a:stretch>
            <a:fillRect/>
          </a:stretch>
        </p:blipFill>
        <p:spPr>
          <a:xfrm>
            <a:off x="561988" y="4302193"/>
            <a:ext cx="3000669" cy="2193383"/>
          </a:xfrm>
          <a:prstGeom prst="rect">
            <a:avLst/>
          </a:prstGeom>
        </p:spPr>
      </p:pic>
      <p:sp>
        <p:nvSpPr>
          <p:cNvPr id="8" name="CuadroTexto 7">
            <a:extLst>
              <a:ext uri="{FF2B5EF4-FFF2-40B4-BE49-F238E27FC236}">
                <a16:creationId xmlns:a16="http://schemas.microsoft.com/office/drawing/2014/main" id="{CA27F2B5-C780-3A45-9426-4F4AD8E31733}"/>
              </a:ext>
            </a:extLst>
          </p:cNvPr>
          <p:cNvSpPr txBox="1"/>
          <p:nvPr/>
        </p:nvSpPr>
        <p:spPr>
          <a:xfrm>
            <a:off x="1325230" y="3869624"/>
            <a:ext cx="1162498" cy="369332"/>
          </a:xfrm>
          <a:prstGeom prst="rect">
            <a:avLst/>
          </a:prstGeom>
          <a:noFill/>
        </p:spPr>
        <p:txBody>
          <a:bodyPr wrap="none" rtlCol="0">
            <a:spAutoFit/>
          </a:bodyPr>
          <a:lstStyle/>
          <a:p>
            <a:pPr>
              <a:defRPr/>
            </a:pPr>
            <a:r>
              <a:rPr lang="es-ES" b="1" dirty="0" err="1">
                <a:solidFill>
                  <a:srgbClr val="1B09EE"/>
                </a:solidFill>
                <a:latin typeface="Calibri" panose="020F0502020204030204"/>
              </a:rPr>
              <a:t>April</a:t>
            </a:r>
            <a:r>
              <a:rPr lang="es-ES" b="1" dirty="0">
                <a:solidFill>
                  <a:srgbClr val="1B09EE"/>
                </a:solidFill>
                <a:latin typeface="Calibri" panose="020F0502020204030204"/>
              </a:rPr>
              <a:t> 2018</a:t>
            </a:r>
          </a:p>
        </p:txBody>
      </p:sp>
      <p:sp>
        <p:nvSpPr>
          <p:cNvPr id="9" name="CuadroTexto 8">
            <a:extLst>
              <a:ext uri="{FF2B5EF4-FFF2-40B4-BE49-F238E27FC236}">
                <a16:creationId xmlns:a16="http://schemas.microsoft.com/office/drawing/2014/main" id="{BCC57013-BC96-4243-9939-05736C12B445}"/>
              </a:ext>
            </a:extLst>
          </p:cNvPr>
          <p:cNvSpPr txBox="1"/>
          <p:nvPr/>
        </p:nvSpPr>
        <p:spPr>
          <a:xfrm>
            <a:off x="6869027" y="3807784"/>
            <a:ext cx="1099788" cy="369332"/>
          </a:xfrm>
          <a:prstGeom prst="rect">
            <a:avLst/>
          </a:prstGeom>
          <a:noFill/>
        </p:spPr>
        <p:txBody>
          <a:bodyPr wrap="none" rtlCol="0">
            <a:spAutoFit/>
          </a:bodyPr>
          <a:lstStyle/>
          <a:p>
            <a:pPr>
              <a:defRPr/>
            </a:pPr>
            <a:r>
              <a:rPr lang="es-ES" b="1" dirty="0">
                <a:solidFill>
                  <a:srgbClr val="1B09EE"/>
                </a:solidFill>
                <a:latin typeface="Calibri" panose="020F0502020204030204"/>
              </a:rPr>
              <a:t>Feb  2019</a:t>
            </a:r>
          </a:p>
        </p:txBody>
      </p:sp>
      <p:sp>
        <p:nvSpPr>
          <p:cNvPr id="10" name="CuadroTexto 9">
            <a:extLst>
              <a:ext uri="{FF2B5EF4-FFF2-40B4-BE49-F238E27FC236}">
                <a16:creationId xmlns:a16="http://schemas.microsoft.com/office/drawing/2014/main" id="{8AB00D47-79CB-4F46-A803-5A7C3A8350A7}"/>
              </a:ext>
            </a:extLst>
          </p:cNvPr>
          <p:cNvSpPr txBox="1"/>
          <p:nvPr/>
        </p:nvSpPr>
        <p:spPr>
          <a:xfrm>
            <a:off x="4134691" y="2902230"/>
            <a:ext cx="1190582" cy="1754326"/>
          </a:xfrm>
          <a:prstGeom prst="rect">
            <a:avLst/>
          </a:prstGeom>
          <a:noFill/>
        </p:spPr>
        <p:txBody>
          <a:bodyPr wrap="none" rtlCol="0">
            <a:spAutoFit/>
          </a:bodyPr>
          <a:lstStyle/>
          <a:p>
            <a:pPr>
              <a:defRPr/>
            </a:pPr>
            <a:r>
              <a:rPr lang="es-ES" b="1" dirty="0" err="1">
                <a:solidFill>
                  <a:srgbClr val="1B09EE"/>
                </a:solidFill>
                <a:latin typeface="Calibri" panose="020F0502020204030204"/>
              </a:rPr>
              <a:t>Carbo</a:t>
            </a:r>
            <a:endParaRPr lang="es-ES" b="1" dirty="0">
              <a:solidFill>
                <a:srgbClr val="1B09EE"/>
              </a:solidFill>
              <a:latin typeface="Calibri" panose="020F0502020204030204"/>
            </a:endParaRPr>
          </a:p>
          <a:p>
            <a:pPr>
              <a:defRPr/>
            </a:pPr>
            <a:r>
              <a:rPr lang="es-ES" b="1" dirty="0" err="1">
                <a:solidFill>
                  <a:srgbClr val="1B09EE"/>
                </a:solidFill>
                <a:latin typeface="Calibri" panose="020F0502020204030204"/>
              </a:rPr>
              <a:t>Etoposide</a:t>
            </a:r>
            <a:endParaRPr lang="es-ES" b="1" dirty="0">
              <a:solidFill>
                <a:srgbClr val="1B09EE"/>
              </a:solidFill>
              <a:latin typeface="Calibri" panose="020F0502020204030204"/>
            </a:endParaRPr>
          </a:p>
          <a:p>
            <a:pPr>
              <a:defRPr/>
            </a:pPr>
            <a:r>
              <a:rPr lang="es-ES" b="1" dirty="0" err="1">
                <a:solidFill>
                  <a:srgbClr val="1B09EE"/>
                </a:solidFill>
                <a:latin typeface="Calibri" panose="020F0502020204030204"/>
              </a:rPr>
              <a:t>Durva</a:t>
            </a:r>
            <a:endParaRPr lang="es-ES" b="1" dirty="0">
              <a:solidFill>
                <a:srgbClr val="1B09EE"/>
              </a:solidFill>
              <a:latin typeface="Calibri" panose="020F0502020204030204"/>
            </a:endParaRPr>
          </a:p>
          <a:p>
            <a:pPr>
              <a:defRPr/>
            </a:pPr>
            <a:endParaRPr lang="es-ES" b="1" dirty="0">
              <a:solidFill>
                <a:srgbClr val="1B09EE"/>
              </a:solidFill>
              <a:latin typeface="Calibri" panose="020F0502020204030204"/>
            </a:endParaRPr>
          </a:p>
          <a:p>
            <a:pPr>
              <a:defRPr/>
            </a:pPr>
            <a:endParaRPr lang="es-ES" b="1" dirty="0">
              <a:solidFill>
                <a:srgbClr val="1B09EE"/>
              </a:solidFill>
              <a:latin typeface="Calibri" panose="020F0502020204030204"/>
            </a:endParaRPr>
          </a:p>
          <a:p>
            <a:pPr>
              <a:defRPr/>
            </a:pPr>
            <a:r>
              <a:rPr lang="es-ES" b="1" dirty="0">
                <a:solidFill>
                  <a:srgbClr val="1B09EE"/>
                </a:solidFill>
                <a:latin typeface="Calibri" panose="020F0502020204030204"/>
              </a:rPr>
              <a:t>14 </a:t>
            </a:r>
            <a:r>
              <a:rPr lang="es-ES" b="1" dirty="0" err="1">
                <a:solidFill>
                  <a:srgbClr val="1B09EE"/>
                </a:solidFill>
                <a:latin typeface="Calibri" panose="020F0502020204030204"/>
              </a:rPr>
              <a:t>courses</a:t>
            </a:r>
            <a:endParaRPr lang="es-ES" b="1" dirty="0">
              <a:solidFill>
                <a:srgbClr val="1B09EE"/>
              </a:solidFill>
              <a:latin typeface="Calibri" panose="020F0502020204030204"/>
            </a:endParaRPr>
          </a:p>
        </p:txBody>
      </p:sp>
      <p:cxnSp>
        <p:nvCxnSpPr>
          <p:cNvPr id="12" name="Conector recto de flecha 11">
            <a:extLst>
              <a:ext uri="{FF2B5EF4-FFF2-40B4-BE49-F238E27FC236}">
                <a16:creationId xmlns:a16="http://schemas.microsoft.com/office/drawing/2014/main" id="{A7BEA870-0650-DA45-983A-B4516D11A597}"/>
              </a:ext>
            </a:extLst>
          </p:cNvPr>
          <p:cNvCxnSpPr/>
          <p:nvPr/>
        </p:nvCxnSpPr>
        <p:spPr>
          <a:xfrm>
            <a:off x="3869645" y="4028661"/>
            <a:ext cx="1961321" cy="0"/>
          </a:xfrm>
          <a:prstGeom prst="straightConnector1">
            <a:avLst/>
          </a:prstGeom>
          <a:ln w="76200">
            <a:solidFill>
              <a:srgbClr val="1B09EE"/>
            </a:solidFill>
            <a:tailEnd type="triangle"/>
          </a:ln>
          <a:effectLst>
            <a:innerShdw blurRad="63500" dist="508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pic>
        <p:nvPicPr>
          <p:cNvPr id="2" name="Imagen 1">
            <a:extLst>
              <a:ext uri="{FF2B5EF4-FFF2-40B4-BE49-F238E27FC236}">
                <a16:creationId xmlns:a16="http://schemas.microsoft.com/office/drawing/2014/main" id="{A550D1FF-FF47-3440-815C-79C779AE8490}"/>
              </a:ext>
            </a:extLst>
          </p:cNvPr>
          <p:cNvPicPr>
            <a:picLocks noChangeAspect="1"/>
          </p:cNvPicPr>
          <p:nvPr/>
        </p:nvPicPr>
        <p:blipFill>
          <a:blip r:embed="rId4"/>
          <a:stretch>
            <a:fillRect/>
          </a:stretch>
        </p:blipFill>
        <p:spPr>
          <a:xfrm>
            <a:off x="6207136" y="1276503"/>
            <a:ext cx="2631273" cy="2428868"/>
          </a:xfrm>
          <a:prstGeom prst="rect">
            <a:avLst/>
          </a:prstGeom>
        </p:spPr>
      </p:pic>
      <p:pic>
        <p:nvPicPr>
          <p:cNvPr id="11" name="Imagen 10">
            <a:extLst>
              <a:ext uri="{FF2B5EF4-FFF2-40B4-BE49-F238E27FC236}">
                <a16:creationId xmlns:a16="http://schemas.microsoft.com/office/drawing/2014/main" id="{E320F143-5B78-3242-B8E8-A10C4DB81A32}"/>
              </a:ext>
            </a:extLst>
          </p:cNvPr>
          <p:cNvPicPr>
            <a:picLocks noChangeAspect="1"/>
          </p:cNvPicPr>
          <p:nvPr/>
        </p:nvPicPr>
        <p:blipFill>
          <a:blip r:embed="rId5"/>
          <a:stretch>
            <a:fillRect/>
          </a:stretch>
        </p:blipFill>
        <p:spPr>
          <a:xfrm>
            <a:off x="6140875" y="4260901"/>
            <a:ext cx="2691132" cy="2234664"/>
          </a:xfrm>
          <a:prstGeom prst="rect">
            <a:avLst/>
          </a:prstGeom>
        </p:spPr>
      </p:pic>
      <p:pic>
        <p:nvPicPr>
          <p:cNvPr id="13" name="Imagen 12">
            <a:extLst>
              <a:ext uri="{FF2B5EF4-FFF2-40B4-BE49-F238E27FC236}">
                <a16:creationId xmlns:a16="http://schemas.microsoft.com/office/drawing/2014/main" id="{4FEE86E3-70CD-6345-9ED4-63469F1E50A4}"/>
              </a:ext>
            </a:extLst>
          </p:cNvPr>
          <p:cNvPicPr>
            <a:picLocks noChangeAspect="1"/>
          </p:cNvPicPr>
          <p:nvPr/>
        </p:nvPicPr>
        <p:blipFill>
          <a:blip r:embed="rId6"/>
          <a:stretch>
            <a:fillRect/>
          </a:stretch>
        </p:blipFill>
        <p:spPr>
          <a:xfrm>
            <a:off x="9140345" y="2452671"/>
            <a:ext cx="2799953" cy="2234663"/>
          </a:xfrm>
          <a:prstGeom prst="rect">
            <a:avLst/>
          </a:prstGeom>
        </p:spPr>
      </p:pic>
      <p:sp>
        <p:nvSpPr>
          <p:cNvPr id="14" name="TextBox 13">
            <a:extLst>
              <a:ext uri="{FF2B5EF4-FFF2-40B4-BE49-F238E27FC236}">
                <a16:creationId xmlns:a16="http://schemas.microsoft.com/office/drawing/2014/main" id="{378CC1E3-4960-C748-AE76-45B6D1561CC7}"/>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584068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olo 1"/>
          <p:cNvSpPr>
            <a:spLocks noGrp="1"/>
          </p:cNvSpPr>
          <p:nvPr>
            <p:ph type="title"/>
          </p:nvPr>
        </p:nvSpPr>
        <p:spPr>
          <a:xfrm>
            <a:off x="1964070" y="255894"/>
            <a:ext cx="8258605" cy="865188"/>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dirty="0">
                <a:ln w="11430"/>
                <a:solidFill>
                  <a:srgbClr val="C00000"/>
                </a:solidFill>
              </a:rPr>
              <a:t>Clinical Case</a:t>
            </a:r>
          </a:p>
        </p:txBody>
      </p:sp>
      <p:pic>
        <p:nvPicPr>
          <p:cNvPr id="5" name="Imagen 4">
            <a:extLst>
              <a:ext uri="{FF2B5EF4-FFF2-40B4-BE49-F238E27FC236}">
                <a16:creationId xmlns:a16="http://schemas.microsoft.com/office/drawing/2014/main" id="{831F80D5-C394-4A49-84AF-4A85AED44C5C}"/>
              </a:ext>
            </a:extLst>
          </p:cNvPr>
          <p:cNvPicPr>
            <a:picLocks noChangeAspect="1"/>
          </p:cNvPicPr>
          <p:nvPr/>
        </p:nvPicPr>
        <p:blipFill>
          <a:blip r:embed="rId2"/>
          <a:stretch>
            <a:fillRect/>
          </a:stretch>
        </p:blipFill>
        <p:spPr>
          <a:xfrm>
            <a:off x="548756" y="1285462"/>
            <a:ext cx="3000669" cy="2516039"/>
          </a:xfrm>
          <a:prstGeom prst="rect">
            <a:avLst/>
          </a:prstGeom>
        </p:spPr>
      </p:pic>
      <p:pic>
        <p:nvPicPr>
          <p:cNvPr id="6" name="Imagen 5">
            <a:extLst>
              <a:ext uri="{FF2B5EF4-FFF2-40B4-BE49-F238E27FC236}">
                <a16:creationId xmlns:a16="http://schemas.microsoft.com/office/drawing/2014/main" id="{6308CC68-1916-7F43-BBFB-20E59834F012}"/>
              </a:ext>
            </a:extLst>
          </p:cNvPr>
          <p:cNvPicPr>
            <a:picLocks noChangeAspect="1"/>
          </p:cNvPicPr>
          <p:nvPr/>
        </p:nvPicPr>
        <p:blipFill>
          <a:blip r:embed="rId3"/>
          <a:stretch>
            <a:fillRect/>
          </a:stretch>
        </p:blipFill>
        <p:spPr>
          <a:xfrm>
            <a:off x="561988" y="4302193"/>
            <a:ext cx="3000669" cy="2193383"/>
          </a:xfrm>
          <a:prstGeom prst="rect">
            <a:avLst/>
          </a:prstGeom>
        </p:spPr>
      </p:pic>
      <p:sp>
        <p:nvSpPr>
          <p:cNvPr id="8" name="CuadroTexto 7">
            <a:extLst>
              <a:ext uri="{FF2B5EF4-FFF2-40B4-BE49-F238E27FC236}">
                <a16:creationId xmlns:a16="http://schemas.microsoft.com/office/drawing/2014/main" id="{CA27F2B5-C780-3A45-9426-4F4AD8E31733}"/>
              </a:ext>
            </a:extLst>
          </p:cNvPr>
          <p:cNvSpPr txBox="1"/>
          <p:nvPr/>
        </p:nvSpPr>
        <p:spPr>
          <a:xfrm>
            <a:off x="1325230" y="3869624"/>
            <a:ext cx="1162498" cy="369332"/>
          </a:xfrm>
          <a:prstGeom prst="rect">
            <a:avLst/>
          </a:prstGeom>
          <a:noFill/>
        </p:spPr>
        <p:txBody>
          <a:bodyPr wrap="none" rtlCol="0">
            <a:spAutoFit/>
          </a:bodyPr>
          <a:lstStyle/>
          <a:p>
            <a:pPr>
              <a:defRPr/>
            </a:pPr>
            <a:r>
              <a:rPr lang="es-ES" b="1" dirty="0" err="1">
                <a:solidFill>
                  <a:srgbClr val="1B09EE"/>
                </a:solidFill>
                <a:latin typeface="Calibri" panose="020F0502020204030204"/>
              </a:rPr>
              <a:t>April</a:t>
            </a:r>
            <a:r>
              <a:rPr lang="es-ES" b="1" dirty="0">
                <a:solidFill>
                  <a:srgbClr val="1B09EE"/>
                </a:solidFill>
                <a:latin typeface="Calibri" panose="020F0502020204030204"/>
              </a:rPr>
              <a:t> 2018</a:t>
            </a:r>
          </a:p>
        </p:txBody>
      </p:sp>
      <p:sp>
        <p:nvSpPr>
          <p:cNvPr id="9" name="CuadroTexto 8">
            <a:extLst>
              <a:ext uri="{FF2B5EF4-FFF2-40B4-BE49-F238E27FC236}">
                <a16:creationId xmlns:a16="http://schemas.microsoft.com/office/drawing/2014/main" id="{BCC57013-BC96-4243-9939-05736C12B445}"/>
              </a:ext>
            </a:extLst>
          </p:cNvPr>
          <p:cNvSpPr txBox="1"/>
          <p:nvPr/>
        </p:nvSpPr>
        <p:spPr>
          <a:xfrm>
            <a:off x="6869027" y="3807784"/>
            <a:ext cx="1099788" cy="369332"/>
          </a:xfrm>
          <a:prstGeom prst="rect">
            <a:avLst/>
          </a:prstGeom>
          <a:noFill/>
        </p:spPr>
        <p:txBody>
          <a:bodyPr wrap="none" rtlCol="0">
            <a:spAutoFit/>
          </a:bodyPr>
          <a:lstStyle/>
          <a:p>
            <a:pPr>
              <a:defRPr/>
            </a:pPr>
            <a:r>
              <a:rPr lang="es-ES" b="1">
                <a:solidFill>
                  <a:srgbClr val="1B09EE"/>
                </a:solidFill>
                <a:latin typeface="Calibri" panose="020F0502020204030204"/>
              </a:rPr>
              <a:t>Feb  2019</a:t>
            </a:r>
            <a:endParaRPr lang="es-ES" b="1" dirty="0">
              <a:solidFill>
                <a:srgbClr val="1B09EE"/>
              </a:solidFill>
              <a:latin typeface="Calibri" panose="020F0502020204030204"/>
            </a:endParaRPr>
          </a:p>
        </p:txBody>
      </p:sp>
      <p:sp>
        <p:nvSpPr>
          <p:cNvPr id="10" name="CuadroTexto 9">
            <a:extLst>
              <a:ext uri="{FF2B5EF4-FFF2-40B4-BE49-F238E27FC236}">
                <a16:creationId xmlns:a16="http://schemas.microsoft.com/office/drawing/2014/main" id="{8AB00D47-79CB-4F46-A803-5A7C3A8350A7}"/>
              </a:ext>
            </a:extLst>
          </p:cNvPr>
          <p:cNvSpPr txBox="1"/>
          <p:nvPr/>
        </p:nvSpPr>
        <p:spPr>
          <a:xfrm>
            <a:off x="4134692" y="2902230"/>
            <a:ext cx="1128001" cy="1754326"/>
          </a:xfrm>
          <a:prstGeom prst="rect">
            <a:avLst/>
          </a:prstGeom>
          <a:noFill/>
        </p:spPr>
        <p:txBody>
          <a:bodyPr wrap="none" rtlCol="0">
            <a:spAutoFit/>
          </a:bodyPr>
          <a:lstStyle/>
          <a:p>
            <a:pPr>
              <a:defRPr/>
            </a:pPr>
            <a:r>
              <a:rPr lang="es-ES" b="1" dirty="0" err="1">
                <a:solidFill>
                  <a:srgbClr val="1B09EE"/>
                </a:solidFill>
                <a:latin typeface="Calibri" panose="020F0502020204030204"/>
              </a:rPr>
              <a:t>Carbo</a:t>
            </a:r>
            <a:endParaRPr lang="es-ES" b="1" dirty="0">
              <a:solidFill>
                <a:srgbClr val="1B09EE"/>
              </a:solidFill>
              <a:latin typeface="Calibri" panose="020F0502020204030204"/>
            </a:endParaRPr>
          </a:p>
          <a:p>
            <a:pPr>
              <a:defRPr/>
            </a:pPr>
            <a:r>
              <a:rPr lang="es-ES" b="1" dirty="0" err="1">
                <a:solidFill>
                  <a:srgbClr val="1B09EE"/>
                </a:solidFill>
                <a:latin typeface="Calibri" panose="020F0502020204030204"/>
              </a:rPr>
              <a:t>Etoposide</a:t>
            </a:r>
            <a:endParaRPr lang="es-ES" b="1" dirty="0">
              <a:solidFill>
                <a:srgbClr val="1B09EE"/>
              </a:solidFill>
              <a:latin typeface="Calibri" panose="020F0502020204030204"/>
            </a:endParaRPr>
          </a:p>
          <a:p>
            <a:pPr>
              <a:defRPr/>
            </a:pPr>
            <a:r>
              <a:rPr lang="es-ES" b="1" dirty="0" err="1">
                <a:solidFill>
                  <a:srgbClr val="1B09EE"/>
                </a:solidFill>
                <a:latin typeface="Calibri" panose="020F0502020204030204"/>
              </a:rPr>
              <a:t>Durva</a:t>
            </a:r>
            <a:endParaRPr lang="es-ES" b="1" dirty="0">
              <a:solidFill>
                <a:srgbClr val="1B09EE"/>
              </a:solidFill>
              <a:latin typeface="Calibri" panose="020F0502020204030204"/>
            </a:endParaRPr>
          </a:p>
          <a:p>
            <a:pPr>
              <a:defRPr/>
            </a:pPr>
            <a:endParaRPr lang="es-ES" b="1" dirty="0">
              <a:solidFill>
                <a:srgbClr val="1B09EE"/>
              </a:solidFill>
              <a:latin typeface="Calibri" panose="020F0502020204030204"/>
            </a:endParaRPr>
          </a:p>
          <a:p>
            <a:pPr>
              <a:defRPr/>
            </a:pPr>
            <a:endParaRPr lang="es-ES" b="1" dirty="0">
              <a:solidFill>
                <a:srgbClr val="1B09EE"/>
              </a:solidFill>
              <a:latin typeface="Calibri" panose="020F0502020204030204"/>
            </a:endParaRPr>
          </a:p>
          <a:p>
            <a:pPr>
              <a:defRPr/>
            </a:pPr>
            <a:r>
              <a:rPr lang="es-ES" b="1" dirty="0">
                <a:solidFill>
                  <a:srgbClr val="1B09EE"/>
                </a:solidFill>
                <a:latin typeface="Calibri" panose="020F0502020204030204"/>
              </a:rPr>
              <a:t>2 </a:t>
            </a:r>
            <a:r>
              <a:rPr lang="es-ES" b="1" dirty="0" err="1">
                <a:solidFill>
                  <a:srgbClr val="1B09EE"/>
                </a:solidFill>
                <a:latin typeface="Calibri" panose="020F0502020204030204"/>
              </a:rPr>
              <a:t>courses</a:t>
            </a:r>
            <a:endParaRPr lang="es-ES" b="1" dirty="0">
              <a:solidFill>
                <a:srgbClr val="1B09EE"/>
              </a:solidFill>
              <a:latin typeface="Calibri" panose="020F0502020204030204"/>
            </a:endParaRPr>
          </a:p>
        </p:txBody>
      </p:sp>
      <p:cxnSp>
        <p:nvCxnSpPr>
          <p:cNvPr id="12" name="Conector recto de flecha 11">
            <a:extLst>
              <a:ext uri="{FF2B5EF4-FFF2-40B4-BE49-F238E27FC236}">
                <a16:creationId xmlns:a16="http://schemas.microsoft.com/office/drawing/2014/main" id="{A7BEA870-0650-DA45-983A-B4516D11A597}"/>
              </a:ext>
            </a:extLst>
          </p:cNvPr>
          <p:cNvCxnSpPr/>
          <p:nvPr/>
        </p:nvCxnSpPr>
        <p:spPr>
          <a:xfrm>
            <a:off x="3869645" y="4028661"/>
            <a:ext cx="1961321" cy="0"/>
          </a:xfrm>
          <a:prstGeom prst="straightConnector1">
            <a:avLst/>
          </a:prstGeom>
          <a:ln w="76200">
            <a:solidFill>
              <a:srgbClr val="1B09EE"/>
            </a:solidFill>
            <a:tailEnd type="triangle"/>
          </a:ln>
          <a:effectLst>
            <a:innerShdw blurRad="63500" dist="508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pic>
        <p:nvPicPr>
          <p:cNvPr id="2" name="Imagen 1">
            <a:extLst>
              <a:ext uri="{FF2B5EF4-FFF2-40B4-BE49-F238E27FC236}">
                <a16:creationId xmlns:a16="http://schemas.microsoft.com/office/drawing/2014/main" id="{A550D1FF-FF47-3440-815C-79C779AE8490}"/>
              </a:ext>
            </a:extLst>
          </p:cNvPr>
          <p:cNvPicPr>
            <a:picLocks noChangeAspect="1"/>
          </p:cNvPicPr>
          <p:nvPr/>
        </p:nvPicPr>
        <p:blipFill>
          <a:blip r:embed="rId4"/>
          <a:stretch>
            <a:fillRect/>
          </a:stretch>
        </p:blipFill>
        <p:spPr>
          <a:xfrm>
            <a:off x="6207136" y="1276503"/>
            <a:ext cx="2631273" cy="2428868"/>
          </a:xfrm>
          <a:prstGeom prst="rect">
            <a:avLst/>
          </a:prstGeom>
        </p:spPr>
      </p:pic>
      <p:pic>
        <p:nvPicPr>
          <p:cNvPr id="11" name="Imagen 10">
            <a:extLst>
              <a:ext uri="{FF2B5EF4-FFF2-40B4-BE49-F238E27FC236}">
                <a16:creationId xmlns:a16="http://schemas.microsoft.com/office/drawing/2014/main" id="{E320F143-5B78-3242-B8E8-A10C4DB81A32}"/>
              </a:ext>
            </a:extLst>
          </p:cNvPr>
          <p:cNvPicPr>
            <a:picLocks noChangeAspect="1"/>
          </p:cNvPicPr>
          <p:nvPr/>
        </p:nvPicPr>
        <p:blipFill>
          <a:blip r:embed="rId5"/>
          <a:stretch>
            <a:fillRect/>
          </a:stretch>
        </p:blipFill>
        <p:spPr>
          <a:xfrm>
            <a:off x="6140875" y="4260901"/>
            <a:ext cx="2691132" cy="2234664"/>
          </a:xfrm>
          <a:prstGeom prst="rect">
            <a:avLst/>
          </a:prstGeom>
        </p:spPr>
      </p:pic>
      <p:pic>
        <p:nvPicPr>
          <p:cNvPr id="13" name="Imagen 12">
            <a:extLst>
              <a:ext uri="{FF2B5EF4-FFF2-40B4-BE49-F238E27FC236}">
                <a16:creationId xmlns:a16="http://schemas.microsoft.com/office/drawing/2014/main" id="{4FEE86E3-70CD-6345-9ED4-63469F1E50A4}"/>
              </a:ext>
            </a:extLst>
          </p:cNvPr>
          <p:cNvPicPr>
            <a:picLocks noChangeAspect="1"/>
          </p:cNvPicPr>
          <p:nvPr/>
        </p:nvPicPr>
        <p:blipFill>
          <a:blip r:embed="rId6"/>
          <a:stretch>
            <a:fillRect/>
          </a:stretch>
        </p:blipFill>
        <p:spPr>
          <a:xfrm>
            <a:off x="9140345" y="2452671"/>
            <a:ext cx="2799953" cy="2234663"/>
          </a:xfrm>
          <a:prstGeom prst="rect">
            <a:avLst/>
          </a:prstGeom>
        </p:spPr>
      </p:pic>
      <p:sp>
        <p:nvSpPr>
          <p:cNvPr id="3" name="Elipse 2">
            <a:extLst>
              <a:ext uri="{FF2B5EF4-FFF2-40B4-BE49-F238E27FC236}">
                <a16:creationId xmlns:a16="http://schemas.microsoft.com/office/drawing/2014/main" id="{A770464A-4401-5C48-ABC6-183308CB0389}"/>
              </a:ext>
            </a:extLst>
          </p:cNvPr>
          <p:cNvSpPr/>
          <p:nvPr/>
        </p:nvSpPr>
        <p:spPr>
          <a:xfrm>
            <a:off x="10522228" y="3415748"/>
            <a:ext cx="384313" cy="276371"/>
          </a:xfrm>
          <a:prstGeom prst="ellipse">
            <a:avLst/>
          </a:prstGeom>
          <a:no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s-ES">
              <a:solidFill>
                <a:srgbClr val="FFFFFF"/>
              </a:solidFill>
              <a:latin typeface="Calibri" panose="020F0502020204030204"/>
            </a:endParaRPr>
          </a:p>
        </p:txBody>
      </p:sp>
      <p:sp>
        <p:nvSpPr>
          <p:cNvPr id="4" name="CuadroTexto 3">
            <a:extLst>
              <a:ext uri="{FF2B5EF4-FFF2-40B4-BE49-F238E27FC236}">
                <a16:creationId xmlns:a16="http://schemas.microsoft.com/office/drawing/2014/main" id="{8753BC41-E32B-E44F-8388-4ACCD3663987}"/>
              </a:ext>
            </a:extLst>
          </p:cNvPr>
          <p:cNvSpPr txBox="1"/>
          <p:nvPr/>
        </p:nvSpPr>
        <p:spPr>
          <a:xfrm>
            <a:off x="9295030" y="5168352"/>
            <a:ext cx="2509405" cy="502766"/>
          </a:xfrm>
          <a:prstGeom prst="rect">
            <a:avLst/>
          </a:prstGeom>
          <a:noFill/>
          <a:ln>
            <a:solidFill>
              <a:srgbClr val="1B09EE"/>
            </a:solidFill>
          </a:ln>
        </p:spPr>
        <p:txBody>
          <a:bodyPr wrap="none" rtlCol="0">
            <a:spAutoFit/>
          </a:bodyPr>
          <a:lstStyle/>
          <a:p>
            <a:pPr>
              <a:defRPr/>
            </a:pPr>
            <a:r>
              <a:rPr lang="es-ES" sz="2667" b="1" dirty="0">
                <a:solidFill>
                  <a:srgbClr val="C00000"/>
                </a:solidFill>
                <a:latin typeface="Calibri" panose="020F0502020204030204"/>
              </a:rPr>
              <a:t>PFS = 12 </a:t>
            </a:r>
            <a:r>
              <a:rPr lang="es-ES" sz="2667" b="1" dirty="0" err="1">
                <a:solidFill>
                  <a:srgbClr val="C00000"/>
                </a:solidFill>
                <a:latin typeface="Calibri" panose="020F0502020204030204"/>
              </a:rPr>
              <a:t>months</a:t>
            </a:r>
            <a:endParaRPr lang="es-ES" sz="2667" b="1" dirty="0">
              <a:solidFill>
                <a:srgbClr val="C00000"/>
              </a:solidFill>
              <a:latin typeface="Calibri" panose="020F0502020204030204"/>
            </a:endParaRPr>
          </a:p>
        </p:txBody>
      </p:sp>
      <p:sp>
        <p:nvSpPr>
          <p:cNvPr id="14" name="TextBox 13">
            <a:extLst>
              <a:ext uri="{FF2B5EF4-FFF2-40B4-BE49-F238E27FC236}">
                <a16:creationId xmlns:a16="http://schemas.microsoft.com/office/drawing/2014/main" id="{1D47C5D2-3052-3143-B999-4C703FC952D1}"/>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474962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Updated Progression-free Survival: D+EP vs EP</a:t>
            </a:r>
          </a:p>
        </p:txBody>
      </p:sp>
      <p:sp>
        <p:nvSpPr>
          <p:cNvPr id="28" name="Text Placeholder 27"/>
          <p:cNvSpPr>
            <a:spLocks noGrp="1"/>
          </p:cNvSpPr>
          <p:nvPr>
            <p:ph type="body" sz="quarter" idx="12"/>
          </p:nvPr>
        </p:nvSpPr>
        <p:spPr/>
        <p:txBody>
          <a:bodyPr/>
          <a:lstStyle/>
          <a:p>
            <a:r>
              <a:rPr lang="en-US" dirty="0"/>
              <a:t>*Investigator assessed per RECIST v1.1</a:t>
            </a:r>
          </a:p>
          <a:p>
            <a:r>
              <a:rPr lang="en-US" dirty="0"/>
              <a:t>Paz-Ares L, et al. Oral presentation at ASCO 2020; abstract 9002.</a:t>
            </a:r>
          </a:p>
        </p:txBody>
      </p:sp>
      <p:sp>
        <p:nvSpPr>
          <p:cNvPr id="10" name="Content Placeholder 2"/>
          <p:cNvSpPr txBox="1">
            <a:spLocks/>
          </p:cNvSpPr>
          <p:nvPr/>
        </p:nvSpPr>
        <p:spPr>
          <a:xfrm>
            <a:off x="514475" y="1978026"/>
            <a:ext cx="11467852" cy="3961564"/>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a:buChar char="•"/>
              <a:tabLst/>
              <a:defRPr sz="2000" b="1" kern="1200">
                <a:solidFill>
                  <a:schemeClr val="accent6"/>
                </a:solidFill>
                <a:latin typeface="Calibri"/>
                <a:ea typeface="+mn-ea"/>
                <a:cs typeface="Calibri"/>
              </a:defRPr>
            </a:lvl1pPr>
            <a:lvl2pPr marL="685800" indent="-228600" algn="l" defTabSz="914400" rtl="0" eaLnBrk="1" latinLnBrk="0" hangingPunct="1">
              <a:lnSpc>
                <a:spcPct val="90000"/>
              </a:lnSpc>
              <a:spcBef>
                <a:spcPts val="500"/>
              </a:spcBef>
              <a:buFont typeface="Arial"/>
              <a:buChar char="•"/>
              <a:defRPr sz="1800" kern="1200">
                <a:solidFill>
                  <a:schemeClr val="bg1"/>
                </a:solidFill>
                <a:latin typeface="Calibri"/>
                <a:ea typeface="+mn-ea"/>
                <a:cs typeface="Calibri"/>
              </a:defRPr>
            </a:lvl2pPr>
            <a:lvl3pPr marL="1143000" indent="-228600" algn="l" defTabSz="914400" rtl="0" eaLnBrk="1" latinLnBrk="0" hangingPunct="1">
              <a:lnSpc>
                <a:spcPct val="90000"/>
              </a:lnSpc>
              <a:spcBef>
                <a:spcPts val="500"/>
              </a:spcBef>
              <a:buFont typeface="Arial"/>
              <a:buChar char="•"/>
              <a:defRPr sz="2000" kern="1200">
                <a:solidFill>
                  <a:schemeClr val="bg1"/>
                </a:solidFill>
                <a:latin typeface="Calibri"/>
                <a:ea typeface="+mn-ea"/>
                <a:cs typeface="Calibri"/>
              </a:defRPr>
            </a:lvl3pPr>
            <a:lvl4pPr marL="1600200" indent="-228600" algn="l" defTabSz="914400" rtl="0" eaLnBrk="1" latinLnBrk="0" hangingPunct="1">
              <a:lnSpc>
                <a:spcPct val="90000"/>
              </a:lnSpc>
              <a:spcBef>
                <a:spcPts val="500"/>
              </a:spcBef>
              <a:buFont typeface="Arial"/>
              <a:buChar char="•"/>
              <a:defRPr sz="1800" kern="1200">
                <a:solidFill>
                  <a:schemeClr val="bg1"/>
                </a:solidFill>
                <a:latin typeface="Calibri"/>
                <a:ea typeface="+mn-ea"/>
                <a:cs typeface="Calibri"/>
              </a:defRPr>
            </a:lvl4pPr>
            <a:lvl5pPr marL="2057400" indent="-228600" algn="l" defTabSz="914400" rtl="0" eaLnBrk="1" latinLnBrk="0" hangingPunct="1">
              <a:lnSpc>
                <a:spcPct val="90000"/>
              </a:lnSpc>
              <a:spcBef>
                <a:spcPts val="500"/>
              </a:spcBef>
              <a:buFont typeface="Arial"/>
              <a:buChar char="•"/>
              <a:defRPr sz="1800" kern="1200">
                <a:solidFill>
                  <a:schemeClr val="bg1"/>
                </a:solidFill>
                <a:latin typeface="Calibri"/>
                <a:ea typeface="+mn-ea"/>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04792" indent="-304792" defTabSz="1219170">
              <a:spcBef>
                <a:spcPts val="1333"/>
              </a:spcBef>
              <a:defRPr/>
            </a:pPr>
            <a:endParaRPr lang="en-US" dirty="0">
              <a:solidFill>
                <a:srgbClr val="FFFFFF"/>
              </a:solidFill>
              <a:latin typeface="Arial" panose="020B0604020202020204" pitchFamily="34" charset="0"/>
              <a:cs typeface="Arial" panose="020B0604020202020204" pitchFamily="34" charset="0"/>
            </a:endParaRPr>
          </a:p>
          <a:p>
            <a:pPr marL="0" indent="0" defTabSz="1219170">
              <a:spcBef>
                <a:spcPts val="1333"/>
              </a:spcBef>
              <a:buNone/>
              <a:defRPr/>
            </a:pPr>
            <a:endParaRPr lang="en-GB" dirty="0">
              <a:solidFill>
                <a:srgbClr val="3894A2"/>
              </a:solidFill>
              <a:latin typeface="Arial" panose="020B0604020202020204" pitchFamily="34" charset="0"/>
              <a:cs typeface="Arial" panose="020B0604020202020204" pitchFamily="34" charset="0"/>
            </a:endParaRPr>
          </a:p>
          <a:p>
            <a:pPr marL="304792" indent="-304792" defTabSz="1219170">
              <a:spcBef>
                <a:spcPts val="1333"/>
              </a:spcBef>
              <a:defRPr/>
            </a:pPr>
            <a:endParaRPr lang="en-US" dirty="0">
              <a:solidFill>
                <a:srgbClr val="3894A2"/>
              </a:solidFill>
              <a:latin typeface="Arial" panose="020B0604020202020204" pitchFamily="34" charset="0"/>
              <a:cs typeface="Arial" panose="020B0604020202020204" pitchFamily="34" charset="0"/>
            </a:endParaRPr>
          </a:p>
        </p:txBody>
      </p:sp>
      <p:sp>
        <p:nvSpPr>
          <p:cNvPr id="35" name="TextBox 34"/>
          <p:cNvSpPr txBox="1"/>
          <p:nvPr/>
        </p:nvSpPr>
        <p:spPr>
          <a:xfrm>
            <a:off x="2278165" y="2467597"/>
            <a:ext cx="5011967" cy="561692"/>
          </a:xfrm>
          <a:prstGeom prst="rect">
            <a:avLst/>
          </a:prstGeom>
          <a:noFill/>
        </p:spPr>
        <p:txBody>
          <a:bodyPr wrap="square" lIns="0" rtlCol="0">
            <a:spAutoFit/>
          </a:bodyPr>
          <a:lstStyle/>
          <a:p>
            <a:pPr marL="171446" indent="-171446">
              <a:spcAft>
                <a:spcPts val="300"/>
              </a:spcAft>
              <a:buClr>
                <a:srgbClr val="3894A2"/>
              </a:buClr>
              <a:buFont typeface="Arial" panose="020B0604020202020204" pitchFamily="34" charset="0"/>
              <a:buChar char="•"/>
              <a:defRPr/>
            </a:pPr>
            <a:r>
              <a:rPr lang="en-US" sz="1400" dirty="0">
                <a:solidFill>
                  <a:srgbClr val="000000"/>
                </a:solidFill>
                <a:latin typeface="Calibri" panose="020F0502020204030204"/>
              </a:rPr>
              <a:t>PFS was not formally tested for statistical significance </a:t>
            </a:r>
          </a:p>
          <a:p>
            <a:pPr marL="171446" indent="-171446">
              <a:buClr>
                <a:srgbClr val="3894A2"/>
              </a:buClr>
              <a:buFont typeface="Arial" panose="020B0604020202020204" pitchFamily="34" charset="0"/>
              <a:buChar char="•"/>
              <a:defRPr/>
            </a:pPr>
            <a:r>
              <a:rPr lang="en-US" sz="1400" dirty="0">
                <a:solidFill>
                  <a:srgbClr val="000000"/>
                </a:solidFill>
                <a:latin typeface="Calibri" panose="020F0502020204030204"/>
              </a:rPr>
              <a:t>56.8% of patients in the control arm received 6 cycles of EP</a:t>
            </a:r>
          </a:p>
        </p:txBody>
      </p:sp>
      <p:graphicFrame>
        <p:nvGraphicFramePr>
          <p:cNvPr id="22" name="Table 21">
            <a:extLst>
              <a:ext uri="{FF2B5EF4-FFF2-40B4-BE49-F238E27FC236}">
                <a16:creationId xmlns:a16="http://schemas.microsoft.com/office/drawing/2014/main" id="{74610620-5917-4066-A1B8-9156DDE9092C}"/>
              </a:ext>
            </a:extLst>
          </p:cNvPr>
          <p:cNvGraphicFramePr>
            <a:graphicFrameLocks noGrp="1"/>
          </p:cNvGraphicFramePr>
          <p:nvPr/>
        </p:nvGraphicFramePr>
        <p:xfrm>
          <a:off x="7674609" y="1923795"/>
          <a:ext cx="4096113" cy="2780036"/>
        </p:xfrm>
        <a:graphic>
          <a:graphicData uri="http://schemas.openxmlformats.org/drawingml/2006/table">
            <a:tbl>
              <a:tblPr firstRow="1" bandRow="1"/>
              <a:tblGrid>
                <a:gridCol w="1365371">
                  <a:extLst>
                    <a:ext uri="{9D8B030D-6E8A-4147-A177-3AD203B41FA5}">
                      <a16:colId xmlns:a16="http://schemas.microsoft.com/office/drawing/2014/main" val="488284184"/>
                    </a:ext>
                  </a:extLst>
                </a:gridCol>
                <a:gridCol w="1365371">
                  <a:extLst>
                    <a:ext uri="{9D8B030D-6E8A-4147-A177-3AD203B41FA5}">
                      <a16:colId xmlns:a16="http://schemas.microsoft.com/office/drawing/2014/main" val="2747443987"/>
                    </a:ext>
                  </a:extLst>
                </a:gridCol>
                <a:gridCol w="1365371">
                  <a:extLst>
                    <a:ext uri="{9D8B030D-6E8A-4147-A177-3AD203B41FA5}">
                      <a16:colId xmlns:a16="http://schemas.microsoft.com/office/drawing/2014/main" val="2740310308"/>
                    </a:ext>
                  </a:extLst>
                </a:gridCol>
              </a:tblGrid>
              <a:tr h="712960">
                <a:tc>
                  <a:txBody>
                    <a:bodyPr/>
                    <a:lstStyle>
                      <a:lvl1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1pPr>
                      <a:lvl2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2pPr>
                      <a:lvl3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3pPr>
                      <a:lvl4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4pPr>
                      <a:lvl5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5pPr>
                      <a:lvl6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6pPr>
                      <a:lvl7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7pPr>
                      <a:lvl8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8pPr>
                      <a:lvl9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9pPr>
                    </a:lstStyle>
                    <a:p>
                      <a:pPr algn="l"/>
                      <a:r>
                        <a:rPr lang="en-US" sz="1900" b="1" dirty="0">
                          <a:solidFill>
                            <a:schemeClr val="bg1"/>
                          </a:solidFill>
                          <a:latin typeface="+mn-lt"/>
                          <a:cs typeface="Arial" panose="020B0604020202020204" pitchFamily="34" charset="0"/>
                        </a:rPr>
                        <a:t>Landmark PFS, %</a:t>
                      </a:r>
                    </a:p>
                  </a:txBody>
                  <a:tcPr marL="0" marR="45720" marT="72000" marB="720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ctr"/>
                      <a:r>
                        <a:rPr lang="en-US" sz="1900" b="1" dirty="0">
                          <a:solidFill>
                            <a:schemeClr val="bg1"/>
                          </a:solidFill>
                          <a:latin typeface="+mn-lt"/>
                          <a:cs typeface="Arial" panose="020B0604020202020204" pitchFamily="34" charset="0"/>
                        </a:rPr>
                        <a:t>D+EP</a:t>
                      </a:r>
                    </a:p>
                    <a:p>
                      <a:pPr algn="ctr"/>
                      <a:r>
                        <a:rPr lang="en-US" sz="1900" b="1" dirty="0">
                          <a:solidFill>
                            <a:schemeClr val="bg1"/>
                          </a:solidFill>
                          <a:latin typeface="+mn-lt"/>
                          <a:cs typeface="Arial" panose="020B0604020202020204" pitchFamily="34" charset="0"/>
                        </a:rPr>
                        <a:t>(n=268)</a:t>
                      </a:r>
                    </a:p>
                  </a:txBody>
                  <a:tcPr marR="45720" marT="72000" marB="720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lvl1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1pPr>
                      <a:lvl2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2pPr>
                      <a:lvl3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3pPr>
                      <a:lvl4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4pPr>
                      <a:lvl5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5pPr>
                      <a:lvl6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6pPr>
                      <a:lvl7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7pPr>
                      <a:lvl8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8pPr>
                      <a:lvl9pPr marL="0" marR="0" indent="0" algn="r" defTabSz="914400" rtl="0" eaLnBrk="1" latinLnBrk="0" hangingPunct="1">
                        <a:lnSpc>
                          <a:spcPct val="100000"/>
                        </a:lnSpc>
                        <a:spcBef>
                          <a:spcPts val="0"/>
                        </a:spcBef>
                        <a:spcAft>
                          <a:spcPts val="0"/>
                        </a:spcAft>
                        <a:buClrTx/>
                        <a:buSzTx/>
                        <a:buFontTx/>
                        <a:buNone/>
                        <a:tabLst/>
                        <a:defRPr sz="1200" b="1" i="0" u="none" strike="noStrike" kern="1200" cap="none" spc="0" baseline="0">
                          <a:ln>
                            <a:noFill/>
                          </a:ln>
                          <a:solidFill>
                            <a:schemeClr val="lt1"/>
                          </a:solidFill>
                          <a:uFillTx/>
                          <a:latin typeface="Arial"/>
                          <a:sym typeface="Gill Sans"/>
                        </a:defRPr>
                      </a:lvl9pPr>
                    </a:lstStyle>
                    <a:p>
                      <a:pPr algn="ctr"/>
                      <a:r>
                        <a:rPr lang="en-US" sz="1900" b="1" dirty="0">
                          <a:solidFill>
                            <a:schemeClr val="bg1"/>
                          </a:solidFill>
                          <a:latin typeface="+mn-lt"/>
                          <a:cs typeface="Arial" panose="020B0604020202020204" pitchFamily="34" charset="0"/>
                        </a:rPr>
                        <a:t>EP</a:t>
                      </a:r>
                    </a:p>
                    <a:p>
                      <a:pPr algn="ctr"/>
                      <a:r>
                        <a:rPr lang="en-US" sz="1900" b="1" dirty="0">
                          <a:solidFill>
                            <a:schemeClr val="bg1"/>
                          </a:solidFill>
                          <a:latin typeface="+mn-lt"/>
                          <a:cs typeface="Arial" panose="020B0604020202020204" pitchFamily="34" charset="0"/>
                        </a:rPr>
                        <a:t>(n=269)</a:t>
                      </a:r>
                    </a:p>
                  </a:txBody>
                  <a:tcPr marR="45720" marT="72000" marB="720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2872761648"/>
                  </a:ext>
                </a:extLst>
              </a:tr>
              <a:tr h="514229">
                <a:tc>
                  <a:txBody>
                    <a:bodyPr/>
                    <a:lstStyle>
                      <a:lvl1pPr marL="0" algn="l" defTabSz="342900" rtl="0" eaLnBrk="1" latinLnBrk="0" hangingPunct="1">
                        <a:defRPr sz="1350" kern="1200">
                          <a:solidFill>
                            <a:schemeClr val="tx1"/>
                          </a:solidFill>
                          <a:latin typeface="Arial"/>
                        </a:defRPr>
                      </a:lvl1pPr>
                      <a:lvl2pPr marL="342900" algn="l" defTabSz="342900" rtl="0" eaLnBrk="1" latinLnBrk="0" hangingPunct="1">
                        <a:defRPr sz="1350" kern="1200">
                          <a:solidFill>
                            <a:schemeClr val="tx1"/>
                          </a:solidFill>
                          <a:latin typeface="Arial"/>
                        </a:defRPr>
                      </a:lvl2pPr>
                      <a:lvl3pPr marL="685800" algn="l" defTabSz="342900" rtl="0" eaLnBrk="1" latinLnBrk="0" hangingPunct="1">
                        <a:defRPr sz="1350" kern="1200">
                          <a:solidFill>
                            <a:schemeClr val="tx1"/>
                          </a:solidFill>
                          <a:latin typeface="Arial"/>
                        </a:defRPr>
                      </a:lvl3pPr>
                      <a:lvl4pPr marL="1028700" algn="l" defTabSz="342900" rtl="0" eaLnBrk="1" latinLnBrk="0" hangingPunct="1">
                        <a:defRPr sz="1350" kern="1200">
                          <a:solidFill>
                            <a:schemeClr val="tx1"/>
                          </a:solidFill>
                          <a:latin typeface="Arial"/>
                        </a:defRPr>
                      </a:lvl4pPr>
                      <a:lvl5pPr marL="1371600" algn="l" defTabSz="342900" rtl="0" eaLnBrk="1" latinLnBrk="0" hangingPunct="1">
                        <a:defRPr sz="1350" kern="1200">
                          <a:solidFill>
                            <a:schemeClr val="tx1"/>
                          </a:solidFill>
                          <a:latin typeface="Arial"/>
                        </a:defRPr>
                      </a:lvl5pPr>
                      <a:lvl6pPr marL="1714500" algn="l" defTabSz="342900" rtl="0" eaLnBrk="1" latinLnBrk="0" hangingPunct="1">
                        <a:defRPr sz="1350" kern="1200">
                          <a:solidFill>
                            <a:schemeClr val="tx1"/>
                          </a:solidFill>
                          <a:latin typeface="Arial"/>
                        </a:defRPr>
                      </a:lvl6pPr>
                      <a:lvl7pPr marL="2057400" algn="l" defTabSz="342900" rtl="0" eaLnBrk="1" latinLnBrk="0" hangingPunct="1">
                        <a:defRPr sz="1350" kern="1200">
                          <a:solidFill>
                            <a:schemeClr val="tx1"/>
                          </a:solidFill>
                          <a:latin typeface="Arial"/>
                        </a:defRPr>
                      </a:lvl7pPr>
                      <a:lvl8pPr marL="2400300" algn="l" defTabSz="342900" rtl="0" eaLnBrk="1" latinLnBrk="0" hangingPunct="1">
                        <a:defRPr sz="1350" kern="1200">
                          <a:solidFill>
                            <a:schemeClr val="tx1"/>
                          </a:solidFill>
                          <a:latin typeface="Arial"/>
                        </a:defRPr>
                      </a:lvl8pPr>
                      <a:lvl9pPr marL="2743200" algn="l" defTabSz="342900" rtl="0" eaLnBrk="1" latinLnBrk="0" hangingPunct="1">
                        <a:defRPr sz="1350" kern="1200">
                          <a:solidFill>
                            <a:schemeClr val="tx1"/>
                          </a:solidFill>
                          <a:latin typeface="Arial"/>
                        </a:defRPr>
                      </a:lvl9pPr>
                    </a:lstStyle>
                    <a:p>
                      <a:pPr fontAlgn="base">
                        <a:lnSpc>
                          <a:spcPct val="100000"/>
                        </a:lnSpc>
                        <a:spcAft>
                          <a:spcPts val="0"/>
                        </a:spcAft>
                      </a:pPr>
                      <a:r>
                        <a:rPr lang="en-US" sz="1900" b="1" kern="1200" dirty="0">
                          <a:solidFill>
                            <a:schemeClr val="bg2">
                              <a:lumMod val="10000"/>
                            </a:schemeClr>
                          </a:solidFill>
                          <a:effectLst/>
                          <a:latin typeface="+mn-lt"/>
                          <a:ea typeface="Times New Roman" panose="02020603050405020304" pitchFamily="18" charset="0"/>
                          <a:cs typeface="Arial" panose="020B0604020202020204" pitchFamily="34" charset="0"/>
                        </a:rPr>
                        <a:t>  6 months</a:t>
                      </a:r>
                      <a:r>
                        <a:rPr lang="en-US" sz="1900" b="0" kern="1200" dirty="0">
                          <a:solidFill>
                            <a:schemeClr val="bg2">
                              <a:lumMod val="10000"/>
                            </a:schemeClr>
                          </a:solidFill>
                          <a:effectLst/>
                          <a:latin typeface="+mn-lt"/>
                          <a:ea typeface="Times New Roman" panose="02020603050405020304" pitchFamily="18" charset="0"/>
                          <a:cs typeface="Arial" panose="020B0604020202020204" pitchFamily="34" charset="0"/>
                        </a:rPr>
                        <a:t> </a:t>
                      </a:r>
                      <a:endParaRPr lang="en-GB" sz="1900" b="0" dirty="0">
                        <a:solidFill>
                          <a:schemeClr val="bg2">
                            <a:lumMod val="10000"/>
                          </a:schemeClr>
                        </a:solidFill>
                        <a:effectLst/>
                        <a:latin typeface="+mn-lt"/>
                        <a:ea typeface="Calibri" panose="020F0502020204030204" pitchFamily="34" charset="0"/>
                        <a:cs typeface="Arial" panose="020B0604020202020204" pitchFamily="34" charset="0"/>
                      </a:endParaRPr>
                    </a:p>
                  </a:txBody>
                  <a:tcPr marL="0" marR="90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GB" sz="1900" b="0" i="0" u="none" strike="noStrike" dirty="0">
                          <a:solidFill>
                            <a:srgbClr val="000000"/>
                          </a:solidFill>
                          <a:effectLst/>
                          <a:latin typeface="+mn-lt"/>
                          <a:cs typeface="Arial" panose="020B0604020202020204" pitchFamily="34" charset="0"/>
                        </a:rPr>
                        <a:t>45.4</a:t>
                      </a:r>
                    </a:p>
                  </a:txBody>
                  <a:tcPr marL="7620" marR="762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GB" sz="1900" b="0" i="0" u="none" strike="noStrike" dirty="0">
                          <a:solidFill>
                            <a:srgbClr val="000000"/>
                          </a:solidFill>
                          <a:effectLst/>
                          <a:latin typeface="+mn-lt"/>
                          <a:cs typeface="Arial" panose="020B0604020202020204" pitchFamily="34" charset="0"/>
                        </a:rPr>
                        <a:t>45.8</a:t>
                      </a:r>
                    </a:p>
                  </a:txBody>
                  <a:tcPr marL="7620" marR="762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311657586"/>
                  </a:ext>
                </a:extLst>
              </a:tr>
              <a:tr h="514229">
                <a:tc>
                  <a:txBody>
                    <a:bodyPr/>
                    <a:lstStyle>
                      <a:lvl1pPr marL="0" algn="l" defTabSz="342900" rtl="0" eaLnBrk="1" latinLnBrk="0" hangingPunct="1">
                        <a:defRPr sz="1350" kern="1200">
                          <a:solidFill>
                            <a:schemeClr val="tx1"/>
                          </a:solidFill>
                          <a:latin typeface="Arial"/>
                        </a:defRPr>
                      </a:lvl1pPr>
                      <a:lvl2pPr marL="342900" algn="l" defTabSz="342900" rtl="0" eaLnBrk="1" latinLnBrk="0" hangingPunct="1">
                        <a:defRPr sz="1350" kern="1200">
                          <a:solidFill>
                            <a:schemeClr val="tx1"/>
                          </a:solidFill>
                          <a:latin typeface="Arial"/>
                        </a:defRPr>
                      </a:lvl2pPr>
                      <a:lvl3pPr marL="685800" algn="l" defTabSz="342900" rtl="0" eaLnBrk="1" latinLnBrk="0" hangingPunct="1">
                        <a:defRPr sz="1350" kern="1200">
                          <a:solidFill>
                            <a:schemeClr val="tx1"/>
                          </a:solidFill>
                          <a:latin typeface="Arial"/>
                        </a:defRPr>
                      </a:lvl3pPr>
                      <a:lvl4pPr marL="1028700" algn="l" defTabSz="342900" rtl="0" eaLnBrk="1" latinLnBrk="0" hangingPunct="1">
                        <a:defRPr sz="1350" kern="1200">
                          <a:solidFill>
                            <a:schemeClr val="tx1"/>
                          </a:solidFill>
                          <a:latin typeface="Arial"/>
                        </a:defRPr>
                      </a:lvl4pPr>
                      <a:lvl5pPr marL="1371600" algn="l" defTabSz="342900" rtl="0" eaLnBrk="1" latinLnBrk="0" hangingPunct="1">
                        <a:defRPr sz="1350" kern="1200">
                          <a:solidFill>
                            <a:schemeClr val="tx1"/>
                          </a:solidFill>
                          <a:latin typeface="Arial"/>
                        </a:defRPr>
                      </a:lvl5pPr>
                      <a:lvl6pPr marL="1714500" algn="l" defTabSz="342900" rtl="0" eaLnBrk="1" latinLnBrk="0" hangingPunct="1">
                        <a:defRPr sz="1350" kern="1200">
                          <a:solidFill>
                            <a:schemeClr val="tx1"/>
                          </a:solidFill>
                          <a:latin typeface="Arial"/>
                        </a:defRPr>
                      </a:lvl6pPr>
                      <a:lvl7pPr marL="2057400" algn="l" defTabSz="342900" rtl="0" eaLnBrk="1" latinLnBrk="0" hangingPunct="1">
                        <a:defRPr sz="1350" kern="1200">
                          <a:solidFill>
                            <a:schemeClr val="tx1"/>
                          </a:solidFill>
                          <a:latin typeface="Arial"/>
                        </a:defRPr>
                      </a:lvl7pPr>
                      <a:lvl8pPr marL="2400300" algn="l" defTabSz="342900" rtl="0" eaLnBrk="1" latinLnBrk="0" hangingPunct="1">
                        <a:defRPr sz="1350" kern="1200">
                          <a:solidFill>
                            <a:schemeClr val="tx1"/>
                          </a:solidFill>
                          <a:latin typeface="Arial"/>
                        </a:defRPr>
                      </a:lvl8pPr>
                      <a:lvl9pPr marL="2743200" algn="l" defTabSz="342900" rtl="0" eaLnBrk="1" latinLnBrk="0" hangingPunct="1">
                        <a:defRPr sz="1350" kern="1200">
                          <a:solidFill>
                            <a:schemeClr val="tx1"/>
                          </a:solidFill>
                          <a:latin typeface="Arial"/>
                        </a:defRPr>
                      </a:lvl9pPr>
                    </a:lstStyle>
                    <a:p>
                      <a:pPr fontAlgn="base">
                        <a:lnSpc>
                          <a:spcPct val="100000"/>
                        </a:lnSpc>
                        <a:spcAft>
                          <a:spcPts val="0"/>
                        </a:spcAft>
                      </a:pPr>
                      <a:r>
                        <a:rPr lang="en-US" sz="1900" b="1" kern="1200" dirty="0">
                          <a:solidFill>
                            <a:schemeClr val="bg2">
                              <a:lumMod val="10000"/>
                            </a:schemeClr>
                          </a:solidFill>
                          <a:effectLst/>
                          <a:latin typeface="+mn-lt"/>
                          <a:ea typeface="Times New Roman" panose="02020603050405020304" pitchFamily="18" charset="0"/>
                          <a:cs typeface="Arial" panose="020B0604020202020204" pitchFamily="34" charset="0"/>
                        </a:rPr>
                        <a:t>12 months</a:t>
                      </a:r>
                      <a:endParaRPr lang="en-GB" sz="1900" b="0" dirty="0">
                        <a:solidFill>
                          <a:schemeClr val="bg2">
                            <a:lumMod val="10000"/>
                          </a:schemeClr>
                        </a:solidFill>
                        <a:effectLst/>
                        <a:latin typeface="+mn-lt"/>
                        <a:ea typeface="Calibri" panose="020F0502020204030204" pitchFamily="34" charset="0"/>
                        <a:cs typeface="Arial" panose="020B0604020202020204" pitchFamily="34" charset="0"/>
                      </a:endParaRPr>
                    </a:p>
                  </a:txBody>
                  <a:tcPr marL="0" marR="90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
                      <a:r>
                        <a:rPr lang="en-GB" sz="1900" b="0" i="0" u="none" strike="noStrike" dirty="0">
                          <a:solidFill>
                            <a:srgbClr val="000000"/>
                          </a:solidFill>
                          <a:effectLst/>
                          <a:latin typeface="+mn-lt"/>
                          <a:cs typeface="Arial" panose="020B0604020202020204" pitchFamily="34" charset="0"/>
                        </a:rPr>
                        <a:t>17.9</a:t>
                      </a:r>
                    </a:p>
                  </a:txBody>
                  <a:tcPr marL="7620" marR="762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ctr" fontAlgn="b"/>
                      <a:r>
                        <a:rPr lang="en-GB" sz="1900" b="0" i="0" u="none" strike="noStrike" dirty="0">
                          <a:solidFill>
                            <a:srgbClr val="000000"/>
                          </a:solidFill>
                          <a:effectLst/>
                          <a:latin typeface="+mn-lt"/>
                          <a:cs typeface="Arial" panose="020B0604020202020204" pitchFamily="34" charset="0"/>
                        </a:rPr>
                        <a:t>  5.3</a:t>
                      </a:r>
                    </a:p>
                  </a:txBody>
                  <a:tcPr marL="7620" marR="762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503009497"/>
                  </a:ext>
                </a:extLst>
              </a:tr>
              <a:tr h="514229">
                <a:tc>
                  <a:txBody>
                    <a:bodyPr/>
                    <a:lstStyle/>
                    <a:p>
                      <a:pPr fontAlgn="base">
                        <a:lnSpc>
                          <a:spcPct val="100000"/>
                        </a:lnSpc>
                        <a:spcAft>
                          <a:spcPts val="0"/>
                        </a:spcAft>
                      </a:pPr>
                      <a:r>
                        <a:rPr lang="en-GB" sz="1900" b="1" dirty="0">
                          <a:solidFill>
                            <a:schemeClr val="bg2">
                              <a:lumMod val="10000"/>
                            </a:schemeClr>
                          </a:solidFill>
                          <a:effectLst/>
                          <a:latin typeface="+mn-lt"/>
                          <a:ea typeface="Times New Roman" panose="02020603050405020304" pitchFamily="18" charset="0"/>
                          <a:cs typeface="Arial" panose="020B0604020202020204" pitchFamily="34" charset="0"/>
                        </a:rPr>
                        <a:t>18 months</a:t>
                      </a:r>
                      <a:endParaRPr lang="en-GB" sz="1900" b="0" dirty="0">
                        <a:solidFill>
                          <a:schemeClr val="bg2">
                            <a:lumMod val="10000"/>
                          </a:schemeClr>
                        </a:solidFill>
                        <a:effectLst/>
                        <a:latin typeface="+mn-lt"/>
                        <a:ea typeface="Calibri" panose="020F0502020204030204" pitchFamily="34" charset="0"/>
                        <a:cs typeface="Arial" panose="020B0604020202020204" pitchFamily="34" charset="0"/>
                      </a:endParaRPr>
                    </a:p>
                  </a:txBody>
                  <a:tcPr marL="0" marR="90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GB" sz="1900" b="0" i="0" u="none" strike="noStrike" dirty="0">
                          <a:solidFill>
                            <a:srgbClr val="000000"/>
                          </a:solidFill>
                          <a:effectLst/>
                          <a:latin typeface="+mn-lt"/>
                          <a:cs typeface="Arial" panose="020B0604020202020204" pitchFamily="34" charset="0"/>
                        </a:rPr>
                        <a:t>13.9</a:t>
                      </a:r>
                    </a:p>
                  </a:txBody>
                  <a:tcPr marL="7620" marR="762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fontAlgn="b"/>
                      <a:r>
                        <a:rPr lang="en-GB" sz="1900" b="0" i="0" u="none" strike="noStrike" dirty="0">
                          <a:solidFill>
                            <a:srgbClr val="000000"/>
                          </a:solidFill>
                          <a:effectLst/>
                          <a:latin typeface="+mn-lt"/>
                          <a:cs typeface="Arial" panose="020B0604020202020204" pitchFamily="34" charset="0"/>
                        </a:rPr>
                        <a:t>  3.4</a:t>
                      </a:r>
                    </a:p>
                  </a:txBody>
                  <a:tcPr marL="7620" marR="762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293066680"/>
                  </a:ext>
                </a:extLst>
              </a:tr>
              <a:tr h="514229">
                <a:tc>
                  <a:txBody>
                    <a:bodyPr/>
                    <a:lstStyle/>
                    <a:p>
                      <a:pPr fontAlgn="base">
                        <a:lnSpc>
                          <a:spcPct val="100000"/>
                        </a:lnSpc>
                        <a:spcAft>
                          <a:spcPts val="0"/>
                        </a:spcAft>
                      </a:pPr>
                      <a:r>
                        <a:rPr lang="en-GB" sz="1900" b="1" dirty="0">
                          <a:solidFill>
                            <a:schemeClr val="bg2">
                              <a:lumMod val="10000"/>
                            </a:schemeClr>
                          </a:solidFill>
                          <a:effectLst/>
                          <a:latin typeface="+mn-lt"/>
                          <a:ea typeface="Calibri" panose="020F0502020204030204" pitchFamily="34" charset="0"/>
                          <a:cs typeface="Arial" panose="020B0604020202020204" pitchFamily="34" charset="0"/>
                        </a:rPr>
                        <a:t>24 months</a:t>
                      </a:r>
                      <a:endParaRPr lang="en-GB" sz="1900" b="0" dirty="0">
                        <a:solidFill>
                          <a:schemeClr val="bg2">
                            <a:lumMod val="10000"/>
                          </a:schemeClr>
                        </a:solidFill>
                        <a:effectLst/>
                        <a:latin typeface="+mn-lt"/>
                        <a:ea typeface="Calibri" panose="020F0502020204030204" pitchFamily="34" charset="0"/>
                        <a:cs typeface="Arial" panose="020B0604020202020204" pitchFamily="34" charset="0"/>
                      </a:endParaRPr>
                    </a:p>
                  </a:txBody>
                  <a:tcPr marL="0" marR="9000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900" b="0" i="0" u="none" strike="noStrike" dirty="0">
                          <a:solidFill>
                            <a:srgbClr val="000000"/>
                          </a:solidFill>
                          <a:effectLst/>
                          <a:latin typeface="+mn-lt"/>
                          <a:cs typeface="Arial" panose="020B0604020202020204" pitchFamily="34" charset="0"/>
                        </a:rPr>
                        <a:t>11.0</a:t>
                      </a:r>
                    </a:p>
                  </a:txBody>
                  <a:tcPr marL="7620" marR="762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GB" sz="1900" b="0" i="0" u="none" strike="noStrike" dirty="0">
                          <a:solidFill>
                            <a:srgbClr val="000000"/>
                          </a:solidFill>
                          <a:effectLst/>
                          <a:latin typeface="+mn-lt"/>
                          <a:cs typeface="Arial" panose="020B0604020202020204" pitchFamily="34" charset="0"/>
                        </a:rPr>
                        <a:t>  2.9</a:t>
                      </a:r>
                    </a:p>
                  </a:txBody>
                  <a:tcPr marL="7620" marR="7620" marT="72000" marB="72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47535204"/>
                  </a:ext>
                </a:extLst>
              </a:tr>
            </a:tbl>
          </a:graphicData>
        </a:graphic>
      </p:graphicFrame>
      <p:graphicFrame>
        <p:nvGraphicFramePr>
          <p:cNvPr id="21" name="Table 20">
            <a:extLst>
              <a:ext uri="{FF2B5EF4-FFF2-40B4-BE49-F238E27FC236}">
                <a16:creationId xmlns:a16="http://schemas.microsoft.com/office/drawing/2014/main" id="{467A29D8-1C9E-4A28-BDA8-A4757A5D2615}"/>
              </a:ext>
            </a:extLst>
          </p:cNvPr>
          <p:cNvGraphicFramePr>
            <a:graphicFrameLocks noGrp="1"/>
          </p:cNvGraphicFramePr>
          <p:nvPr/>
        </p:nvGraphicFramePr>
        <p:xfrm>
          <a:off x="2286537" y="1466172"/>
          <a:ext cx="4842917" cy="1058400"/>
        </p:xfrm>
        <a:graphic>
          <a:graphicData uri="http://schemas.openxmlformats.org/drawingml/2006/table">
            <a:tbl>
              <a:tblPr firstRow="1" bandRow="1">
                <a:tableStyleId>{2D5ABB26-0587-4C30-8999-92F81FD0307C}</a:tableStyleId>
              </a:tblPr>
              <a:tblGrid>
                <a:gridCol w="2075535">
                  <a:extLst>
                    <a:ext uri="{9D8B030D-6E8A-4147-A177-3AD203B41FA5}">
                      <a16:colId xmlns:a16="http://schemas.microsoft.com/office/drawing/2014/main" val="1642588698"/>
                    </a:ext>
                  </a:extLst>
                </a:gridCol>
                <a:gridCol w="1383691">
                  <a:extLst>
                    <a:ext uri="{9D8B030D-6E8A-4147-A177-3AD203B41FA5}">
                      <a16:colId xmlns:a16="http://schemas.microsoft.com/office/drawing/2014/main" val="2460320185"/>
                    </a:ext>
                  </a:extLst>
                </a:gridCol>
                <a:gridCol w="1383691">
                  <a:extLst>
                    <a:ext uri="{9D8B030D-6E8A-4147-A177-3AD203B41FA5}">
                      <a16:colId xmlns:a16="http://schemas.microsoft.com/office/drawing/2014/main" val="937959091"/>
                    </a:ext>
                  </a:extLst>
                </a:gridCol>
              </a:tblGrid>
              <a:tr h="259520">
                <a:tc>
                  <a:txBody>
                    <a:bodyPr/>
                    <a:lstStyle/>
                    <a:p>
                      <a:endParaRPr lang="en-GB" sz="1500" dirty="0">
                        <a:solidFill>
                          <a:schemeClr val="bg1"/>
                        </a:solidFill>
                        <a:latin typeface="+mn-lt"/>
                        <a:cs typeface="Arial" panose="020B0604020202020204" pitchFamily="34" charset="0"/>
                      </a:endParaRPr>
                    </a:p>
                  </a:txBody>
                  <a:tcPr marL="0" marR="0" marT="18000" marB="1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ctr"/>
                      <a:r>
                        <a:rPr lang="en-GB" sz="1500" b="1" dirty="0">
                          <a:solidFill>
                            <a:schemeClr val="bg1"/>
                          </a:solidFill>
                          <a:latin typeface="+mn-lt"/>
                          <a:cs typeface="Arial" panose="020B0604020202020204" pitchFamily="34" charset="0"/>
                        </a:rPr>
                        <a:t>D+EP </a:t>
                      </a:r>
                    </a:p>
                  </a:txBody>
                  <a:tcPr marL="0" marR="0" marT="18000" marB="1800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ctr"/>
                      <a:r>
                        <a:rPr lang="en-GB" sz="1500" b="1" dirty="0">
                          <a:solidFill>
                            <a:schemeClr val="bg1"/>
                          </a:solidFill>
                          <a:latin typeface="+mn-lt"/>
                          <a:cs typeface="Arial" panose="020B0604020202020204" pitchFamily="34" charset="0"/>
                        </a:rPr>
                        <a:t>EP </a:t>
                      </a:r>
                    </a:p>
                  </a:txBody>
                  <a:tcPr marL="0" marR="0" marT="18000" marB="180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2164763712"/>
                  </a:ext>
                </a:extLst>
              </a:tr>
              <a:tr h="259520">
                <a:tc>
                  <a:txBody>
                    <a:bodyPr/>
                    <a:lstStyle/>
                    <a:p>
                      <a:pPr algn="l"/>
                      <a:r>
                        <a:rPr lang="en-GB" sz="1500" b="0" dirty="0">
                          <a:solidFill>
                            <a:schemeClr val="bg2">
                              <a:lumMod val="10000"/>
                            </a:schemeClr>
                          </a:solidFill>
                          <a:latin typeface="+mn-lt"/>
                          <a:cs typeface="Arial" panose="020B0604020202020204" pitchFamily="34" charset="0"/>
                        </a:rPr>
                        <a:t>Events, n/N (%)</a:t>
                      </a:r>
                    </a:p>
                  </a:txBody>
                  <a:tcPr marL="0" marR="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GB" sz="1500" b="0" dirty="0">
                          <a:solidFill>
                            <a:schemeClr val="bg2">
                              <a:lumMod val="10000"/>
                            </a:schemeClr>
                          </a:solidFill>
                          <a:latin typeface="+mn-lt"/>
                          <a:cs typeface="Arial" panose="020B0604020202020204" pitchFamily="34" charset="0"/>
                        </a:rPr>
                        <a:t>234/268 (87.3)</a:t>
                      </a:r>
                    </a:p>
                  </a:txBody>
                  <a:tcPr marL="0" marR="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ctr"/>
                      <a:r>
                        <a:rPr lang="en-GB" sz="1500" b="0" dirty="0">
                          <a:solidFill>
                            <a:schemeClr val="bg2">
                              <a:lumMod val="10000"/>
                            </a:schemeClr>
                          </a:solidFill>
                          <a:latin typeface="+mn-lt"/>
                          <a:cs typeface="Arial" panose="020B0604020202020204" pitchFamily="34" charset="0"/>
                        </a:rPr>
                        <a:t>236/269</a:t>
                      </a:r>
                      <a:r>
                        <a:rPr lang="en-GB" sz="1500" b="0" baseline="0" dirty="0">
                          <a:solidFill>
                            <a:schemeClr val="bg2">
                              <a:lumMod val="10000"/>
                            </a:schemeClr>
                          </a:solidFill>
                          <a:latin typeface="+mn-lt"/>
                          <a:cs typeface="Arial" panose="020B0604020202020204" pitchFamily="34" charset="0"/>
                        </a:rPr>
                        <a:t> (87.7)</a:t>
                      </a:r>
                      <a:r>
                        <a:rPr lang="en-GB" sz="1500" b="0" dirty="0">
                          <a:solidFill>
                            <a:schemeClr val="bg2">
                              <a:lumMod val="10000"/>
                            </a:schemeClr>
                          </a:solidFill>
                          <a:latin typeface="+mn-lt"/>
                          <a:cs typeface="Arial" panose="020B0604020202020204" pitchFamily="34" charset="0"/>
                        </a:rPr>
                        <a:t> </a:t>
                      </a:r>
                    </a:p>
                  </a:txBody>
                  <a:tcPr marL="0" marR="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1"/>
                  </a:ext>
                </a:extLst>
              </a:tr>
              <a:tr h="259520">
                <a:tc>
                  <a:txBody>
                    <a:bodyPr/>
                    <a:lstStyle/>
                    <a:p>
                      <a:pPr algn="l"/>
                      <a:r>
                        <a:rPr lang="en-GB" sz="1500" b="1" baseline="0" dirty="0">
                          <a:solidFill>
                            <a:schemeClr val="bg2">
                              <a:lumMod val="10000"/>
                            </a:schemeClr>
                          </a:solidFill>
                          <a:latin typeface="+mn-lt"/>
                          <a:cs typeface="Arial" panose="020B0604020202020204" pitchFamily="34" charset="0"/>
                        </a:rPr>
                        <a:t>mPFS*</a:t>
                      </a:r>
                      <a:r>
                        <a:rPr lang="en-GB" sz="1500" b="0" dirty="0">
                          <a:solidFill>
                            <a:schemeClr val="bg2">
                              <a:lumMod val="10000"/>
                            </a:schemeClr>
                          </a:solidFill>
                          <a:latin typeface="+mn-lt"/>
                          <a:cs typeface="Arial" panose="020B0604020202020204" pitchFamily="34" charset="0"/>
                        </a:rPr>
                        <a:t>,</a:t>
                      </a:r>
                      <a:r>
                        <a:rPr lang="en-GB" sz="1500" b="0" baseline="0" dirty="0">
                          <a:solidFill>
                            <a:schemeClr val="bg2">
                              <a:lumMod val="10000"/>
                            </a:schemeClr>
                          </a:solidFill>
                          <a:latin typeface="+mn-lt"/>
                          <a:cs typeface="Arial" panose="020B0604020202020204" pitchFamily="34" charset="0"/>
                        </a:rPr>
                        <a:t> months (95% CI)</a:t>
                      </a:r>
                    </a:p>
                  </a:txBody>
                  <a:tcPr marL="0" marR="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500" b="1" dirty="0">
                          <a:solidFill>
                            <a:schemeClr val="bg2">
                              <a:lumMod val="10000"/>
                            </a:schemeClr>
                          </a:solidFill>
                          <a:latin typeface="+mn-lt"/>
                          <a:cs typeface="Arial" panose="020B0604020202020204" pitchFamily="34" charset="0"/>
                        </a:rPr>
                        <a:t>5.1 </a:t>
                      </a:r>
                      <a:r>
                        <a:rPr lang="en-GB" sz="1500" dirty="0">
                          <a:solidFill>
                            <a:schemeClr val="bg2">
                              <a:lumMod val="10000"/>
                            </a:schemeClr>
                          </a:solidFill>
                          <a:latin typeface="+mn-lt"/>
                          <a:cs typeface="Arial" panose="020B0604020202020204" pitchFamily="34" charset="0"/>
                        </a:rPr>
                        <a:t>(4.7</a:t>
                      </a:r>
                      <a:r>
                        <a:rPr lang="en-GB" sz="1500" b="0" dirty="0">
                          <a:solidFill>
                            <a:schemeClr val="bg2">
                              <a:lumMod val="10000"/>
                            </a:schemeClr>
                          </a:solidFill>
                          <a:latin typeface="+mn-lt"/>
                          <a:cs typeface="Arial" panose="020B0604020202020204" pitchFamily="34" charset="0"/>
                        </a:rPr>
                        <a:t>–6</a:t>
                      </a:r>
                      <a:r>
                        <a:rPr lang="en-GB" sz="1500" baseline="0" dirty="0">
                          <a:solidFill>
                            <a:schemeClr val="bg2">
                              <a:lumMod val="10000"/>
                            </a:schemeClr>
                          </a:solidFill>
                          <a:latin typeface="+mn-lt"/>
                          <a:cs typeface="Arial" panose="020B0604020202020204" pitchFamily="34" charset="0"/>
                        </a:rPr>
                        <a:t>.2)</a:t>
                      </a:r>
                    </a:p>
                  </a:txBody>
                  <a:tcPr marL="0" marR="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500" b="1" dirty="0">
                          <a:solidFill>
                            <a:schemeClr val="bg2">
                              <a:lumMod val="10000"/>
                            </a:schemeClr>
                          </a:solidFill>
                          <a:latin typeface="+mn-lt"/>
                          <a:cs typeface="Arial" panose="020B0604020202020204" pitchFamily="34" charset="0"/>
                        </a:rPr>
                        <a:t>5.4 </a:t>
                      </a:r>
                      <a:r>
                        <a:rPr lang="en-GB" sz="1500" dirty="0">
                          <a:solidFill>
                            <a:schemeClr val="bg2">
                              <a:lumMod val="10000"/>
                            </a:schemeClr>
                          </a:solidFill>
                          <a:latin typeface="+mn-lt"/>
                          <a:cs typeface="Arial" panose="020B0604020202020204" pitchFamily="34" charset="0"/>
                        </a:rPr>
                        <a:t>(4.8</a:t>
                      </a:r>
                      <a:r>
                        <a:rPr lang="en-GB" sz="1500" b="0" dirty="0">
                          <a:solidFill>
                            <a:schemeClr val="bg2">
                              <a:lumMod val="10000"/>
                            </a:schemeClr>
                          </a:solidFill>
                          <a:latin typeface="+mn-lt"/>
                          <a:cs typeface="Arial" panose="020B0604020202020204" pitchFamily="34" charset="0"/>
                        </a:rPr>
                        <a:t>–6</a:t>
                      </a:r>
                      <a:r>
                        <a:rPr lang="en-GB" sz="1500" dirty="0">
                          <a:solidFill>
                            <a:schemeClr val="bg2">
                              <a:lumMod val="10000"/>
                            </a:schemeClr>
                          </a:solidFill>
                          <a:latin typeface="+mn-lt"/>
                          <a:cs typeface="Arial" panose="020B0604020202020204" pitchFamily="34" charset="0"/>
                        </a:rPr>
                        <a:t>.2)</a:t>
                      </a:r>
                    </a:p>
                  </a:txBody>
                  <a:tcPr marL="0" marR="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43467694"/>
                  </a:ext>
                </a:extLst>
              </a:tr>
              <a:tr h="259520">
                <a:tc>
                  <a:txBody>
                    <a:bodyPr/>
                    <a:lstStyle/>
                    <a:p>
                      <a:pPr algn="l"/>
                      <a:r>
                        <a:rPr lang="en-GB" sz="1500" b="1" dirty="0">
                          <a:solidFill>
                            <a:schemeClr val="bg2">
                              <a:lumMod val="10000"/>
                            </a:schemeClr>
                          </a:solidFill>
                          <a:latin typeface="+mn-lt"/>
                          <a:cs typeface="Arial" panose="020B0604020202020204" pitchFamily="34" charset="0"/>
                        </a:rPr>
                        <a:t>HR </a:t>
                      </a:r>
                      <a:r>
                        <a:rPr lang="en-GB" sz="1500" b="0" dirty="0">
                          <a:solidFill>
                            <a:schemeClr val="bg2">
                              <a:lumMod val="10000"/>
                            </a:schemeClr>
                          </a:solidFill>
                          <a:latin typeface="+mn-lt"/>
                          <a:cs typeface="Arial" panose="020B0604020202020204" pitchFamily="34" charset="0"/>
                        </a:rPr>
                        <a:t>(95% CI)</a:t>
                      </a:r>
                    </a:p>
                  </a:txBody>
                  <a:tcPr marL="0" marR="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500" b="1" dirty="0">
                          <a:solidFill>
                            <a:schemeClr val="bg2">
                              <a:lumMod val="10000"/>
                            </a:schemeClr>
                          </a:solidFill>
                          <a:latin typeface="+mn-lt"/>
                          <a:cs typeface="Arial" panose="020B0604020202020204" pitchFamily="34" charset="0"/>
                        </a:rPr>
                        <a:t>0.80</a:t>
                      </a:r>
                      <a:r>
                        <a:rPr lang="en-GB" sz="1500" b="0" dirty="0">
                          <a:solidFill>
                            <a:schemeClr val="bg2">
                              <a:lumMod val="10000"/>
                            </a:schemeClr>
                          </a:solidFill>
                          <a:latin typeface="+mn-lt"/>
                          <a:cs typeface="Arial" panose="020B0604020202020204" pitchFamily="34" charset="0"/>
                        </a:rPr>
                        <a:t> </a:t>
                      </a:r>
                      <a:r>
                        <a:rPr lang="en-GB" sz="1500" dirty="0">
                          <a:solidFill>
                            <a:schemeClr val="bg2">
                              <a:lumMod val="10000"/>
                            </a:schemeClr>
                          </a:solidFill>
                          <a:latin typeface="+mn-lt"/>
                          <a:cs typeface="Arial" panose="020B0604020202020204" pitchFamily="34" charset="0"/>
                        </a:rPr>
                        <a:t>(0.66</a:t>
                      </a:r>
                      <a:r>
                        <a:rPr lang="en-GB" sz="1500" b="0" dirty="0">
                          <a:solidFill>
                            <a:schemeClr val="bg2">
                              <a:lumMod val="10000"/>
                            </a:schemeClr>
                          </a:solidFill>
                          <a:latin typeface="+mn-lt"/>
                          <a:cs typeface="Arial" panose="020B0604020202020204" pitchFamily="34" charset="0"/>
                        </a:rPr>
                        <a:t>–0</a:t>
                      </a:r>
                      <a:r>
                        <a:rPr lang="en-GB" sz="1500" dirty="0">
                          <a:solidFill>
                            <a:schemeClr val="bg2">
                              <a:lumMod val="10000"/>
                            </a:schemeClr>
                          </a:solidFill>
                          <a:latin typeface="+mn-lt"/>
                          <a:cs typeface="Arial" panose="020B0604020202020204" pitchFamily="34" charset="0"/>
                        </a:rPr>
                        <a:t>.96)</a:t>
                      </a:r>
                    </a:p>
                  </a:txBody>
                  <a:tcPr marL="0" marR="0" marT="18000" marB="1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GB"/>
                    </a:p>
                  </a:txBody>
                  <a:tcPr/>
                </a:tc>
                <a:extLst>
                  <a:ext uri="{0D108BD9-81ED-4DB2-BD59-A6C34878D82A}">
                    <a16:rowId xmlns:a16="http://schemas.microsoft.com/office/drawing/2014/main" val="3941827690"/>
                  </a:ext>
                </a:extLst>
              </a:tr>
            </a:tbl>
          </a:graphicData>
        </a:graphic>
      </p:graphicFrame>
      <p:graphicFrame>
        <p:nvGraphicFramePr>
          <p:cNvPr id="25" name="Table 24">
            <a:extLst>
              <a:ext uri="{FF2B5EF4-FFF2-40B4-BE49-F238E27FC236}">
                <a16:creationId xmlns:a16="http://schemas.microsoft.com/office/drawing/2014/main" id="{7F57B24C-8033-47A8-AA20-E45F20A6919A}"/>
              </a:ext>
            </a:extLst>
          </p:cNvPr>
          <p:cNvGraphicFramePr>
            <a:graphicFrameLocks noGrp="1"/>
          </p:cNvGraphicFramePr>
          <p:nvPr/>
        </p:nvGraphicFramePr>
        <p:xfrm>
          <a:off x="223491" y="5357525"/>
          <a:ext cx="7578012" cy="548640"/>
        </p:xfrm>
        <a:graphic>
          <a:graphicData uri="http://schemas.openxmlformats.org/drawingml/2006/table">
            <a:tbl>
              <a:tblPr firstRow="1" bandRow="1">
                <a:tableStyleId>{B301B821-A1FF-4177-AEE7-76D212191A09}</a:tableStyleId>
              </a:tblPr>
              <a:tblGrid>
                <a:gridCol w="807989">
                  <a:extLst>
                    <a:ext uri="{9D8B030D-6E8A-4147-A177-3AD203B41FA5}">
                      <a16:colId xmlns:a16="http://schemas.microsoft.com/office/drawing/2014/main" val="3265469836"/>
                    </a:ext>
                  </a:extLst>
                </a:gridCol>
                <a:gridCol w="520771">
                  <a:extLst>
                    <a:ext uri="{9D8B030D-6E8A-4147-A177-3AD203B41FA5}">
                      <a16:colId xmlns:a16="http://schemas.microsoft.com/office/drawing/2014/main" val="2806475823"/>
                    </a:ext>
                  </a:extLst>
                </a:gridCol>
                <a:gridCol w="520771">
                  <a:extLst>
                    <a:ext uri="{9D8B030D-6E8A-4147-A177-3AD203B41FA5}">
                      <a16:colId xmlns:a16="http://schemas.microsoft.com/office/drawing/2014/main" val="4034592836"/>
                    </a:ext>
                  </a:extLst>
                </a:gridCol>
                <a:gridCol w="520771">
                  <a:extLst>
                    <a:ext uri="{9D8B030D-6E8A-4147-A177-3AD203B41FA5}">
                      <a16:colId xmlns:a16="http://schemas.microsoft.com/office/drawing/2014/main" val="134133205"/>
                    </a:ext>
                  </a:extLst>
                </a:gridCol>
                <a:gridCol w="520771">
                  <a:extLst>
                    <a:ext uri="{9D8B030D-6E8A-4147-A177-3AD203B41FA5}">
                      <a16:colId xmlns:a16="http://schemas.microsoft.com/office/drawing/2014/main" val="449582480"/>
                    </a:ext>
                  </a:extLst>
                </a:gridCol>
                <a:gridCol w="520771">
                  <a:extLst>
                    <a:ext uri="{9D8B030D-6E8A-4147-A177-3AD203B41FA5}">
                      <a16:colId xmlns:a16="http://schemas.microsoft.com/office/drawing/2014/main" val="3954662320"/>
                    </a:ext>
                  </a:extLst>
                </a:gridCol>
                <a:gridCol w="520771">
                  <a:extLst>
                    <a:ext uri="{9D8B030D-6E8A-4147-A177-3AD203B41FA5}">
                      <a16:colId xmlns:a16="http://schemas.microsoft.com/office/drawing/2014/main" val="1031545792"/>
                    </a:ext>
                  </a:extLst>
                </a:gridCol>
                <a:gridCol w="520771">
                  <a:extLst>
                    <a:ext uri="{9D8B030D-6E8A-4147-A177-3AD203B41FA5}">
                      <a16:colId xmlns:a16="http://schemas.microsoft.com/office/drawing/2014/main" val="2581687379"/>
                    </a:ext>
                  </a:extLst>
                </a:gridCol>
                <a:gridCol w="520771">
                  <a:extLst>
                    <a:ext uri="{9D8B030D-6E8A-4147-A177-3AD203B41FA5}">
                      <a16:colId xmlns:a16="http://schemas.microsoft.com/office/drawing/2014/main" val="303550307"/>
                    </a:ext>
                  </a:extLst>
                </a:gridCol>
                <a:gridCol w="520771">
                  <a:extLst>
                    <a:ext uri="{9D8B030D-6E8A-4147-A177-3AD203B41FA5}">
                      <a16:colId xmlns:a16="http://schemas.microsoft.com/office/drawing/2014/main" val="3415390449"/>
                    </a:ext>
                  </a:extLst>
                </a:gridCol>
                <a:gridCol w="520771">
                  <a:extLst>
                    <a:ext uri="{9D8B030D-6E8A-4147-A177-3AD203B41FA5}">
                      <a16:colId xmlns:a16="http://schemas.microsoft.com/office/drawing/2014/main" val="3965961707"/>
                    </a:ext>
                  </a:extLst>
                </a:gridCol>
                <a:gridCol w="520771">
                  <a:extLst>
                    <a:ext uri="{9D8B030D-6E8A-4147-A177-3AD203B41FA5}">
                      <a16:colId xmlns:a16="http://schemas.microsoft.com/office/drawing/2014/main" val="2685066330"/>
                    </a:ext>
                  </a:extLst>
                </a:gridCol>
                <a:gridCol w="520771">
                  <a:extLst>
                    <a:ext uri="{9D8B030D-6E8A-4147-A177-3AD203B41FA5}">
                      <a16:colId xmlns:a16="http://schemas.microsoft.com/office/drawing/2014/main" val="2850295383"/>
                    </a:ext>
                  </a:extLst>
                </a:gridCol>
                <a:gridCol w="520771">
                  <a:extLst>
                    <a:ext uri="{9D8B030D-6E8A-4147-A177-3AD203B41FA5}">
                      <a16:colId xmlns:a16="http://schemas.microsoft.com/office/drawing/2014/main" val="1008652016"/>
                    </a:ext>
                  </a:extLst>
                </a:gridCol>
              </a:tblGrid>
              <a:tr h="182880">
                <a:tc>
                  <a: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lang="en-US" altLang="en-US" sz="1200" b="1" dirty="0">
                          <a:solidFill>
                            <a:srgbClr val="000000"/>
                          </a:solidFill>
                          <a:latin typeface="+mn-lt"/>
                          <a:cs typeface="Arial" panose="020B0604020202020204" pitchFamily="34" charset="0"/>
                        </a:rPr>
                        <a:t>No. at risk</a:t>
                      </a:r>
                    </a:p>
                  </a:txBody>
                  <a:tcPr marL="0" marR="0" marT="0" marB="0" anchor="ctr">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kern="1200" dirty="0">
                        <a:solidFill>
                          <a:srgbClr val="00A77C"/>
                        </a:solidFill>
                        <a:latin typeface="+mn-lt"/>
                        <a:ea typeface="MS PGothic" panose="020B0600070205080204" pitchFamily="34" charset="-128"/>
                        <a:cs typeface="Arial" panose="020B0604020202020204" pitchFamily="34" charset="0"/>
                      </a:endParaRPr>
                    </a:p>
                  </a:txBody>
                  <a:tcPr marL="0" marR="0"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kern="1200" dirty="0">
                        <a:solidFill>
                          <a:srgbClr val="00A77C"/>
                        </a:solidFill>
                        <a:latin typeface="+mn-lt"/>
                        <a:ea typeface="MS PGothic" panose="020B0600070205080204" pitchFamily="34" charset="-128"/>
                        <a:cs typeface="Arial" panose="020B0604020202020204" pitchFamily="34" charset="0"/>
                      </a:endParaRPr>
                    </a:p>
                  </a:txBody>
                  <a:tcPr marL="0" marR="0"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kern="1200" dirty="0">
                        <a:solidFill>
                          <a:srgbClr val="00A77C"/>
                        </a:solidFill>
                        <a:latin typeface="+mn-lt"/>
                        <a:ea typeface="MS PGothic" panose="020B0600070205080204" pitchFamily="34" charset="-128"/>
                        <a:cs typeface="Arial" panose="020B0604020202020204" pitchFamily="34" charset="0"/>
                      </a:endParaRPr>
                    </a:p>
                  </a:txBody>
                  <a:tcPr marL="0" marR="0"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kern="1200" dirty="0">
                        <a:solidFill>
                          <a:srgbClr val="00A77C"/>
                        </a:solidFill>
                        <a:latin typeface="+mn-lt"/>
                        <a:ea typeface="MS PGothic" panose="020B0600070205080204" pitchFamily="34" charset="-128"/>
                        <a:cs typeface="Arial" panose="020B0604020202020204" pitchFamily="34" charset="0"/>
                      </a:endParaRPr>
                    </a:p>
                  </a:txBody>
                  <a:tcPr marL="0" marR="0"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kern="1200" dirty="0">
                        <a:solidFill>
                          <a:srgbClr val="00A77C"/>
                        </a:solidFill>
                        <a:latin typeface="+mn-lt"/>
                        <a:ea typeface="MS PGothic" panose="020B0600070205080204" pitchFamily="34" charset="-128"/>
                        <a:cs typeface="Arial" panose="020B0604020202020204" pitchFamily="34" charset="0"/>
                      </a:endParaRPr>
                    </a:p>
                  </a:txBody>
                  <a:tcPr marL="0" marR="0"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kern="1200" dirty="0">
                        <a:solidFill>
                          <a:srgbClr val="00A77C"/>
                        </a:solidFill>
                        <a:latin typeface="+mn-lt"/>
                        <a:ea typeface="MS PGothic" panose="020B0600070205080204" pitchFamily="34" charset="-128"/>
                        <a:cs typeface="Arial" panose="020B0604020202020204" pitchFamily="34" charset="0"/>
                      </a:endParaRPr>
                    </a:p>
                  </a:txBody>
                  <a:tcPr marL="0" marR="0"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kern="1200" dirty="0">
                        <a:solidFill>
                          <a:srgbClr val="00A77C"/>
                        </a:solidFill>
                        <a:latin typeface="+mn-lt"/>
                        <a:ea typeface="MS PGothic" panose="020B0600070205080204" pitchFamily="34" charset="-128"/>
                        <a:cs typeface="Arial" panose="020B0604020202020204" pitchFamily="34" charset="0"/>
                      </a:endParaRPr>
                    </a:p>
                  </a:txBody>
                  <a:tcPr marL="0" marR="0"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kern="1200" dirty="0">
                        <a:solidFill>
                          <a:srgbClr val="00A77C"/>
                        </a:solidFill>
                        <a:latin typeface="+mn-lt"/>
                        <a:ea typeface="MS PGothic" panose="020B0600070205080204" pitchFamily="34" charset="-128"/>
                        <a:cs typeface="Arial" panose="020B0604020202020204" pitchFamily="34" charset="0"/>
                      </a:endParaRPr>
                    </a:p>
                  </a:txBody>
                  <a:tcPr marL="0" marR="0"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kern="1200" dirty="0">
                        <a:solidFill>
                          <a:srgbClr val="00A77C"/>
                        </a:solidFill>
                        <a:latin typeface="+mn-lt"/>
                        <a:ea typeface="MS PGothic" panose="020B0600070205080204" pitchFamily="34" charset="-128"/>
                        <a:cs typeface="Arial" panose="020B0604020202020204" pitchFamily="34" charset="0"/>
                      </a:endParaRPr>
                    </a:p>
                  </a:txBody>
                  <a:tcPr marL="0" marR="0"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kern="1200" dirty="0">
                        <a:solidFill>
                          <a:srgbClr val="00A77C"/>
                        </a:solidFill>
                        <a:latin typeface="+mn-lt"/>
                        <a:ea typeface="MS PGothic" panose="020B0600070205080204" pitchFamily="34" charset="-128"/>
                        <a:cs typeface="Arial" panose="020B0604020202020204" pitchFamily="34" charset="0"/>
                      </a:endParaRPr>
                    </a:p>
                  </a:txBody>
                  <a:tcPr marL="0" marR="0"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kern="1200" dirty="0">
                        <a:solidFill>
                          <a:srgbClr val="00A77C"/>
                        </a:solidFill>
                        <a:latin typeface="+mn-lt"/>
                        <a:ea typeface="MS PGothic" panose="020B0600070205080204" pitchFamily="34" charset="-128"/>
                        <a:cs typeface="Arial" panose="020B0604020202020204" pitchFamily="34" charset="0"/>
                      </a:endParaRPr>
                    </a:p>
                  </a:txBody>
                  <a:tcPr marL="0" marR="0"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kern="1200" dirty="0">
                        <a:solidFill>
                          <a:srgbClr val="00A77C"/>
                        </a:solidFill>
                        <a:latin typeface="+mn-lt"/>
                        <a:ea typeface="MS PGothic" panose="020B0600070205080204" pitchFamily="34" charset="-128"/>
                        <a:cs typeface="Arial" panose="020B0604020202020204" pitchFamily="34" charset="0"/>
                      </a:endParaRPr>
                    </a:p>
                  </a:txBody>
                  <a:tcPr marL="0" marR="0" marT="0" marB="0" anchor="ctr">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200" kern="1200" dirty="0">
                        <a:solidFill>
                          <a:srgbClr val="00A77C"/>
                        </a:solidFill>
                        <a:latin typeface="+mn-lt"/>
                        <a:ea typeface="MS PGothic" panose="020B0600070205080204" pitchFamily="34" charset="-128"/>
                        <a:cs typeface="Arial" panose="020B0604020202020204" pitchFamily="34" charset="0"/>
                      </a:endParaRPr>
                    </a:p>
                  </a:txBody>
                  <a:tcPr marL="0" marR="0" marT="0" marB="0" anchor="ctr">
                    <a:lnL>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97976022"/>
                  </a:ext>
                </a:extLst>
              </a:tr>
              <a:tr h="182880">
                <a:tc>
                  <a:txBody>
                    <a:bodyPr/>
                    <a:lstStyle/>
                    <a:p>
                      <a:pPr algn="r"/>
                      <a:r>
                        <a:rPr lang="en-US" altLang="en-US" sz="1200" b="1" dirty="0">
                          <a:solidFill>
                            <a:srgbClr val="1F3D7B"/>
                          </a:solidFill>
                          <a:latin typeface="+mn-lt"/>
                          <a:cs typeface="Arial" panose="020B0604020202020204" pitchFamily="34" charset="0"/>
                        </a:rPr>
                        <a:t>D+EP</a:t>
                      </a:r>
                      <a:endParaRPr lang="en-GB" sz="1200" dirty="0">
                        <a:solidFill>
                          <a:srgbClr val="1F3D7B"/>
                        </a:solidFill>
                        <a:latin typeface="+mn-lt"/>
                      </a:endParaRPr>
                    </a:p>
                  </a:txBody>
                  <a:tcPr marL="0" marR="0" marT="0" marB="0" anchor="ctr">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200" b="0" i="0" u="none" strike="noStrike" dirty="0">
                          <a:solidFill>
                            <a:srgbClr val="1F3D7B"/>
                          </a:solidFill>
                          <a:effectLst/>
                          <a:latin typeface="Arial" panose="020B0604020202020204" pitchFamily="34" charset="0"/>
                        </a:rPr>
                        <a:t>268</a:t>
                      </a:r>
                    </a:p>
                  </a:txBody>
                  <a:tcPr marL="9525" marR="9525"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200" b="0" i="0" u="none" strike="noStrike" dirty="0">
                          <a:solidFill>
                            <a:srgbClr val="1F3D7B"/>
                          </a:solidFill>
                          <a:effectLst/>
                          <a:latin typeface="Arial" panose="020B0604020202020204" pitchFamily="34" charset="0"/>
                        </a:rPr>
                        <a:t>220</a:t>
                      </a:r>
                    </a:p>
                  </a:txBody>
                  <a:tcPr marL="9525" marR="9525"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200" b="0" i="0" u="none" strike="noStrike" dirty="0">
                          <a:solidFill>
                            <a:srgbClr val="1F3D7B"/>
                          </a:solidFill>
                          <a:effectLst/>
                          <a:latin typeface="Arial" panose="020B0604020202020204" pitchFamily="34" charset="0"/>
                        </a:rPr>
                        <a:t>119</a:t>
                      </a:r>
                    </a:p>
                  </a:txBody>
                  <a:tcPr marL="9525" marR="9525"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200" b="0" i="0" u="none" strike="noStrike" dirty="0">
                          <a:solidFill>
                            <a:srgbClr val="1F3D7B"/>
                          </a:solidFill>
                          <a:effectLst/>
                          <a:latin typeface="Arial" panose="020B0604020202020204" pitchFamily="34" charset="0"/>
                        </a:rPr>
                        <a:t>55</a:t>
                      </a:r>
                    </a:p>
                  </a:txBody>
                  <a:tcPr marL="9525" marR="9525"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200" b="0" i="0" u="none" strike="noStrike" dirty="0">
                          <a:solidFill>
                            <a:srgbClr val="1F3D7B"/>
                          </a:solidFill>
                          <a:effectLst/>
                          <a:latin typeface="Arial" panose="020B0604020202020204" pitchFamily="34" charset="0"/>
                        </a:rPr>
                        <a:t>45</a:t>
                      </a:r>
                    </a:p>
                  </a:txBody>
                  <a:tcPr marL="9525" marR="9525"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200" b="0" i="0" u="none" strike="noStrike" dirty="0">
                          <a:solidFill>
                            <a:srgbClr val="1F3D7B"/>
                          </a:solidFill>
                          <a:effectLst/>
                          <a:latin typeface="Arial" panose="020B0604020202020204" pitchFamily="34" charset="0"/>
                        </a:rPr>
                        <a:t>40</a:t>
                      </a:r>
                    </a:p>
                  </a:txBody>
                  <a:tcPr marL="9525" marR="9525"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200" b="0" i="0" u="none" strike="noStrike" dirty="0">
                          <a:solidFill>
                            <a:srgbClr val="1F3D7B"/>
                          </a:solidFill>
                          <a:effectLst/>
                          <a:latin typeface="Arial" panose="020B0604020202020204" pitchFamily="34" charset="0"/>
                        </a:rPr>
                        <a:t>35</a:t>
                      </a:r>
                    </a:p>
                  </a:txBody>
                  <a:tcPr marL="9525" marR="9525"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200" b="0" i="0" u="none" strike="noStrike" dirty="0">
                          <a:solidFill>
                            <a:srgbClr val="1F3D7B"/>
                          </a:solidFill>
                          <a:effectLst/>
                          <a:latin typeface="Arial" panose="020B0604020202020204" pitchFamily="34" charset="0"/>
                        </a:rPr>
                        <a:t>24</a:t>
                      </a:r>
                    </a:p>
                  </a:txBody>
                  <a:tcPr marL="9525" marR="9525"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200" b="0" i="0" u="none" strike="noStrike" dirty="0">
                          <a:solidFill>
                            <a:srgbClr val="1F3D7B"/>
                          </a:solidFill>
                          <a:effectLst/>
                          <a:latin typeface="Arial" panose="020B0604020202020204" pitchFamily="34" charset="0"/>
                        </a:rPr>
                        <a:t>18</a:t>
                      </a:r>
                    </a:p>
                  </a:txBody>
                  <a:tcPr marL="9525" marR="9525"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200" b="0" i="0" u="none" strike="noStrike" dirty="0">
                          <a:solidFill>
                            <a:srgbClr val="1F3D7B"/>
                          </a:solidFill>
                          <a:effectLst/>
                          <a:latin typeface="Arial" panose="020B0604020202020204" pitchFamily="34" charset="0"/>
                        </a:rPr>
                        <a:t>8</a:t>
                      </a:r>
                    </a:p>
                  </a:txBody>
                  <a:tcPr marL="9525" marR="9525"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200" b="0" i="0" u="none" strike="noStrike" dirty="0">
                          <a:solidFill>
                            <a:srgbClr val="1F3D7B"/>
                          </a:solidFill>
                          <a:effectLst/>
                          <a:latin typeface="Arial" panose="020B0604020202020204" pitchFamily="34" charset="0"/>
                        </a:rPr>
                        <a:t>5</a:t>
                      </a:r>
                    </a:p>
                  </a:txBody>
                  <a:tcPr marL="9525" marR="9525"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200" b="0" i="0" u="none" strike="noStrike" dirty="0">
                          <a:solidFill>
                            <a:srgbClr val="1F3D7B"/>
                          </a:solidFill>
                          <a:effectLst/>
                          <a:latin typeface="Arial" panose="020B0604020202020204" pitchFamily="34" charset="0"/>
                        </a:rPr>
                        <a:t>0</a:t>
                      </a:r>
                    </a:p>
                  </a:txBody>
                  <a:tcPr marL="9525" marR="9525" marT="0" marB="0" anchor="ctr">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en-GB" sz="1200" b="0" i="0" u="none" strike="noStrike" dirty="0">
                        <a:solidFill>
                          <a:srgbClr val="1F3D7B"/>
                        </a:solidFill>
                        <a:effectLst/>
                        <a:latin typeface="Arial" panose="020B0604020202020204" pitchFamily="34" charset="0"/>
                      </a:endParaRPr>
                    </a:p>
                  </a:txBody>
                  <a:tcPr marL="0" marR="0" marT="0" marB="0" anchor="ctr">
                    <a:lnL>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2743374"/>
                  </a:ext>
                </a:extLst>
              </a:tr>
              <a:tr h="182880">
                <a:tc>
                  <a:txBody>
                    <a:bodyPr/>
                    <a:lstStyle/>
                    <a:p>
                      <a:pPr algn="r"/>
                      <a:r>
                        <a:rPr lang="en-US" altLang="en-US" sz="1200" b="1" dirty="0">
                          <a:solidFill>
                            <a:srgbClr val="C41F3E"/>
                          </a:solidFill>
                          <a:latin typeface="+mn-lt"/>
                          <a:cs typeface="Arial" panose="020B0604020202020204" pitchFamily="34" charset="0"/>
                        </a:rPr>
                        <a:t>EP</a:t>
                      </a:r>
                      <a:endParaRPr lang="en-GB" sz="1200" dirty="0">
                        <a:solidFill>
                          <a:srgbClr val="C41F3E"/>
                        </a:solidFill>
                        <a:latin typeface="+mn-lt"/>
                      </a:endParaRPr>
                    </a:p>
                  </a:txBody>
                  <a:tcPr marL="0" marR="0" marT="0" marB="0" anchor="ctr">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200" b="0" i="0" u="none" strike="noStrike" dirty="0">
                          <a:solidFill>
                            <a:srgbClr val="C41F3E"/>
                          </a:solidFill>
                          <a:effectLst/>
                          <a:latin typeface="Arial" panose="020B0604020202020204" pitchFamily="34" charset="0"/>
                        </a:rPr>
                        <a:t>269</a:t>
                      </a:r>
                    </a:p>
                  </a:txBody>
                  <a:tcPr marL="9525" marR="9525"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200" b="0" i="0" u="none" strike="noStrike" dirty="0">
                          <a:solidFill>
                            <a:srgbClr val="C41F3E"/>
                          </a:solidFill>
                          <a:effectLst/>
                          <a:latin typeface="Arial" panose="020B0604020202020204" pitchFamily="34" charset="0"/>
                        </a:rPr>
                        <a:t>195</a:t>
                      </a:r>
                    </a:p>
                  </a:txBody>
                  <a:tcPr marL="9525" marR="9525"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200" b="0" i="0" u="none" strike="noStrike" dirty="0">
                          <a:solidFill>
                            <a:srgbClr val="C41F3E"/>
                          </a:solidFill>
                          <a:effectLst/>
                          <a:latin typeface="Arial" panose="020B0604020202020204" pitchFamily="34" charset="0"/>
                        </a:rPr>
                        <a:t>110</a:t>
                      </a:r>
                    </a:p>
                  </a:txBody>
                  <a:tcPr marL="9525" marR="9525"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200" b="0" i="0" u="none" strike="noStrike" dirty="0">
                          <a:solidFill>
                            <a:srgbClr val="C41F3E"/>
                          </a:solidFill>
                          <a:effectLst/>
                          <a:latin typeface="Arial" panose="020B0604020202020204" pitchFamily="34" charset="0"/>
                        </a:rPr>
                        <a:t>33</a:t>
                      </a:r>
                    </a:p>
                  </a:txBody>
                  <a:tcPr marL="9525" marR="9525"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200" b="0" i="0" u="none" strike="noStrike" dirty="0">
                          <a:solidFill>
                            <a:srgbClr val="C41F3E"/>
                          </a:solidFill>
                          <a:effectLst/>
                          <a:latin typeface="Arial" panose="020B0604020202020204" pitchFamily="34" charset="0"/>
                        </a:rPr>
                        <a:t>12</a:t>
                      </a:r>
                    </a:p>
                  </a:txBody>
                  <a:tcPr marL="9525" marR="9525"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200" b="0" i="0" u="none" strike="noStrike" dirty="0">
                          <a:solidFill>
                            <a:srgbClr val="C41F3E"/>
                          </a:solidFill>
                          <a:effectLst/>
                          <a:latin typeface="Arial" panose="020B0604020202020204" pitchFamily="34" charset="0"/>
                        </a:rPr>
                        <a:t>  9</a:t>
                      </a:r>
                    </a:p>
                  </a:txBody>
                  <a:tcPr marL="9525" marR="9525"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200" b="0" i="0" u="none" strike="noStrike" dirty="0">
                          <a:solidFill>
                            <a:srgbClr val="C41F3E"/>
                          </a:solidFill>
                          <a:effectLst/>
                          <a:latin typeface="Arial" panose="020B0604020202020204" pitchFamily="34" charset="0"/>
                        </a:rPr>
                        <a:t>  7</a:t>
                      </a:r>
                    </a:p>
                  </a:txBody>
                  <a:tcPr marL="9525" marR="9525"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200" b="0" i="0" u="none" strike="noStrike" dirty="0">
                          <a:solidFill>
                            <a:srgbClr val="C41F3E"/>
                          </a:solidFill>
                          <a:effectLst/>
                          <a:latin typeface="Arial" panose="020B0604020202020204" pitchFamily="34" charset="0"/>
                        </a:rPr>
                        <a:t>  7</a:t>
                      </a:r>
                    </a:p>
                  </a:txBody>
                  <a:tcPr marL="9525" marR="9525"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200" b="0" i="0" u="none" strike="noStrike" dirty="0">
                          <a:solidFill>
                            <a:srgbClr val="C41F3E"/>
                          </a:solidFill>
                          <a:effectLst/>
                          <a:latin typeface="Arial" panose="020B0604020202020204" pitchFamily="34" charset="0"/>
                        </a:rPr>
                        <a:t>  6</a:t>
                      </a:r>
                    </a:p>
                  </a:txBody>
                  <a:tcPr marL="9525" marR="9525"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200" b="0" i="0" u="none" strike="noStrike" dirty="0">
                          <a:solidFill>
                            <a:srgbClr val="C41F3E"/>
                          </a:solidFill>
                          <a:effectLst/>
                          <a:latin typeface="Arial" panose="020B0604020202020204" pitchFamily="34" charset="0"/>
                        </a:rPr>
                        <a:t>1</a:t>
                      </a:r>
                    </a:p>
                  </a:txBody>
                  <a:tcPr marL="9525" marR="9525"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200" b="0" i="0" u="none" strike="noStrike" dirty="0">
                          <a:solidFill>
                            <a:srgbClr val="C41F3E"/>
                          </a:solidFill>
                          <a:effectLst/>
                          <a:latin typeface="Arial" panose="020B0604020202020204" pitchFamily="34" charset="0"/>
                        </a:rPr>
                        <a:t>0</a:t>
                      </a:r>
                    </a:p>
                  </a:txBody>
                  <a:tcPr marL="9525" marR="9525"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200" b="0" i="0" u="none" strike="noStrike" dirty="0">
                          <a:solidFill>
                            <a:srgbClr val="C41F3E"/>
                          </a:solidFill>
                          <a:effectLst/>
                          <a:latin typeface="Arial" panose="020B0604020202020204" pitchFamily="34" charset="0"/>
                        </a:rPr>
                        <a:t>0</a:t>
                      </a:r>
                    </a:p>
                  </a:txBody>
                  <a:tcPr marL="9525" marR="9525" marT="0" marB="0" anchor="ctr">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endParaRPr lang="en-GB" sz="1200" b="0" i="0" u="none" strike="noStrike" dirty="0">
                        <a:solidFill>
                          <a:srgbClr val="C41F3E"/>
                        </a:solidFill>
                        <a:effectLst/>
                        <a:latin typeface="Arial" panose="020B0604020202020204" pitchFamily="34" charset="0"/>
                      </a:endParaRPr>
                    </a:p>
                  </a:txBody>
                  <a:tcPr marL="0" marR="0" marT="0" marB="0" anchor="ctr">
                    <a:lnL>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765947"/>
                  </a:ext>
                </a:extLst>
              </a:tr>
            </a:tbl>
          </a:graphicData>
        </a:graphic>
      </p:graphicFrame>
      <p:grpSp>
        <p:nvGrpSpPr>
          <p:cNvPr id="202" name="Group 201">
            <a:extLst>
              <a:ext uri="{FF2B5EF4-FFF2-40B4-BE49-F238E27FC236}">
                <a16:creationId xmlns:a16="http://schemas.microsoft.com/office/drawing/2014/main" id="{0BEDF5C2-1134-4B15-B4D0-F6A845AA5926}"/>
              </a:ext>
            </a:extLst>
          </p:cNvPr>
          <p:cNvGrpSpPr/>
          <p:nvPr/>
        </p:nvGrpSpPr>
        <p:grpSpPr>
          <a:xfrm>
            <a:off x="1296541" y="1984114"/>
            <a:ext cx="4872408" cy="2772737"/>
            <a:chOff x="1444960" y="1865830"/>
            <a:chExt cx="3804061" cy="2772737"/>
          </a:xfrm>
        </p:grpSpPr>
        <p:sp>
          <p:nvSpPr>
            <p:cNvPr id="166" name="Freeform 42">
              <a:extLst>
                <a:ext uri="{FF2B5EF4-FFF2-40B4-BE49-F238E27FC236}">
                  <a16:creationId xmlns:a16="http://schemas.microsoft.com/office/drawing/2014/main" id="{72CF9397-7C94-4B92-B718-FE5D9EE820D8}"/>
                </a:ext>
              </a:extLst>
            </p:cNvPr>
            <p:cNvSpPr>
              <a:spLocks/>
            </p:cNvSpPr>
            <p:nvPr/>
          </p:nvSpPr>
          <p:spPr bwMode="auto">
            <a:xfrm>
              <a:off x="1444960" y="1925586"/>
              <a:ext cx="3804061" cy="2662896"/>
            </a:xfrm>
            <a:custGeom>
              <a:avLst/>
              <a:gdLst>
                <a:gd name="T0" fmla="*/ 64 w 4523"/>
                <a:gd name="T1" fmla="*/ 12 h 1446"/>
                <a:gd name="T2" fmla="*/ 107 w 4523"/>
                <a:gd name="T3" fmla="*/ 28 h 1446"/>
                <a:gd name="T4" fmla="*/ 147 w 4523"/>
                <a:gd name="T5" fmla="*/ 45 h 1446"/>
                <a:gd name="T6" fmla="*/ 211 w 4523"/>
                <a:gd name="T7" fmla="*/ 62 h 1446"/>
                <a:gd name="T8" fmla="*/ 223 w 4523"/>
                <a:gd name="T9" fmla="*/ 95 h 1446"/>
                <a:gd name="T10" fmla="*/ 249 w 4523"/>
                <a:gd name="T11" fmla="*/ 152 h 1446"/>
                <a:gd name="T12" fmla="*/ 280 w 4523"/>
                <a:gd name="T13" fmla="*/ 176 h 1446"/>
                <a:gd name="T14" fmla="*/ 306 w 4523"/>
                <a:gd name="T15" fmla="*/ 188 h 1446"/>
                <a:gd name="T16" fmla="*/ 332 w 4523"/>
                <a:gd name="T17" fmla="*/ 204 h 1446"/>
                <a:gd name="T18" fmla="*/ 434 w 4523"/>
                <a:gd name="T19" fmla="*/ 216 h 1446"/>
                <a:gd name="T20" fmla="*/ 444 w 4523"/>
                <a:gd name="T21" fmla="*/ 261 h 1446"/>
                <a:gd name="T22" fmla="*/ 460 w 4523"/>
                <a:gd name="T23" fmla="*/ 297 h 1446"/>
                <a:gd name="T24" fmla="*/ 470 w 4523"/>
                <a:gd name="T25" fmla="*/ 326 h 1446"/>
                <a:gd name="T26" fmla="*/ 503 w 4523"/>
                <a:gd name="T27" fmla="*/ 345 h 1446"/>
                <a:gd name="T28" fmla="*/ 560 w 4523"/>
                <a:gd name="T29" fmla="*/ 369 h 1446"/>
                <a:gd name="T30" fmla="*/ 650 w 4523"/>
                <a:gd name="T31" fmla="*/ 380 h 1446"/>
                <a:gd name="T32" fmla="*/ 688 w 4523"/>
                <a:gd name="T33" fmla="*/ 404 h 1446"/>
                <a:gd name="T34" fmla="*/ 714 w 4523"/>
                <a:gd name="T35" fmla="*/ 447 h 1446"/>
                <a:gd name="T36" fmla="*/ 729 w 4523"/>
                <a:gd name="T37" fmla="*/ 499 h 1446"/>
                <a:gd name="T38" fmla="*/ 745 w 4523"/>
                <a:gd name="T39" fmla="*/ 530 h 1446"/>
                <a:gd name="T40" fmla="*/ 757 w 4523"/>
                <a:gd name="T41" fmla="*/ 621 h 1446"/>
                <a:gd name="T42" fmla="*/ 776 w 4523"/>
                <a:gd name="T43" fmla="*/ 659 h 1446"/>
                <a:gd name="T44" fmla="*/ 788 w 4523"/>
                <a:gd name="T45" fmla="*/ 683 h 1446"/>
                <a:gd name="T46" fmla="*/ 814 w 4523"/>
                <a:gd name="T47" fmla="*/ 709 h 1446"/>
                <a:gd name="T48" fmla="*/ 852 w 4523"/>
                <a:gd name="T49" fmla="*/ 725 h 1446"/>
                <a:gd name="T50" fmla="*/ 883 w 4523"/>
                <a:gd name="T51" fmla="*/ 756 h 1446"/>
                <a:gd name="T52" fmla="*/ 921 w 4523"/>
                <a:gd name="T53" fmla="*/ 783 h 1446"/>
                <a:gd name="T54" fmla="*/ 961 w 4523"/>
                <a:gd name="T55" fmla="*/ 799 h 1446"/>
                <a:gd name="T56" fmla="*/ 990 w 4523"/>
                <a:gd name="T57" fmla="*/ 825 h 1446"/>
                <a:gd name="T58" fmla="*/ 1004 w 4523"/>
                <a:gd name="T59" fmla="*/ 856 h 1446"/>
                <a:gd name="T60" fmla="*/ 1016 w 4523"/>
                <a:gd name="T61" fmla="*/ 918 h 1446"/>
                <a:gd name="T62" fmla="*/ 1030 w 4523"/>
                <a:gd name="T63" fmla="*/ 937 h 1446"/>
                <a:gd name="T64" fmla="*/ 1042 w 4523"/>
                <a:gd name="T65" fmla="*/ 1018 h 1446"/>
                <a:gd name="T66" fmla="*/ 1056 w 4523"/>
                <a:gd name="T67" fmla="*/ 1037 h 1446"/>
                <a:gd name="T68" fmla="*/ 1068 w 4523"/>
                <a:gd name="T69" fmla="*/ 1054 h 1446"/>
                <a:gd name="T70" fmla="*/ 1085 w 4523"/>
                <a:gd name="T71" fmla="*/ 1073 h 1446"/>
                <a:gd name="T72" fmla="*/ 1106 w 4523"/>
                <a:gd name="T73" fmla="*/ 1092 h 1446"/>
                <a:gd name="T74" fmla="*/ 1163 w 4523"/>
                <a:gd name="T75" fmla="*/ 1106 h 1446"/>
                <a:gd name="T76" fmla="*/ 1180 w 4523"/>
                <a:gd name="T77" fmla="*/ 1130 h 1446"/>
                <a:gd name="T78" fmla="*/ 1210 w 4523"/>
                <a:gd name="T79" fmla="*/ 1149 h 1446"/>
                <a:gd name="T80" fmla="*/ 1222 w 4523"/>
                <a:gd name="T81" fmla="*/ 1168 h 1446"/>
                <a:gd name="T82" fmla="*/ 1274 w 4523"/>
                <a:gd name="T83" fmla="*/ 1187 h 1446"/>
                <a:gd name="T84" fmla="*/ 1305 w 4523"/>
                <a:gd name="T85" fmla="*/ 1206 h 1446"/>
                <a:gd name="T86" fmla="*/ 1322 w 4523"/>
                <a:gd name="T87" fmla="*/ 1218 h 1446"/>
                <a:gd name="T88" fmla="*/ 1343 w 4523"/>
                <a:gd name="T89" fmla="*/ 1239 h 1446"/>
                <a:gd name="T90" fmla="*/ 1438 w 4523"/>
                <a:gd name="T91" fmla="*/ 1258 h 1446"/>
                <a:gd name="T92" fmla="*/ 1448 w 4523"/>
                <a:gd name="T93" fmla="*/ 1278 h 1446"/>
                <a:gd name="T94" fmla="*/ 1521 w 4523"/>
                <a:gd name="T95" fmla="*/ 1299 h 1446"/>
                <a:gd name="T96" fmla="*/ 1633 w 4523"/>
                <a:gd name="T97" fmla="*/ 1330 h 1446"/>
                <a:gd name="T98" fmla="*/ 1685 w 4523"/>
                <a:gd name="T99" fmla="*/ 1344 h 1446"/>
                <a:gd name="T100" fmla="*/ 1749 w 4523"/>
                <a:gd name="T101" fmla="*/ 1363 h 1446"/>
                <a:gd name="T102" fmla="*/ 1797 w 4523"/>
                <a:gd name="T103" fmla="*/ 1377 h 1446"/>
                <a:gd name="T104" fmla="*/ 1813 w 4523"/>
                <a:gd name="T105" fmla="*/ 1396 h 1446"/>
                <a:gd name="T106" fmla="*/ 1934 w 4523"/>
                <a:gd name="T107" fmla="*/ 1411 h 1446"/>
                <a:gd name="T108" fmla="*/ 2520 w 4523"/>
                <a:gd name="T109" fmla="*/ 1432 h 1446"/>
                <a:gd name="T110" fmla="*/ 4523 w 4523"/>
                <a:gd name="T111" fmla="*/ 1446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523" h="1446">
                  <a:moveTo>
                    <a:pt x="0" y="0"/>
                  </a:moveTo>
                  <a:lnTo>
                    <a:pt x="17" y="0"/>
                  </a:lnTo>
                  <a:lnTo>
                    <a:pt x="17" y="4"/>
                  </a:lnTo>
                  <a:lnTo>
                    <a:pt x="64" y="4"/>
                  </a:lnTo>
                  <a:lnTo>
                    <a:pt x="64" y="12"/>
                  </a:lnTo>
                  <a:lnTo>
                    <a:pt x="69" y="12"/>
                  </a:lnTo>
                  <a:lnTo>
                    <a:pt x="69" y="21"/>
                  </a:lnTo>
                  <a:lnTo>
                    <a:pt x="95" y="21"/>
                  </a:lnTo>
                  <a:lnTo>
                    <a:pt x="95" y="28"/>
                  </a:lnTo>
                  <a:lnTo>
                    <a:pt x="107" y="28"/>
                  </a:lnTo>
                  <a:lnTo>
                    <a:pt x="107" y="33"/>
                  </a:lnTo>
                  <a:lnTo>
                    <a:pt x="138" y="33"/>
                  </a:lnTo>
                  <a:lnTo>
                    <a:pt x="138" y="38"/>
                  </a:lnTo>
                  <a:lnTo>
                    <a:pt x="147" y="38"/>
                  </a:lnTo>
                  <a:lnTo>
                    <a:pt x="147" y="45"/>
                  </a:lnTo>
                  <a:lnTo>
                    <a:pt x="154" y="45"/>
                  </a:lnTo>
                  <a:lnTo>
                    <a:pt x="154" y="57"/>
                  </a:lnTo>
                  <a:lnTo>
                    <a:pt x="185" y="57"/>
                  </a:lnTo>
                  <a:lnTo>
                    <a:pt x="185" y="62"/>
                  </a:lnTo>
                  <a:lnTo>
                    <a:pt x="211" y="62"/>
                  </a:lnTo>
                  <a:lnTo>
                    <a:pt x="211" y="66"/>
                  </a:lnTo>
                  <a:lnTo>
                    <a:pt x="216" y="66"/>
                  </a:lnTo>
                  <a:lnTo>
                    <a:pt x="216" y="73"/>
                  </a:lnTo>
                  <a:lnTo>
                    <a:pt x="223" y="73"/>
                  </a:lnTo>
                  <a:lnTo>
                    <a:pt x="223" y="95"/>
                  </a:lnTo>
                  <a:lnTo>
                    <a:pt x="228" y="95"/>
                  </a:lnTo>
                  <a:lnTo>
                    <a:pt x="228" y="131"/>
                  </a:lnTo>
                  <a:lnTo>
                    <a:pt x="233" y="131"/>
                  </a:lnTo>
                  <a:lnTo>
                    <a:pt x="233" y="152"/>
                  </a:lnTo>
                  <a:lnTo>
                    <a:pt x="249" y="152"/>
                  </a:lnTo>
                  <a:lnTo>
                    <a:pt x="249" y="164"/>
                  </a:lnTo>
                  <a:lnTo>
                    <a:pt x="259" y="164"/>
                  </a:lnTo>
                  <a:lnTo>
                    <a:pt x="259" y="171"/>
                  </a:lnTo>
                  <a:lnTo>
                    <a:pt x="280" y="171"/>
                  </a:lnTo>
                  <a:lnTo>
                    <a:pt x="280" y="176"/>
                  </a:lnTo>
                  <a:lnTo>
                    <a:pt x="297" y="176"/>
                  </a:lnTo>
                  <a:lnTo>
                    <a:pt x="297" y="183"/>
                  </a:lnTo>
                  <a:lnTo>
                    <a:pt x="301" y="183"/>
                  </a:lnTo>
                  <a:lnTo>
                    <a:pt x="301" y="188"/>
                  </a:lnTo>
                  <a:lnTo>
                    <a:pt x="306" y="188"/>
                  </a:lnTo>
                  <a:lnTo>
                    <a:pt x="306" y="192"/>
                  </a:lnTo>
                  <a:lnTo>
                    <a:pt x="311" y="192"/>
                  </a:lnTo>
                  <a:lnTo>
                    <a:pt x="311" y="200"/>
                  </a:lnTo>
                  <a:lnTo>
                    <a:pt x="332" y="200"/>
                  </a:lnTo>
                  <a:lnTo>
                    <a:pt x="332" y="204"/>
                  </a:lnTo>
                  <a:lnTo>
                    <a:pt x="392" y="204"/>
                  </a:lnTo>
                  <a:lnTo>
                    <a:pt x="392" y="211"/>
                  </a:lnTo>
                  <a:lnTo>
                    <a:pt x="422" y="211"/>
                  </a:lnTo>
                  <a:lnTo>
                    <a:pt x="422" y="216"/>
                  </a:lnTo>
                  <a:lnTo>
                    <a:pt x="434" y="216"/>
                  </a:lnTo>
                  <a:lnTo>
                    <a:pt x="434" y="228"/>
                  </a:lnTo>
                  <a:lnTo>
                    <a:pt x="439" y="228"/>
                  </a:lnTo>
                  <a:lnTo>
                    <a:pt x="439" y="245"/>
                  </a:lnTo>
                  <a:lnTo>
                    <a:pt x="444" y="245"/>
                  </a:lnTo>
                  <a:lnTo>
                    <a:pt x="444" y="261"/>
                  </a:lnTo>
                  <a:lnTo>
                    <a:pt x="449" y="261"/>
                  </a:lnTo>
                  <a:lnTo>
                    <a:pt x="449" y="280"/>
                  </a:lnTo>
                  <a:lnTo>
                    <a:pt x="456" y="280"/>
                  </a:lnTo>
                  <a:lnTo>
                    <a:pt x="456" y="297"/>
                  </a:lnTo>
                  <a:lnTo>
                    <a:pt x="460" y="297"/>
                  </a:lnTo>
                  <a:lnTo>
                    <a:pt x="460" y="302"/>
                  </a:lnTo>
                  <a:lnTo>
                    <a:pt x="465" y="302"/>
                  </a:lnTo>
                  <a:lnTo>
                    <a:pt x="465" y="309"/>
                  </a:lnTo>
                  <a:lnTo>
                    <a:pt x="470" y="309"/>
                  </a:lnTo>
                  <a:lnTo>
                    <a:pt x="470" y="326"/>
                  </a:lnTo>
                  <a:lnTo>
                    <a:pt x="477" y="326"/>
                  </a:lnTo>
                  <a:lnTo>
                    <a:pt x="477" y="338"/>
                  </a:lnTo>
                  <a:lnTo>
                    <a:pt x="496" y="338"/>
                  </a:lnTo>
                  <a:lnTo>
                    <a:pt x="496" y="345"/>
                  </a:lnTo>
                  <a:lnTo>
                    <a:pt x="503" y="345"/>
                  </a:lnTo>
                  <a:lnTo>
                    <a:pt x="503" y="350"/>
                  </a:lnTo>
                  <a:lnTo>
                    <a:pt x="555" y="350"/>
                  </a:lnTo>
                  <a:lnTo>
                    <a:pt x="555" y="361"/>
                  </a:lnTo>
                  <a:lnTo>
                    <a:pt x="560" y="361"/>
                  </a:lnTo>
                  <a:lnTo>
                    <a:pt x="560" y="369"/>
                  </a:lnTo>
                  <a:lnTo>
                    <a:pt x="598" y="369"/>
                  </a:lnTo>
                  <a:lnTo>
                    <a:pt x="598" y="373"/>
                  </a:lnTo>
                  <a:lnTo>
                    <a:pt x="629" y="373"/>
                  </a:lnTo>
                  <a:lnTo>
                    <a:pt x="629" y="380"/>
                  </a:lnTo>
                  <a:lnTo>
                    <a:pt x="650" y="380"/>
                  </a:lnTo>
                  <a:lnTo>
                    <a:pt x="650" y="385"/>
                  </a:lnTo>
                  <a:lnTo>
                    <a:pt x="681" y="385"/>
                  </a:lnTo>
                  <a:lnTo>
                    <a:pt x="681" y="397"/>
                  </a:lnTo>
                  <a:lnTo>
                    <a:pt x="688" y="397"/>
                  </a:lnTo>
                  <a:lnTo>
                    <a:pt x="688" y="404"/>
                  </a:lnTo>
                  <a:lnTo>
                    <a:pt x="693" y="404"/>
                  </a:lnTo>
                  <a:lnTo>
                    <a:pt x="693" y="409"/>
                  </a:lnTo>
                  <a:lnTo>
                    <a:pt x="710" y="409"/>
                  </a:lnTo>
                  <a:lnTo>
                    <a:pt x="710" y="447"/>
                  </a:lnTo>
                  <a:lnTo>
                    <a:pt x="714" y="447"/>
                  </a:lnTo>
                  <a:lnTo>
                    <a:pt x="714" y="459"/>
                  </a:lnTo>
                  <a:lnTo>
                    <a:pt x="719" y="459"/>
                  </a:lnTo>
                  <a:lnTo>
                    <a:pt x="719" y="483"/>
                  </a:lnTo>
                  <a:lnTo>
                    <a:pt x="729" y="483"/>
                  </a:lnTo>
                  <a:lnTo>
                    <a:pt x="729" y="499"/>
                  </a:lnTo>
                  <a:lnTo>
                    <a:pt x="736" y="499"/>
                  </a:lnTo>
                  <a:lnTo>
                    <a:pt x="736" y="507"/>
                  </a:lnTo>
                  <a:lnTo>
                    <a:pt x="741" y="507"/>
                  </a:lnTo>
                  <a:lnTo>
                    <a:pt x="741" y="530"/>
                  </a:lnTo>
                  <a:lnTo>
                    <a:pt x="745" y="530"/>
                  </a:lnTo>
                  <a:lnTo>
                    <a:pt x="745" y="554"/>
                  </a:lnTo>
                  <a:lnTo>
                    <a:pt x="750" y="554"/>
                  </a:lnTo>
                  <a:lnTo>
                    <a:pt x="750" y="578"/>
                  </a:lnTo>
                  <a:lnTo>
                    <a:pt x="757" y="578"/>
                  </a:lnTo>
                  <a:lnTo>
                    <a:pt x="757" y="621"/>
                  </a:lnTo>
                  <a:lnTo>
                    <a:pt x="762" y="621"/>
                  </a:lnTo>
                  <a:lnTo>
                    <a:pt x="762" y="640"/>
                  </a:lnTo>
                  <a:lnTo>
                    <a:pt x="767" y="640"/>
                  </a:lnTo>
                  <a:lnTo>
                    <a:pt x="767" y="659"/>
                  </a:lnTo>
                  <a:lnTo>
                    <a:pt x="776" y="659"/>
                  </a:lnTo>
                  <a:lnTo>
                    <a:pt x="776" y="671"/>
                  </a:lnTo>
                  <a:lnTo>
                    <a:pt x="783" y="671"/>
                  </a:lnTo>
                  <a:lnTo>
                    <a:pt x="783" y="678"/>
                  </a:lnTo>
                  <a:lnTo>
                    <a:pt x="788" y="678"/>
                  </a:lnTo>
                  <a:lnTo>
                    <a:pt x="788" y="683"/>
                  </a:lnTo>
                  <a:lnTo>
                    <a:pt x="793" y="683"/>
                  </a:lnTo>
                  <a:lnTo>
                    <a:pt x="793" y="695"/>
                  </a:lnTo>
                  <a:lnTo>
                    <a:pt x="797" y="695"/>
                  </a:lnTo>
                  <a:lnTo>
                    <a:pt x="797" y="709"/>
                  </a:lnTo>
                  <a:lnTo>
                    <a:pt x="814" y="709"/>
                  </a:lnTo>
                  <a:lnTo>
                    <a:pt x="814" y="714"/>
                  </a:lnTo>
                  <a:lnTo>
                    <a:pt x="831" y="714"/>
                  </a:lnTo>
                  <a:lnTo>
                    <a:pt x="831" y="721"/>
                  </a:lnTo>
                  <a:lnTo>
                    <a:pt x="852" y="721"/>
                  </a:lnTo>
                  <a:lnTo>
                    <a:pt x="852" y="725"/>
                  </a:lnTo>
                  <a:lnTo>
                    <a:pt x="857" y="725"/>
                  </a:lnTo>
                  <a:lnTo>
                    <a:pt x="857" y="737"/>
                  </a:lnTo>
                  <a:lnTo>
                    <a:pt x="866" y="737"/>
                  </a:lnTo>
                  <a:lnTo>
                    <a:pt x="866" y="756"/>
                  </a:lnTo>
                  <a:lnTo>
                    <a:pt x="883" y="756"/>
                  </a:lnTo>
                  <a:lnTo>
                    <a:pt x="883" y="764"/>
                  </a:lnTo>
                  <a:lnTo>
                    <a:pt x="914" y="764"/>
                  </a:lnTo>
                  <a:lnTo>
                    <a:pt x="914" y="768"/>
                  </a:lnTo>
                  <a:lnTo>
                    <a:pt x="921" y="768"/>
                  </a:lnTo>
                  <a:lnTo>
                    <a:pt x="921" y="783"/>
                  </a:lnTo>
                  <a:lnTo>
                    <a:pt x="947" y="783"/>
                  </a:lnTo>
                  <a:lnTo>
                    <a:pt x="947" y="794"/>
                  </a:lnTo>
                  <a:lnTo>
                    <a:pt x="956" y="794"/>
                  </a:lnTo>
                  <a:lnTo>
                    <a:pt x="956" y="799"/>
                  </a:lnTo>
                  <a:lnTo>
                    <a:pt x="961" y="799"/>
                  </a:lnTo>
                  <a:lnTo>
                    <a:pt x="961" y="806"/>
                  </a:lnTo>
                  <a:lnTo>
                    <a:pt x="983" y="806"/>
                  </a:lnTo>
                  <a:lnTo>
                    <a:pt x="983" y="814"/>
                  </a:lnTo>
                  <a:lnTo>
                    <a:pt x="990" y="814"/>
                  </a:lnTo>
                  <a:lnTo>
                    <a:pt x="990" y="825"/>
                  </a:lnTo>
                  <a:lnTo>
                    <a:pt x="994" y="825"/>
                  </a:lnTo>
                  <a:lnTo>
                    <a:pt x="994" y="830"/>
                  </a:lnTo>
                  <a:lnTo>
                    <a:pt x="999" y="830"/>
                  </a:lnTo>
                  <a:lnTo>
                    <a:pt x="999" y="856"/>
                  </a:lnTo>
                  <a:lnTo>
                    <a:pt x="1004" y="856"/>
                  </a:lnTo>
                  <a:lnTo>
                    <a:pt x="1004" y="863"/>
                  </a:lnTo>
                  <a:lnTo>
                    <a:pt x="1009" y="863"/>
                  </a:lnTo>
                  <a:lnTo>
                    <a:pt x="1009" y="911"/>
                  </a:lnTo>
                  <a:lnTo>
                    <a:pt x="1016" y="911"/>
                  </a:lnTo>
                  <a:lnTo>
                    <a:pt x="1016" y="918"/>
                  </a:lnTo>
                  <a:lnTo>
                    <a:pt x="1021" y="918"/>
                  </a:lnTo>
                  <a:lnTo>
                    <a:pt x="1021" y="930"/>
                  </a:lnTo>
                  <a:lnTo>
                    <a:pt x="1025" y="930"/>
                  </a:lnTo>
                  <a:lnTo>
                    <a:pt x="1025" y="937"/>
                  </a:lnTo>
                  <a:lnTo>
                    <a:pt x="1030" y="937"/>
                  </a:lnTo>
                  <a:lnTo>
                    <a:pt x="1030" y="956"/>
                  </a:lnTo>
                  <a:lnTo>
                    <a:pt x="1037" y="956"/>
                  </a:lnTo>
                  <a:lnTo>
                    <a:pt x="1037" y="980"/>
                  </a:lnTo>
                  <a:lnTo>
                    <a:pt x="1042" y="980"/>
                  </a:lnTo>
                  <a:lnTo>
                    <a:pt x="1042" y="1018"/>
                  </a:lnTo>
                  <a:lnTo>
                    <a:pt x="1047" y="1018"/>
                  </a:lnTo>
                  <a:lnTo>
                    <a:pt x="1047" y="1023"/>
                  </a:lnTo>
                  <a:lnTo>
                    <a:pt x="1051" y="1023"/>
                  </a:lnTo>
                  <a:lnTo>
                    <a:pt x="1051" y="1037"/>
                  </a:lnTo>
                  <a:lnTo>
                    <a:pt x="1056" y="1037"/>
                  </a:lnTo>
                  <a:lnTo>
                    <a:pt x="1056" y="1042"/>
                  </a:lnTo>
                  <a:lnTo>
                    <a:pt x="1063" y="1042"/>
                  </a:lnTo>
                  <a:lnTo>
                    <a:pt x="1063" y="1049"/>
                  </a:lnTo>
                  <a:lnTo>
                    <a:pt x="1068" y="1049"/>
                  </a:lnTo>
                  <a:lnTo>
                    <a:pt x="1068" y="1054"/>
                  </a:lnTo>
                  <a:lnTo>
                    <a:pt x="1073" y="1054"/>
                  </a:lnTo>
                  <a:lnTo>
                    <a:pt x="1073" y="1061"/>
                  </a:lnTo>
                  <a:lnTo>
                    <a:pt x="1078" y="1061"/>
                  </a:lnTo>
                  <a:lnTo>
                    <a:pt x="1078" y="1073"/>
                  </a:lnTo>
                  <a:lnTo>
                    <a:pt x="1085" y="1073"/>
                  </a:lnTo>
                  <a:lnTo>
                    <a:pt x="1085" y="1080"/>
                  </a:lnTo>
                  <a:lnTo>
                    <a:pt x="1089" y="1080"/>
                  </a:lnTo>
                  <a:lnTo>
                    <a:pt x="1089" y="1087"/>
                  </a:lnTo>
                  <a:lnTo>
                    <a:pt x="1106" y="1087"/>
                  </a:lnTo>
                  <a:lnTo>
                    <a:pt x="1106" y="1092"/>
                  </a:lnTo>
                  <a:lnTo>
                    <a:pt x="1142" y="1092"/>
                  </a:lnTo>
                  <a:lnTo>
                    <a:pt x="1142" y="1099"/>
                  </a:lnTo>
                  <a:lnTo>
                    <a:pt x="1153" y="1099"/>
                  </a:lnTo>
                  <a:lnTo>
                    <a:pt x="1153" y="1106"/>
                  </a:lnTo>
                  <a:lnTo>
                    <a:pt x="1163" y="1106"/>
                  </a:lnTo>
                  <a:lnTo>
                    <a:pt x="1163" y="1111"/>
                  </a:lnTo>
                  <a:lnTo>
                    <a:pt x="1168" y="1111"/>
                  </a:lnTo>
                  <a:lnTo>
                    <a:pt x="1168" y="1125"/>
                  </a:lnTo>
                  <a:lnTo>
                    <a:pt x="1180" y="1125"/>
                  </a:lnTo>
                  <a:lnTo>
                    <a:pt x="1180" y="1130"/>
                  </a:lnTo>
                  <a:lnTo>
                    <a:pt x="1184" y="1130"/>
                  </a:lnTo>
                  <a:lnTo>
                    <a:pt x="1184" y="1137"/>
                  </a:lnTo>
                  <a:lnTo>
                    <a:pt x="1194" y="1137"/>
                  </a:lnTo>
                  <a:lnTo>
                    <a:pt x="1194" y="1149"/>
                  </a:lnTo>
                  <a:lnTo>
                    <a:pt x="1210" y="1149"/>
                  </a:lnTo>
                  <a:lnTo>
                    <a:pt x="1210" y="1156"/>
                  </a:lnTo>
                  <a:lnTo>
                    <a:pt x="1215" y="1156"/>
                  </a:lnTo>
                  <a:lnTo>
                    <a:pt x="1215" y="1161"/>
                  </a:lnTo>
                  <a:lnTo>
                    <a:pt x="1222" y="1161"/>
                  </a:lnTo>
                  <a:lnTo>
                    <a:pt x="1222" y="1168"/>
                  </a:lnTo>
                  <a:lnTo>
                    <a:pt x="1237" y="1168"/>
                  </a:lnTo>
                  <a:lnTo>
                    <a:pt x="1237" y="1175"/>
                  </a:lnTo>
                  <a:lnTo>
                    <a:pt x="1270" y="1175"/>
                  </a:lnTo>
                  <a:lnTo>
                    <a:pt x="1270" y="1187"/>
                  </a:lnTo>
                  <a:lnTo>
                    <a:pt x="1274" y="1187"/>
                  </a:lnTo>
                  <a:lnTo>
                    <a:pt x="1274" y="1194"/>
                  </a:lnTo>
                  <a:lnTo>
                    <a:pt x="1279" y="1194"/>
                  </a:lnTo>
                  <a:lnTo>
                    <a:pt x="1279" y="1199"/>
                  </a:lnTo>
                  <a:lnTo>
                    <a:pt x="1305" y="1199"/>
                  </a:lnTo>
                  <a:lnTo>
                    <a:pt x="1305" y="1206"/>
                  </a:lnTo>
                  <a:lnTo>
                    <a:pt x="1310" y="1206"/>
                  </a:lnTo>
                  <a:lnTo>
                    <a:pt x="1310" y="1213"/>
                  </a:lnTo>
                  <a:lnTo>
                    <a:pt x="1317" y="1213"/>
                  </a:lnTo>
                  <a:lnTo>
                    <a:pt x="1317" y="1218"/>
                  </a:lnTo>
                  <a:lnTo>
                    <a:pt x="1322" y="1218"/>
                  </a:lnTo>
                  <a:lnTo>
                    <a:pt x="1322" y="1225"/>
                  </a:lnTo>
                  <a:lnTo>
                    <a:pt x="1339" y="1225"/>
                  </a:lnTo>
                  <a:lnTo>
                    <a:pt x="1339" y="1232"/>
                  </a:lnTo>
                  <a:lnTo>
                    <a:pt x="1343" y="1232"/>
                  </a:lnTo>
                  <a:lnTo>
                    <a:pt x="1343" y="1239"/>
                  </a:lnTo>
                  <a:lnTo>
                    <a:pt x="1365" y="1239"/>
                  </a:lnTo>
                  <a:lnTo>
                    <a:pt x="1365" y="1251"/>
                  </a:lnTo>
                  <a:lnTo>
                    <a:pt x="1412" y="1251"/>
                  </a:lnTo>
                  <a:lnTo>
                    <a:pt x="1412" y="1258"/>
                  </a:lnTo>
                  <a:lnTo>
                    <a:pt x="1438" y="1258"/>
                  </a:lnTo>
                  <a:lnTo>
                    <a:pt x="1438" y="1266"/>
                  </a:lnTo>
                  <a:lnTo>
                    <a:pt x="1443" y="1266"/>
                  </a:lnTo>
                  <a:lnTo>
                    <a:pt x="1443" y="1270"/>
                  </a:lnTo>
                  <a:lnTo>
                    <a:pt x="1448" y="1270"/>
                  </a:lnTo>
                  <a:lnTo>
                    <a:pt x="1448" y="1278"/>
                  </a:lnTo>
                  <a:lnTo>
                    <a:pt x="1464" y="1278"/>
                  </a:lnTo>
                  <a:lnTo>
                    <a:pt x="1464" y="1285"/>
                  </a:lnTo>
                  <a:lnTo>
                    <a:pt x="1486" y="1285"/>
                  </a:lnTo>
                  <a:lnTo>
                    <a:pt x="1486" y="1299"/>
                  </a:lnTo>
                  <a:lnTo>
                    <a:pt x="1521" y="1299"/>
                  </a:lnTo>
                  <a:lnTo>
                    <a:pt x="1521" y="1304"/>
                  </a:lnTo>
                  <a:lnTo>
                    <a:pt x="1533" y="1304"/>
                  </a:lnTo>
                  <a:lnTo>
                    <a:pt x="1533" y="1311"/>
                  </a:lnTo>
                  <a:lnTo>
                    <a:pt x="1633" y="1311"/>
                  </a:lnTo>
                  <a:lnTo>
                    <a:pt x="1633" y="1330"/>
                  </a:lnTo>
                  <a:lnTo>
                    <a:pt x="1638" y="1330"/>
                  </a:lnTo>
                  <a:lnTo>
                    <a:pt x="1638" y="1337"/>
                  </a:lnTo>
                  <a:lnTo>
                    <a:pt x="1676" y="1337"/>
                  </a:lnTo>
                  <a:lnTo>
                    <a:pt x="1676" y="1344"/>
                  </a:lnTo>
                  <a:lnTo>
                    <a:pt x="1685" y="1344"/>
                  </a:lnTo>
                  <a:lnTo>
                    <a:pt x="1685" y="1351"/>
                  </a:lnTo>
                  <a:lnTo>
                    <a:pt x="1697" y="1351"/>
                  </a:lnTo>
                  <a:lnTo>
                    <a:pt x="1697" y="1358"/>
                  </a:lnTo>
                  <a:lnTo>
                    <a:pt x="1749" y="1358"/>
                  </a:lnTo>
                  <a:lnTo>
                    <a:pt x="1749" y="1363"/>
                  </a:lnTo>
                  <a:lnTo>
                    <a:pt x="1754" y="1363"/>
                  </a:lnTo>
                  <a:lnTo>
                    <a:pt x="1754" y="1370"/>
                  </a:lnTo>
                  <a:lnTo>
                    <a:pt x="1792" y="1370"/>
                  </a:lnTo>
                  <a:lnTo>
                    <a:pt x="1792" y="1377"/>
                  </a:lnTo>
                  <a:lnTo>
                    <a:pt x="1797" y="1377"/>
                  </a:lnTo>
                  <a:lnTo>
                    <a:pt x="1797" y="1385"/>
                  </a:lnTo>
                  <a:lnTo>
                    <a:pt x="1808" y="1385"/>
                  </a:lnTo>
                  <a:lnTo>
                    <a:pt x="1808" y="1389"/>
                  </a:lnTo>
                  <a:lnTo>
                    <a:pt x="1813" y="1389"/>
                  </a:lnTo>
                  <a:lnTo>
                    <a:pt x="1813" y="1396"/>
                  </a:lnTo>
                  <a:lnTo>
                    <a:pt x="1877" y="1396"/>
                  </a:lnTo>
                  <a:lnTo>
                    <a:pt x="1877" y="1404"/>
                  </a:lnTo>
                  <a:lnTo>
                    <a:pt x="1887" y="1404"/>
                  </a:lnTo>
                  <a:lnTo>
                    <a:pt x="1887" y="1411"/>
                  </a:lnTo>
                  <a:lnTo>
                    <a:pt x="1934" y="1411"/>
                  </a:lnTo>
                  <a:lnTo>
                    <a:pt x="1934" y="1418"/>
                  </a:lnTo>
                  <a:lnTo>
                    <a:pt x="2214" y="1418"/>
                  </a:lnTo>
                  <a:lnTo>
                    <a:pt x="2214" y="1425"/>
                  </a:lnTo>
                  <a:lnTo>
                    <a:pt x="2520" y="1425"/>
                  </a:lnTo>
                  <a:lnTo>
                    <a:pt x="2520" y="1432"/>
                  </a:lnTo>
                  <a:lnTo>
                    <a:pt x="2532" y="1432"/>
                  </a:lnTo>
                  <a:lnTo>
                    <a:pt x="2532" y="1439"/>
                  </a:lnTo>
                  <a:lnTo>
                    <a:pt x="3408" y="1439"/>
                  </a:lnTo>
                  <a:lnTo>
                    <a:pt x="3408" y="1446"/>
                  </a:lnTo>
                  <a:lnTo>
                    <a:pt x="4523" y="1446"/>
                  </a:lnTo>
                </a:path>
              </a:pathLst>
            </a:custGeom>
            <a:noFill/>
            <a:ln w="28575" cap="flat">
              <a:solidFill>
                <a:srgbClr val="C41F3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67" name="Line 43">
              <a:extLst>
                <a:ext uri="{FF2B5EF4-FFF2-40B4-BE49-F238E27FC236}">
                  <a16:creationId xmlns:a16="http://schemas.microsoft.com/office/drawing/2014/main" id="{C2C601F3-2B63-4347-B13D-3D17E8963DCF}"/>
                </a:ext>
              </a:extLst>
            </p:cNvPr>
            <p:cNvSpPr>
              <a:spLocks noChangeShapeType="1"/>
            </p:cNvSpPr>
            <p:nvPr/>
          </p:nvSpPr>
          <p:spPr bwMode="auto">
            <a:xfrm>
              <a:off x="5249020" y="4530567"/>
              <a:ext cx="0" cy="108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68" name="Line 44">
              <a:extLst>
                <a:ext uri="{FF2B5EF4-FFF2-40B4-BE49-F238E27FC236}">
                  <a16:creationId xmlns:a16="http://schemas.microsoft.com/office/drawing/2014/main" id="{95582B2A-BDF7-4E31-A614-3394353179D8}"/>
                </a:ext>
              </a:extLst>
            </p:cNvPr>
            <p:cNvSpPr>
              <a:spLocks noChangeShapeType="1"/>
            </p:cNvSpPr>
            <p:nvPr/>
          </p:nvSpPr>
          <p:spPr bwMode="auto">
            <a:xfrm>
              <a:off x="5090063" y="4530567"/>
              <a:ext cx="0" cy="108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69" name="Line 45">
              <a:extLst>
                <a:ext uri="{FF2B5EF4-FFF2-40B4-BE49-F238E27FC236}">
                  <a16:creationId xmlns:a16="http://schemas.microsoft.com/office/drawing/2014/main" id="{6C3F764A-610F-4962-B81D-F848ABB5F264}"/>
                </a:ext>
              </a:extLst>
            </p:cNvPr>
            <p:cNvSpPr>
              <a:spLocks noChangeShapeType="1"/>
            </p:cNvSpPr>
            <p:nvPr/>
          </p:nvSpPr>
          <p:spPr bwMode="auto">
            <a:xfrm>
              <a:off x="5059785" y="4530567"/>
              <a:ext cx="0" cy="108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70" name="Line 46">
              <a:extLst>
                <a:ext uri="{FF2B5EF4-FFF2-40B4-BE49-F238E27FC236}">
                  <a16:creationId xmlns:a16="http://schemas.microsoft.com/office/drawing/2014/main" id="{0891EFFF-8C76-4086-9A1D-C8F7259F5825}"/>
                </a:ext>
              </a:extLst>
            </p:cNvPr>
            <p:cNvSpPr>
              <a:spLocks noChangeShapeType="1"/>
            </p:cNvSpPr>
            <p:nvPr/>
          </p:nvSpPr>
          <p:spPr bwMode="auto">
            <a:xfrm>
              <a:off x="5053897" y="4530567"/>
              <a:ext cx="0" cy="108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71" name="Line 47">
              <a:extLst>
                <a:ext uri="{FF2B5EF4-FFF2-40B4-BE49-F238E27FC236}">
                  <a16:creationId xmlns:a16="http://schemas.microsoft.com/office/drawing/2014/main" id="{4B74A163-2702-4E8B-9CBA-060815A6E24C}"/>
                </a:ext>
              </a:extLst>
            </p:cNvPr>
            <p:cNvSpPr>
              <a:spLocks noChangeShapeType="1"/>
            </p:cNvSpPr>
            <p:nvPr/>
          </p:nvSpPr>
          <p:spPr bwMode="auto">
            <a:xfrm>
              <a:off x="4885688" y="4530567"/>
              <a:ext cx="0" cy="108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72" name="Line 48">
              <a:extLst>
                <a:ext uri="{FF2B5EF4-FFF2-40B4-BE49-F238E27FC236}">
                  <a16:creationId xmlns:a16="http://schemas.microsoft.com/office/drawing/2014/main" id="{D8E73B14-F421-4E27-AFFE-F5FE472E0657}"/>
                </a:ext>
              </a:extLst>
            </p:cNvPr>
            <p:cNvSpPr>
              <a:spLocks noChangeShapeType="1"/>
            </p:cNvSpPr>
            <p:nvPr/>
          </p:nvSpPr>
          <p:spPr bwMode="auto">
            <a:xfrm>
              <a:off x="4882323" y="4530567"/>
              <a:ext cx="0" cy="108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73" name="Line 49">
              <a:extLst>
                <a:ext uri="{FF2B5EF4-FFF2-40B4-BE49-F238E27FC236}">
                  <a16:creationId xmlns:a16="http://schemas.microsoft.com/office/drawing/2014/main" id="{C1CDEC95-3353-4BBE-9EC4-31BB4F76179B}"/>
                </a:ext>
              </a:extLst>
            </p:cNvPr>
            <p:cNvSpPr>
              <a:spLocks noChangeShapeType="1"/>
            </p:cNvSpPr>
            <p:nvPr/>
          </p:nvSpPr>
          <p:spPr bwMode="auto">
            <a:xfrm>
              <a:off x="3249008" y="4477162"/>
              <a:ext cx="0" cy="108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74" name="Line 50">
              <a:extLst>
                <a:ext uri="{FF2B5EF4-FFF2-40B4-BE49-F238E27FC236}">
                  <a16:creationId xmlns:a16="http://schemas.microsoft.com/office/drawing/2014/main" id="{934AE7B1-11F0-4FCF-9A06-7663DDF724F7}"/>
                </a:ext>
              </a:extLst>
            </p:cNvPr>
            <p:cNvSpPr>
              <a:spLocks noChangeShapeType="1"/>
            </p:cNvSpPr>
            <p:nvPr/>
          </p:nvSpPr>
          <p:spPr bwMode="auto">
            <a:xfrm>
              <a:off x="2564395" y="4127266"/>
              <a:ext cx="0" cy="108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75" name="Line 51">
              <a:extLst>
                <a:ext uri="{FF2B5EF4-FFF2-40B4-BE49-F238E27FC236}">
                  <a16:creationId xmlns:a16="http://schemas.microsoft.com/office/drawing/2014/main" id="{7D859D84-CCBC-429D-8D24-9A03310F2200}"/>
                </a:ext>
              </a:extLst>
            </p:cNvPr>
            <p:cNvSpPr>
              <a:spLocks noChangeShapeType="1"/>
            </p:cNvSpPr>
            <p:nvPr/>
          </p:nvSpPr>
          <p:spPr bwMode="auto">
            <a:xfrm>
              <a:off x="2552620" y="4114374"/>
              <a:ext cx="0" cy="108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76" name="Line 52">
              <a:extLst>
                <a:ext uri="{FF2B5EF4-FFF2-40B4-BE49-F238E27FC236}">
                  <a16:creationId xmlns:a16="http://schemas.microsoft.com/office/drawing/2014/main" id="{064FDB82-81BE-4A80-B528-5E98C00E2169}"/>
                </a:ext>
              </a:extLst>
            </p:cNvPr>
            <p:cNvSpPr>
              <a:spLocks noChangeShapeType="1"/>
            </p:cNvSpPr>
            <p:nvPr/>
          </p:nvSpPr>
          <p:spPr bwMode="auto">
            <a:xfrm>
              <a:off x="2338994" y="3803151"/>
              <a:ext cx="0" cy="108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77" name="Line 53">
              <a:extLst>
                <a:ext uri="{FF2B5EF4-FFF2-40B4-BE49-F238E27FC236}">
                  <a16:creationId xmlns:a16="http://schemas.microsoft.com/office/drawing/2014/main" id="{B9355952-5162-4947-B743-29A8632DD24F}"/>
                </a:ext>
              </a:extLst>
            </p:cNvPr>
            <p:cNvSpPr>
              <a:spLocks noChangeShapeType="1"/>
            </p:cNvSpPr>
            <p:nvPr/>
          </p:nvSpPr>
          <p:spPr bwMode="auto">
            <a:xfrm>
              <a:off x="2201903" y="3272782"/>
              <a:ext cx="0" cy="108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78" name="Line 54">
              <a:extLst>
                <a:ext uri="{FF2B5EF4-FFF2-40B4-BE49-F238E27FC236}">
                  <a16:creationId xmlns:a16="http://schemas.microsoft.com/office/drawing/2014/main" id="{000537E4-ACB8-4875-85B2-3592646E7403}"/>
                </a:ext>
              </a:extLst>
            </p:cNvPr>
            <p:cNvSpPr>
              <a:spLocks noChangeShapeType="1"/>
            </p:cNvSpPr>
            <p:nvPr/>
          </p:nvSpPr>
          <p:spPr bwMode="auto">
            <a:xfrm>
              <a:off x="2081633" y="3014964"/>
              <a:ext cx="0" cy="108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79" name="Line 55">
              <a:extLst>
                <a:ext uri="{FF2B5EF4-FFF2-40B4-BE49-F238E27FC236}">
                  <a16:creationId xmlns:a16="http://schemas.microsoft.com/office/drawing/2014/main" id="{61451827-C774-452C-AF0A-03EBCE489A36}"/>
                </a:ext>
              </a:extLst>
            </p:cNvPr>
            <p:cNvSpPr>
              <a:spLocks noChangeShapeType="1"/>
            </p:cNvSpPr>
            <p:nvPr/>
          </p:nvSpPr>
          <p:spPr bwMode="auto">
            <a:xfrm>
              <a:off x="2068176" y="2843698"/>
              <a:ext cx="0" cy="108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80" name="Line 56">
              <a:extLst>
                <a:ext uri="{FF2B5EF4-FFF2-40B4-BE49-F238E27FC236}">
                  <a16:creationId xmlns:a16="http://schemas.microsoft.com/office/drawing/2014/main" id="{A3CA2D5D-8064-4F86-A178-C8739A3DF017}"/>
                </a:ext>
              </a:extLst>
            </p:cNvPr>
            <p:cNvSpPr>
              <a:spLocks noChangeShapeType="1"/>
            </p:cNvSpPr>
            <p:nvPr/>
          </p:nvSpPr>
          <p:spPr bwMode="auto">
            <a:xfrm>
              <a:off x="2045468" y="2711105"/>
              <a:ext cx="0" cy="108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81" name="Line 57">
              <a:extLst>
                <a:ext uri="{FF2B5EF4-FFF2-40B4-BE49-F238E27FC236}">
                  <a16:creationId xmlns:a16="http://schemas.microsoft.com/office/drawing/2014/main" id="{7D400B2A-86C7-4BB0-8EE7-30C3BB768556}"/>
                </a:ext>
              </a:extLst>
            </p:cNvPr>
            <p:cNvSpPr>
              <a:spLocks noChangeShapeType="1"/>
            </p:cNvSpPr>
            <p:nvPr/>
          </p:nvSpPr>
          <p:spPr bwMode="auto">
            <a:xfrm>
              <a:off x="2013509" y="2580355"/>
              <a:ext cx="0" cy="108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82" name="Line 58">
              <a:extLst>
                <a:ext uri="{FF2B5EF4-FFF2-40B4-BE49-F238E27FC236}">
                  <a16:creationId xmlns:a16="http://schemas.microsoft.com/office/drawing/2014/main" id="{90565B96-E20B-4634-AD02-4B652FD38EED}"/>
                </a:ext>
              </a:extLst>
            </p:cNvPr>
            <p:cNvSpPr>
              <a:spLocks noChangeShapeType="1"/>
            </p:cNvSpPr>
            <p:nvPr/>
          </p:nvSpPr>
          <p:spPr bwMode="auto">
            <a:xfrm>
              <a:off x="1876417" y="2514059"/>
              <a:ext cx="0" cy="108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83" name="Line 59">
              <a:extLst>
                <a:ext uri="{FF2B5EF4-FFF2-40B4-BE49-F238E27FC236}">
                  <a16:creationId xmlns:a16="http://schemas.microsoft.com/office/drawing/2014/main" id="{2A6F3588-DD49-41DD-8788-29DC17E9E776}"/>
                </a:ext>
              </a:extLst>
            </p:cNvPr>
            <p:cNvSpPr>
              <a:spLocks noChangeShapeType="1"/>
            </p:cNvSpPr>
            <p:nvPr/>
          </p:nvSpPr>
          <p:spPr bwMode="auto">
            <a:xfrm>
              <a:off x="1862120" y="2501168"/>
              <a:ext cx="0" cy="108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84" name="Line 60">
              <a:extLst>
                <a:ext uri="{FF2B5EF4-FFF2-40B4-BE49-F238E27FC236}">
                  <a16:creationId xmlns:a16="http://schemas.microsoft.com/office/drawing/2014/main" id="{8859CE9A-75B8-44FE-BC7C-FA67CF5C0156}"/>
                </a:ext>
              </a:extLst>
            </p:cNvPr>
            <p:cNvSpPr>
              <a:spLocks noChangeShapeType="1"/>
            </p:cNvSpPr>
            <p:nvPr/>
          </p:nvSpPr>
          <p:spPr bwMode="auto">
            <a:xfrm>
              <a:off x="1840253" y="2471704"/>
              <a:ext cx="0" cy="108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85" name="Line 61">
              <a:extLst>
                <a:ext uri="{FF2B5EF4-FFF2-40B4-BE49-F238E27FC236}">
                  <a16:creationId xmlns:a16="http://schemas.microsoft.com/office/drawing/2014/main" id="{BACF1CD7-AE09-4A17-833A-1AE9E4ABBACD}"/>
                </a:ext>
              </a:extLst>
            </p:cNvPr>
            <p:cNvSpPr>
              <a:spLocks noChangeShapeType="1"/>
            </p:cNvSpPr>
            <p:nvPr/>
          </p:nvSpPr>
          <p:spPr bwMode="auto">
            <a:xfrm>
              <a:off x="1831842" y="2427506"/>
              <a:ext cx="0" cy="108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86" name="Line 62">
              <a:extLst>
                <a:ext uri="{FF2B5EF4-FFF2-40B4-BE49-F238E27FC236}">
                  <a16:creationId xmlns:a16="http://schemas.microsoft.com/office/drawing/2014/main" id="{EE1837A4-21CC-4B13-85DA-6FE0D0E35F61}"/>
                </a:ext>
              </a:extLst>
            </p:cNvPr>
            <p:cNvSpPr>
              <a:spLocks noChangeShapeType="1"/>
            </p:cNvSpPr>
            <p:nvPr/>
          </p:nvSpPr>
          <p:spPr bwMode="auto">
            <a:xfrm>
              <a:off x="1828478" y="2418298"/>
              <a:ext cx="0" cy="108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87" name="Line 63">
              <a:extLst>
                <a:ext uri="{FF2B5EF4-FFF2-40B4-BE49-F238E27FC236}">
                  <a16:creationId xmlns:a16="http://schemas.microsoft.com/office/drawing/2014/main" id="{C178AB1A-3F11-41D1-A5C4-3656647D31EB}"/>
                </a:ext>
              </a:extLst>
            </p:cNvPr>
            <p:cNvSpPr>
              <a:spLocks noChangeShapeType="1"/>
            </p:cNvSpPr>
            <p:nvPr/>
          </p:nvSpPr>
          <p:spPr bwMode="auto">
            <a:xfrm>
              <a:off x="1822590" y="2383308"/>
              <a:ext cx="0" cy="108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88" name="Line 64">
              <a:extLst>
                <a:ext uri="{FF2B5EF4-FFF2-40B4-BE49-F238E27FC236}">
                  <a16:creationId xmlns:a16="http://schemas.microsoft.com/office/drawing/2014/main" id="{4C60F21E-E59E-4873-A89B-341B6F2FF13D}"/>
                </a:ext>
              </a:extLst>
            </p:cNvPr>
            <p:cNvSpPr>
              <a:spLocks noChangeShapeType="1"/>
            </p:cNvSpPr>
            <p:nvPr/>
          </p:nvSpPr>
          <p:spPr bwMode="auto">
            <a:xfrm>
              <a:off x="1658586" y="2173371"/>
              <a:ext cx="0" cy="108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89" name="Line 65">
              <a:extLst>
                <a:ext uri="{FF2B5EF4-FFF2-40B4-BE49-F238E27FC236}">
                  <a16:creationId xmlns:a16="http://schemas.microsoft.com/office/drawing/2014/main" id="{C85809BC-0A8D-4817-AF02-2D5E7D542A42}"/>
                </a:ext>
              </a:extLst>
            </p:cNvPr>
            <p:cNvSpPr>
              <a:spLocks noChangeShapeType="1"/>
            </p:cNvSpPr>
            <p:nvPr/>
          </p:nvSpPr>
          <p:spPr bwMode="auto">
            <a:xfrm>
              <a:off x="1636719" y="2107074"/>
              <a:ext cx="0" cy="108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90" name="Line 66">
              <a:extLst>
                <a:ext uri="{FF2B5EF4-FFF2-40B4-BE49-F238E27FC236}">
                  <a16:creationId xmlns:a16="http://schemas.microsoft.com/office/drawing/2014/main" id="{296553E0-7F35-4FC3-9861-86C790E73F7E}"/>
                </a:ext>
              </a:extLst>
            </p:cNvPr>
            <p:cNvSpPr>
              <a:spLocks noChangeShapeType="1"/>
            </p:cNvSpPr>
            <p:nvPr/>
          </p:nvSpPr>
          <p:spPr bwMode="auto">
            <a:xfrm>
              <a:off x="1619057" y="1983691"/>
              <a:ext cx="0" cy="108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91" name="Line 67">
              <a:extLst>
                <a:ext uri="{FF2B5EF4-FFF2-40B4-BE49-F238E27FC236}">
                  <a16:creationId xmlns:a16="http://schemas.microsoft.com/office/drawing/2014/main" id="{0E4B3B90-B106-4054-84D0-09939674A9A6}"/>
                </a:ext>
              </a:extLst>
            </p:cNvPr>
            <p:cNvSpPr>
              <a:spLocks noChangeShapeType="1"/>
            </p:cNvSpPr>
            <p:nvPr/>
          </p:nvSpPr>
          <p:spPr bwMode="auto">
            <a:xfrm>
              <a:off x="1587097" y="1970798"/>
              <a:ext cx="0" cy="108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92" name="Line 68">
              <a:extLst>
                <a:ext uri="{FF2B5EF4-FFF2-40B4-BE49-F238E27FC236}">
                  <a16:creationId xmlns:a16="http://schemas.microsoft.com/office/drawing/2014/main" id="{F8FC46C8-39B2-4042-883B-CDAB3B34B17A}"/>
                </a:ext>
              </a:extLst>
            </p:cNvPr>
            <p:cNvSpPr>
              <a:spLocks noChangeShapeType="1"/>
            </p:cNvSpPr>
            <p:nvPr/>
          </p:nvSpPr>
          <p:spPr bwMode="auto">
            <a:xfrm>
              <a:off x="1449165" y="1865830"/>
              <a:ext cx="0" cy="108000"/>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grpSp>
      <p:cxnSp>
        <p:nvCxnSpPr>
          <p:cNvPr id="20" name="Straight Connector 19">
            <a:extLst>
              <a:ext uri="{FF2B5EF4-FFF2-40B4-BE49-F238E27FC236}">
                <a16:creationId xmlns:a16="http://schemas.microsoft.com/office/drawing/2014/main" id="{1959E44D-07A2-4113-AB7A-033CC21BD6E6}"/>
              </a:ext>
            </a:extLst>
          </p:cNvPr>
          <p:cNvCxnSpPr>
            <a:cxnSpLocks/>
          </p:cNvCxnSpPr>
          <p:nvPr/>
        </p:nvCxnSpPr>
        <p:spPr>
          <a:xfrm flipV="1">
            <a:off x="5456196" y="4487083"/>
            <a:ext cx="0" cy="283640"/>
          </a:xfrm>
          <a:prstGeom prst="line">
            <a:avLst/>
          </a:prstGeom>
          <a:ln w="9525" cap="flat" cmpd="sng" algn="ctr">
            <a:solidFill>
              <a:srgbClr val="0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6" name="Rectangle 10">
            <a:extLst>
              <a:ext uri="{FF2B5EF4-FFF2-40B4-BE49-F238E27FC236}">
                <a16:creationId xmlns:a16="http://schemas.microsoft.com/office/drawing/2014/main" id="{B5C70836-FEFC-46E5-A3C4-AA7871A5297D}"/>
              </a:ext>
            </a:extLst>
          </p:cNvPr>
          <p:cNvSpPr>
            <a:spLocks noChangeArrowheads="1"/>
          </p:cNvSpPr>
          <p:nvPr/>
        </p:nvSpPr>
        <p:spPr bwMode="auto">
          <a:xfrm rot="16200000">
            <a:off x="-1134135" y="3262153"/>
            <a:ext cx="334431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spAutoFit/>
          </a:bodyPr>
          <a:lstStyle/>
          <a:p>
            <a:pPr algn="ctr" eaLnBrk="0" fontAlgn="base" hangingPunct="0">
              <a:spcBef>
                <a:spcPct val="0"/>
              </a:spcBef>
              <a:spcAft>
                <a:spcPct val="0"/>
              </a:spcAft>
              <a:defRPr/>
            </a:pPr>
            <a:r>
              <a:rPr lang="en-US" sz="1400" dirty="0">
                <a:solidFill>
                  <a:srgbClr val="000000"/>
                </a:solidFill>
                <a:latin typeface="Calibri" panose="020F0502020204030204"/>
                <a:cs typeface="Arial" pitchFamily="34" charset="0"/>
              </a:rPr>
              <a:t>Probability of PFS</a:t>
            </a:r>
          </a:p>
        </p:txBody>
      </p:sp>
      <p:sp>
        <p:nvSpPr>
          <p:cNvPr id="36" name="TextBox 35">
            <a:extLst>
              <a:ext uri="{FF2B5EF4-FFF2-40B4-BE49-F238E27FC236}">
                <a16:creationId xmlns:a16="http://schemas.microsoft.com/office/drawing/2014/main" id="{DB57DBD6-E00A-4F70-9E4E-5FFEB3B2C603}"/>
              </a:ext>
            </a:extLst>
          </p:cNvPr>
          <p:cNvSpPr txBox="1"/>
          <p:nvPr/>
        </p:nvSpPr>
        <p:spPr>
          <a:xfrm>
            <a:off x="3375417" y="3991858"/>
            <a:ext cx="1447639" cy="307777"/>
          </a:xfrm>
          <a:prstGeom prst="rect">
            <a:avLst/>
          </a:prstGeom>
          <a:noFill/>
        </p:spPr>
        <p:txBody>
          <a:bodyPr wrap="square" lIns="72000" rtlCol="0">
            <a:spAutoFit/>
          </a:bodyPr>
          <a:lstStyle/>
          <a:p>
            <a:pPr>
              <a:defRPr/>
            </a:pPr>
            <a:r>
              <a:rPr lang="en-GB" sz="1400" dirty="0">
                <a:solidFill>
                  <a:srgbClr val="1F3D7B"/>
                </a:solidFill>
                <a:latin typeface="Calibri" panose="020F0502020204030204"/>
              </a:rPr>
              <a:t>17.9%</a:t>
            </a:r>
          </a:p>
        </p:txBody>
      </p:sp>
      <p:sp>
        <p:nvSpPr>
          <p:cNvPr id="37" name="TextBox 36">
            <a:extLst>
              <a:ext uri="{FF2B5EF4-FFF2-40B4-BE49-F238E27FC236}">
                <a16:creationId xmlns:a16="http://schemas.microsoft.com/office/drawing/2014/main" id="{652E2598-82CF-434C-843C-241EA28B2E54}"/>
              </a:ext>
            </a:extLst>
          </p:cNvPr>
          <p:cNvSpPr txBox="1"/>
          <p:nvPr/>
        </p:nvSpPr>
        <p:spPr>
          <a:xfrm>
            <a:off x="3084450" y="4298301"/>
            <a:ext cx="1447639" cy="307777"/>
          </a:xfrm>
          <a:prstGeom prst="rect">
            <a:avLst/>
          </a:prstGeom>
          <a:noFill/>
        </p:spPr>
        <p:txBody>
          <a:bodyPr wrap="square" lIns="72000" rIns="96000" rtlCol="0">
            <a:spAutoFit/>
          </a:bodyPr>
          <a:lstStyle/>
          <a:p>
            <a:pPr>
              <a:defRPr/>
            </a:pPr>
            <a:r>
              <a:rPr lang="en-GB" sz="1400" dirty="0">
                <a:solidFill>
                  <a:srgbClr val="C41F3E"/>
                </a:solidFill>
                <a:latin typeface="Calibri" panose="020F0502020204030204"/>
              </a:rPr>
              <a:t>5.3%</a:t>
            </a:r>
          </a:p>
        </p:txBody>
      </p:sp>
      <p:sp>
        <p:nvSpPr>
          <p:cNvPr id="38" name="Rectangle 10">
            <a:extLst>
              <a:ext uri="{FF2B5EF4-FFF2-40B4-BE49-F238E27FC236}">
                <a16:creationId xmlns:a16="http://schemas.microsoft.com/office/drawing/2014/main" id="{65BA9330-4822-4BF5-B529-21DC7881876F}"/>
              </a:ext>
            </a:extLst>
          </p:cNvPr>
          <p:cNvSpPr>
            <a:spLocks noChangeArrowheads="1"/>
          </p:cNvSpPr>
          <p:nvPr/>
        </p:nvSpPr>
        <p:spPr bwMode="auto">
          <a:xfrm>
            <a:off x="1282138" y="5174208"/>
            <a:ext cx="573464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eaLnBrk="0" fontAlgn="base" hangingPunct="0">
              <a:spcBef>
                <a:spcPct val="0"/>
              </a:spcBef>
              <a:spcAft>
                <a:spcPct val="0"/>
              </a:spcAft>
              <a:defRPr/>
            </a:pPr>
            <a:r>
              <a:rPr lang="en-US" sz="1400" dirty="0">
                <a:solidFill>
                  <a:srgbClr val="000000"/>
                </a:solidFill>
                <a:latin typeface="Calibri" panose="020F0502020204030204"/>
                <a:cs typeface="Arial" pitchFamily="34" charset="0"/>
              </a:rPr>
              <a:t>Time from randomization (months)</a:t>
            </a:r>
          </a:p>
        </p:txBody>
      </p:sp>
      <p:sp>
        <p:nvSpPr>
          <p:cNvPr id="39" name="Rectangle 10">
            <a:extLst>
              <a:ext uri="{FF2B5EF4-FFF2-40B4-BE49-F238E27FC236}">
                <a16:creationId xmlns:a16="http://schemas.microsoft.com/office/drawing/2014/main" id="{CB1E0226-061C-4AAF-801C-E7F51280218A}"/>
              </a:ext>
            </a:extLst>
          </p:cNvPr>
          <p:cNvSpPr>
            <a:spLocks noChangeArrowheads="1"/>
          </p:cNvSpPr>
          <p:nvPr/>
        </p:nvSpPr>
        <p:spPr bwMode="auto">
          <a:xfrm>
            <a:off x="921604" y="1937866"/>
            <a:ext cx="37303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144000" bIns="0" anchor="ctr">
            <a:spAutoFit/>
          </a:bodyPr>
          <a:lstStyle/>
          <a:p>
            <a:pPr algn="r" eaLnBrk="0" fontAlgn="base" hangingPunct="0">
              <a:spcBef>
                <a:spcPct val="0"/>
              </a:spcBef>
              <a:spcAft>
                <a:spcPct val="0"/>
              </a:spcAft>
              <a:defRPr/>
            </a:pPr>
            <a:r>
              <a:rPr lang="en-US" sz="1400" dirty="0">
                <a:solidFill>
                  <a:srgbClr val="000000"/>
                </a:solidFill>
                <a:latin typeface="Calibri" panose="020F0502020204030204"/>
                <a:cs typeface="Arial" pitchFamily="34" charset="0"/>
              </a:rPr>
              <a:t>1.0</a:t>
            </a:r>
          </a:p>
        </p:txBody>
      </p:sp>
      <p:sp>
        <p:nvSpPr>
          <p:cNvPr id="40" name="Rectangle 10">
            <a:extLst>
              <a:ext uri="{FF2B5EF4-FFF2-40B4-BE49-F238E27FC236}">
                <a16:creationId xmlns:a16="http://schemas.microsoft.com/office/drawing/2014/main" id="{D003879D-517A-42AA-9699-BA27FA2454A9}"/>
              </a:ext>
            </a:extLst>
          </p:cNvPr>
          <p:cNvSpPr>
            <a:spLocks noChangeArrowheads="1"/>
          </p:cNvSpPr>
          <p:nvPr/>
        </p:nvSpPr>
        <p:spPr bwMode="auto">
          <a:xfrm>
            <a:off x="1248949" y="4786116"/>
            <a:ext cx="91371" cy="324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108000" rIns="0" bIns="0">
            <a:spAutoFit/>
          </a:bodyPr>
          <a:lstStyle/>
          <a:p>
            <a:pPr algn="ctr" eaLnBrk="0" fontAlgn="base" hangingPunct="0">
              <a:spcBef>
                <a:spcPct val="0"/>
              </a:spcBef>
              <a:spcAft>
                <a:spcPct val="0"/>
              </a:spcAft>
              <a:defRPr/>
            </a:pPr>
            <a:r>
              <a:rPr lang="en-US" sz="1400" dirty="0">
                <a:solidFill>
                  <a:srgbClr val="000000"/>
                </a:solidFill>
                <a:latin typeface="Calibri" panose="020F0502020204030204"/>
                <a:cs typeface="Arial" pitchFamily="34" charset="0"/>
              </a:rPr>
              <a:t>0</a:t>
            </a:r>
          </a:p>
        </p:txBody>
      </p:sp>
      <p:sp>
        <p:nvSpPr>
          <p:cNvPr id="51" name="Rectangle 10">
            <a:extLst>
              <a:ext uri="{FF2B5EF4-FFF2-40B4-BE49-F238E27FC236}">
                <a16:creationId xmlns:a16="http://schemas.microsoft.com/office/drawing/2014/main" id="{89FAC46E-CFBD-4741-9AD5-728E2742DF70}"/>
              </a:ext>
            </a:extLst>
          </p:cNvPr>
          <p:cNvSpPr>
            <a:spLocks noChangeArrowheads="1"/>
          </p:cNvSpPr>
          <p:nvPr/>
        </p:nvSpPr>
        <p:spPr bwMode="auto">
          <a:xfrm>
            <a:off x="921604" y="2487575"/>
            <a:ext cx="37303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144000" bIns="0" anchor="ctr">
            <a:spAutoFit/>
          </a:bodyPr>
          <a:lstStyle/>
          <a:p>
            <a:pPr algn="r" eaLnBrk="0" fontAlgn="base" hangingPunct="0">
              <a:spcBef>
                <a:spcPct val="0"/>
              </a:spcBef>
              <a:spcAft>
                <a:spcPct val="0"/>
              </a:spcAft>
              <a:defRPr/>
            </a:pPr>
            <a:r>
              <a:rPr lang="en-US" sz="1400" dirty="0">
                <a:solidFill>
                  <a:srgbClr val="000000"/>
                </a:solidFill>
                <a:latin typeface="Calibri" panose="020F0502020204030204"/>
                <a:cs typeface="Arial" pitchFamily="34" charset="0"/>
              </a:rPr>
              <a:t>0.8</a:t>
            </a:r>
          </a:p>
        </p:txBody>
      </p:sp>
      <p:sp>
        <p:nvSpPr>
          <p:cNvPr id="52" name="Rectangle 10">
            <a:extLst>
              <a:ext uri="{FF2B5EF4-FFF2-40B4-BE49-F238E27FC236}">
                <a16:creationId xmlns:a16="http://schemas.microsoft.com/office/drawing/2014/main" id="{9F767516-002A-4500-A1D5-958A7F1949D1}"/>
              </a:ext>
            </a:extLst>
          </p:cNvPr>
          <p:cNvSpPr>
            <a:spLocks noChangeArrowheads="1"/>
          </p:cNvSpPr>
          <p:nvPr/>
        </p:nvSpPr>
        <p:spPr bwMode="auto">
          <a:xfrm>
            <a:off x="921604" y="3037286"/>
            <a:ext cx="37303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144000" bIns="0" anchor="ctr">
            <a:spAutoFit/>
          </a:bodyPr>
          <a:lstStyle/>
          <a:p>
            <a:pPr algn="r" eaLnBrk="0" fontAlgn="base" hangingPunct="0">
              <a:spcBef>
                <a:spcPct val="0"/>
              </a:spcBef>
              <a:spcAft>
                <a:spcPct val="0"/>
              </a:spcAft>
              <a:defRPr/>
            </a:pPr>
            <a:r>
              <a:rPr lang="en-US" sz="1400" dirty="0">
                <a:solidFill>
                  <a:srgbClr val="000000"/>
                </a:solidFill>
                <a:latin typeface="Calibri" panose="020F0502020204030204"/>
                <a:cs typeface="Arial" pitchFamily="34" charset="0"/>
              </a:rPr>
              <a:t>0.6</a:t>
            </a:r>
          </a:p>
        </p:txBody>
      </p:sp>
      <p:sp>
        <p:nvSpPr>
          <p:cNvPr id="53" name="Rectangle 10">
            <a:extLst>
              <a:ext uri="{FF2B5EF4-FFF2-40B4-BE49-F238E27FC236}">
                <a16:creationId xmlns:a16="http://schemas.microsoft.com/office/drawing/2014/main" id="{4551405A-EB26-446C-9601-EC83431697FF}"/>
              </a:ext>
            </a:extLst>
          </p:cNvPr>
          <p:cNvSpPr>
            <a:spLocks noChangeArrowheads="1"/>
          </p:cNvSpPr>
          <p:nvPr/>
        </p:nvSpPr>
        <p:spPr bwMode="auto">
          <a:xfrm>
            <a:off x="921604" y="3586998"/>
            <a:ext cx="37303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144000" bIns="0" anchor="ctr">
            <a:spAutoFit/>
          </a:bodyPr>
          <a:lstStyle/>
          <a:p>
            <a:pPr algn="r" eaLnBrk="0" fontAlgn="base" hangingPunct="0">
              <a:spcBef>
                <a:spcPct val="0"/>
              </a:spcBef>
              <a:spcAft>
                <a:spcPct val="0"/>
              </a:spcAft>
              <a:defRPr/>
            </a:pPr>
            <a:r>
              <a:rPr lang="en-US" sz="1400" dirty="0">
                <a:solidFill>
                  <a:srgbClr val="000000"/>
                </a:solidFill>
                <a:latin typeface="Calibri" panose="020F0502020204030204"/>
                <a:cs typeface="Arial" pitchFamily="34" charset="0"/>
              </a:rPr>
              <a:t>0.4</a:t>
            </a:r>
          </a:p>
        </p:txBody>
      </p:sp>
      <p:sp>
        <p:nvSpPr>
          <p:cNvPr id="54" name="Rectangle 10">
            <a:extLst>
              <a:ext uri="{FF2B5EF4-FFF2-40B4-BE49-F238E27FC236}">
                <a16:creationId xmlns:a16="http://schemas.microsoft.com/office/drawing/2014/main" id="{A23FD657-F195-4ADB-872A-A1149AF2FA25}"/>
              </a:ext>
            </a:extLst>
          </p:cNvPr>
          <p:cNvSpPr>
            <a:spLocks noChangeArrowheads="1"/>
          </p:cNvSpPr>
          <p:nvPr/>
        </p:nvSpPr>
        <p:spPr bwMode="auto">
          <a:xfrm>
            <a:off x="921604" y="4136707"/>
            <a:ext cx="37303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144000" bIns="0" anchor="ctr">
            <a:spAutoFit/>
          </a:bodyPr>
          <a:lstStyle/>
          <a:p>
            <a:pPr algn="r" eaLnBrk="0" fontAlgn="base" hangingPunct="0">
              <a:spcBef>
                <a:spcPct val="0"/>
              </a:spcBef>
              <a:spcAft>
                <a:spcPct val="0"/>
              </a:spcAft>
              <a:defRPr/>
            </a:pPr>
            <a:r>
              <a:rPr lang="en-US" sz="1400" dirty="0">
                <a:solidFill>
                  <a:srgbClr val="000000"/>
                </a:solidFill>
                <a:latin typeface="Calibri" panose="020F0502020204030204"/>
                <a:cs typeface="Arial" pitchFamily="34" charset="0"/>
              </a:rPr>
              <a:t>0.2</a:t>
            </a:r>
          </a:p>
        </p:txBody>
      </p:sp>
      <p:sp>
        <p:nvSpPr>
          <p:cNvPr id="55" name="Rectangle 10">
            <a:extLst>
              <a:ext uri="{FF2B5EF4-FFF2-40B4-BE49-F238E27FC236}">
                <a16:creationId xmlns:a16="http://schemas.microsoft.com/office/drawing/2014/main" id="{0B488003-B009-4F61-85BA-71809D5B5ADE}"/>
              </a:ext>
            </a:extLst>
          </p:cNvPr>
          <p:cNvSpPr>
            <a:spLocks noChangeArrowheads="1"/>
          </p:cNvSpPr>
          <p:nvPr/>
        </p:nvSpPr>
        <p:spPr bwMode="auto">
          <a:xfrm>
            <a:off x="1057857" y="4678771"/>
            <a:ext cx="23677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144000" bIns="0" anchor="ctr">
            <a:spAutoFit/>
          </a:bodyPr>
          <a:lstStyle/>
          <a:p>
            <a:pPr algn="r" eaLnBrk="0" fontAlgn="base" hangingPunct="0">
              <a:spcBef>
                <a:spcPct val="0"/>
              </a:spcBef>
              <a:spcAft>
                <a:spcPct val="0"/>
              </a:spcAft>
              <a:defRPr/>
            </a:pPr>
            <a:r>
              <a:rPr lang="en-US" sz="1400" dirty="0">
                <a:solidFill>
                  <a:srgbClr val="000000"/>
                </a:solidFill>
                <a:latin typeface="Calibri" panose="020F0502020204030204"/>
                <a:cs typeface="Arial" pitchFamily="34" charset="0"/>
              </a:rPr>
              <a:t>0</a:t>
            </a:r>
          </a:p>
        </p:txBody>
      </p:sp>
      <p:sp>
        <p:nvSpPr>
          <p:cNvPr id="56" name="Rectangle 10">
            <a:extLst>
              <a:ext uri="{FF2B5EF4-FFF2-40B4-BE49-F238E27FC236}">
                <a16:creationId xmlns:a16="http://schemas.microsoft.com/office/drawing/2014/main" id="{96BE8A7B-F0F5-4D82-B250-BDA03086E99F}"/>
              </a:ext>
            </a:extLst>
          </p:cNvPr>
          <p:cNvSpPr>
            <a:spLocks noChangeArrowheads="1"/>
          </p:cNvSpPr>
          <p:nvPr/>
        </p:nvSpPr>
        <p:spPr bwMode="auto">
          <a:xfrm>
            <a:off x="1771917" y="4786116"/>
            <a:ext cx="91371" cy="324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108000" rIns="0" bIns="0">
            <a:spAutoFit/>
          </a:bodyPr>
          <a:lstStyle/>
          <a:p>
            <a:pPr algn="ctr" eaLnBrk="0" fontAlgn="base" hangingPunct="0">
              <a:spcBef>
                <a:spcPct val="0"/>
              </a:spcBef>
              <a:spcAft>
                <a:spcPct val="0"/>
              </a:spcAft>
              <a:defRPr/>
            </a:pPr>
            <a:r>
              <a:rPr lang="en-US" sz="1400" dirty="0">
                <a:solidFill>
                  <a:srgbClr val="000000"/>
                </a:solidFill>
                <a:latin typeface="Calibri" panose="020F0502020204030204"/>
                <a:cs typeface="Arial" pitchFamily="34" charset="0"/>
              </a:rPr>
              <a:t>3</a:t>
            </a:r>
          </a:p>
        </p:txBody>
      </p:sp>
      <p:sp>
        <p:nvSpPr>
          <p:cNvPr id="57" name="Rectangle 10">
            <a:extLst>
              <a:ext uri="{FF2B5EF4-FFF2-40B4-BE49-F238E27FC236}">
                <a16:creationId xmlns:a16="http://schemas.microsoft.com/office/drawing/2014/main" id="{D0313839-72E8-427F-85BF-AC9C0367C3C7}"/>
              </a:ext>
            </a:extLst>
          </p:cNvPr>
          <p:cNvSpPr>
            <a:spLocks noChangeArrowheads="1"/>
          </p:cNvSpPr>
          <p:nvPr/>
        </p:nvSpPr>
        <p:spPr bwMode="auto">
          <a:xfrm>
            <a:off x="2289125" y="4786116"/>
            <a:ext cx="91371" cy="324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108000" rIns="0" bIns="0">
            <a:spAutoFit/>
          </a:bodyPr>
          <a:lstStyle/>
          <a:p>
            <a:pPr algn="ctr" eaLnBrk="0" fontAlgn="base" hangingPunct="0">
              <a:spcBef>
                <a:spcPct val="0"/>
              </a:spcBef>
              <a:spcAft>
                <a:spcPct val="0"/>
              </a:spcAft>
              <a:defRPr/>
            </a:pPr>
            <a:r>
              <a:rPr lang="en-US" sz="1400" dirty="0">
                <a:solidFill>
                  <a:srgbClr val="000000"/>
                </a:solidFill>
                <a:latin typeface="Calibri" panose="020F0502020204030204"/>
                <a:cs typeface="Arial" pitchFamily="34" charset="0"/>
              </a:rPr>
              <a:t>6</a:t>
            </a:r>
          </a:p>
        </p:txBody>
      </p:sp>
      <p:sp>
        <p:nvSpPr>
          <p:cNvPr id="58" name="Rectangle 10">
            <a:extLst>
              <a:ext uri="{FF2B5EF4-FFF2-40B4-BE49-F238E27FC236}">
                <a16:creationId xmlns:a16="http://schemas.microsoft.com/office/drawing/2014/main" id="{653AF9A3-5D19-456D-BBA6-BC3A1E795349}"/>
              </a:ext>
            </a:extLst>
          </p:cNvPr>
          <p:cNvSpPr>
            <a:spLocks noChangeArrowheads="1"/>
          </p:cNvSpPr>
          <p:nvPr/>
        </p:nvSpPr>
        <p:spPr bwMode="auto">
          <a:xfrm>
            <a:off x="2809537" y="4786116"/>
            <a:ext cx="91371" cy="324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108000" rIns="0" bIns="0">
            <a:spAutoFit/>
          </a:bodyPr>
          <a:lstStyle/>
          <a:p>
            <a:pPr algn="ctr" eaLnBrk="0" fontAlgn="base" hangingPunct="0">
              <a:spcBef>
                <a:spcPct val="0"/>
              </a:spcBef>
              <a:spcAft>
                <a:spcPct val="0"/>
              </a:spcAft>
              <a:defRPr/>
            </a:pPr>
            <a:r>
              <a:rPr lang="en-US" sz="1400" dirty="0">
                <a:solidFill>
                  <a:srgbClr val="000000"/>
                </a:solidFill>
                <a:latin typeface="Calibri" panose="020F0502020204030204"/>
                <a:cs typeface="Arial" pitchFamily="34" charset="0"/>
              </a:rPr>
              <a:t>9</a:t>
            </a:r>
          </a:p>
        </p:txBody>
      </p:sp>
      <p:sp>
        <p:nvSpPr>
          <p:cNvPr id="59" name="Rectangle 10">
            <a:extLst>
              <a:ext uri="{FF2B5EF4-FFF2-40B4-BE49-F238E27FC236}">
                <a16:creationId xmlns:a16="http://schemas.microsoft.com/office/drawing/2014/main" id="{4109781D-DFAA-4B3C-8CC6-6DBA41B4102D}"/>
              </a:ext>
            </a:extLst>
          </p:cNvPr>
          <p:cNvSpPr>
            <a:spLocks noChangeArrowheads="1"/>
          </p:cNvSpPr>
          <p:nvPr/>
        </p:nvSpPr>
        <p:spPr bwMode="auto">
          <a:xfrm>
            <a:off x="4842493" y="4786116"/>
            <a:ext cx="182742" cy="324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108000" rIns="0" bIns="0">
            <a:spAutoFit/>
          </a:bodyPr>
          <a:lstStyle/>
          <a:p>
            <a:pPr algn="ctr" eaLnBrk="0" fontAlgn="base" hangingPunct="0">
              <a:spcBef>
                <a:spcPct val="0"/>
              </a:spcBef>
              <a:spcAft>
                <a:spcPct val="0"/>
              </a:spcAft>
              <a:defRPr/>
            </a:pPr>
            <a:r>
              <a:rPr lang="en-US" sz="1400" dirty="0">
                <a:solidFill>
                  <a:srgbClr val="000000"/>
                </a:solidFill>
                <a:latin typeface="Calibri" panose="020F0502020204030204"/>
                <a:cs typeface="Arial" pitchFamily="34" charset="0"/>
              </a:rPr>
              <a:t>21</a:t>
            </a:r>
          </a:p>
        </p:txBody>
      </p:sp>
      <p:sp>
        <p:nvSpPr>
          <p:cNvPr id="60" name="Line 32">
            <a:extLst>
              <a:ext uri="{FF2B5EF4-FFF2-40B4-BE49-F238E27FC236}">
                <a16:creationId xmlns:a16="http://schemas.microsoft.com/office/drawing/2014/main" id="{BE51DDC1-747F-4948-8D81-28D696053E3F}"/>
              </a:ext>
            </a:extLst>
          </p:cNvPr>
          <p:cNvSpPr>
            <a:spLocks noChangeShapeType="1"/>
          </p:cNvSpPr>
          <p:nvPr/>
        </p:nvSpPr>
        <p:spPr bwMode="auto">
          <a:xfrm rot="16200000">
            <a:off x="4372999" y="4828921"/>
            <a:ext cx="85615" cy="0"/>
          </a:xfrm>
          <a:prstGeom prst="line">
            <a:avLst/>
          </a:prstGeom>
          <a:noFill/>
          <a:ln w="19050" cap="sq">
            <a:solidFill>
              <a:srgbClr val="000000"/>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400" dirty="0">
              <a:solidFill>
                <a:srgbClr val="000000"/>
              </a:solidFill>
              <a:latin typeface="Calibri" panose="020F0502020204030204"/>
              <a:cs typeface="Arial" pitchFamily="34" charset="0"/>
            </a:endParaRPr>
          </a:p>
        </p:txBody>
      </p:sp>
      <p:sp>
        <p:nvSpPr>
          <p:cNvPr id="61" name="Line 32">
            <a:extLst>
              <a:ext uri="{FF2B5EF4-FFF2-40B4-BE49-F238E27FC236}">
                <a16:creationId xmlns:a16="http://schemas.microsoft.com/office/drawing/2014/main" id="{56730F0C-E3E5-4ECA-8CE3-56A15BE01E44}"/>
              </a:ext>
            </a:extLst>
          </p:cNvPr>
          <p:cNvSpPr>
            <a:spLocks noChangeShapeType="1"/>
          </p:cNvSpPr>
          <p:nvPr/>
        </p:nvSpPr>
        <p:spPr bwMode="auto">
          <a:xfrm rot="16200000">
            <a:off x="3852805" y="4828921"/>
            <a:ext cx="85615" cy="0"/>
          </a:xfrm>
          <a:prstGeom prst="line">
            <a:avLst/>
          </a:prstGeom>
          <a:noFill/>
          <a:ln w="19050" cap="sq">
            <a:solidFill>
              <a:srgbClr val="000000"/>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400" dirty="0">
              <a:solidFill>
                <a:srgbClr val="000000"/>
              </a:solidFill>
              <a:latin typeface="Calibri" panose="020F0502020204030204"/>
              <a:cs typeface="Arial" pitchFamily="34" charset="0"/>
            </a:endParaRPr>
          </a:p>
        </p:txBody>
      </p:sp>
      <p:sp>
        <p:nvSpPr>
          <p:cNvPr id="62" name="Line 32">
            <a:extLst>
              <a:ext uri="{FF2B5EF4-FFF2-40B4-BE49-F238E27FC236}">
                <a16:creationId xmlns:a16="http://schemas.microsoft.com/office/drawing/2014/main" id="{EF42D960-4125-45CD-876B-56EEABDAD534}"/>
              </a:ext>
            </a:extLst>
          </p:cNvPr>
          <p:cNvSpPr>
            <a:spLocks noChangeShapeType="1"/>
          </p:cNvSpPr>
          <p:nvPr/>
        </p:nvSpPr>
        <p:spPr bwMode="auto">
          <a:xfrm rot="16200000">
            <a:off x="2812415" y="4828921"/>
            <a:ext cx="85615" cy="0"/>
          </a:xfrm>
          <a:prstGeom prst="line">
            <a:avLst/>
          </a:prstGeom>
          <a:noFill/>
          <a:ln w="19050" cap="sq">
            <a:solidFill>
              <a:srgbClr val="000000"/>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400" dirty="0">
              <a:solidFill>
                <a:srgbClr val="000000"/>
              </a:solidFill>
              <a:latin typeface="Calibri" panose="020F0502020204030204"/>
              <a:cs typeface="Arial" pitchFamily="34" charset="0"/>
            </a:endParaRPr>
          </a:p>
        </p:txBody>
      </p:sp>
      <p:sp>
        <p:nvSpPr>
          <p:cNvPr id="63" name="Rectangle 10">
            <a:extLst>
              <a:ext uri="{FF2B5EF4-FFF2-40B4-BE49-F238E27FC236}">
                <a16:creationId xmlns:a16="http://schemas.microsoft.com/office/drawing/2014/main" id="{17166E4F-0B75-40AD-83D4-F3CEF638999A}"/>
              </a:ext>
            </a:extLst>
          </p:cNvPr>
          <p:cNvSpPr>
            <a:spLocks noChangeArrowheads="1"/>
          </p:cNvSpPr>
          <p:nvPr/>
        </p:nvSpPr>
        <p:spPr bwMode="auto">
          <a:xfrm>
            <a:off x="3286821" y="4786116"/>
            <a:ext cx="182742" cy="324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108000" rIns="0" bIns="0">
            <a:spAutoFit/>
          </a:bodyPr>
          <a:lstStyle/>
          <a:p>
            <a:pPr algn="ctr" eaLnBrk="0" fontAlgn="base" hangingPunct="0">
              <a:spcBef>
                <a:spcPct val="0"/>
              </a:spcBef>
              <a:spcAft>
                <a:spcPct val="0"/>
              </a:spcAft>
              <a:defRPr/>
            </a:pPr>
            <a:r>
              <a:rPr lang="en-US" sz="1400" dirty="0">
                <a:solidFill>
                  <a:srgbClr val="000000"/>
                </a:solidFill>
                <a:latin typeface="Calibri" panose="020F0502020204030204"/>
                <a:cs typeface="Arial" pitchFamily="34" charset="0"/>
              </a:rPr>
              <a:t>12</a:t>
            </a:r>
          </a:p>
        </p:txBody>
      </p:sp>
      <p:sp>
        <p:nvSpPr>
          <p:cNvPr id="64" name="Rectangle 10">
            <a:extLst>
              <a:ext uri="{FF2B5EF4-FFF2-40B4-BE49-F238E27FC236}">
                <a16:creationId xmlns:a16="http://schemas.microsoft.com/office/drawing/2014/main" id="{6F725C9F-C0E1-4837-B430-E9E6A432C045}"/>
              </a:ext>
            </a:extLst>
          </p:cNvPr>
          <p:cNvSpPr>
            <a:spLocks noChangeArrowheads="1"/>
          </p:cNvSpPr>
          <p:nvPr/>
        </p:nvSpPr>
        <p:spPr bwMode="auto">
          <a:xfrm>
            <a:off x="3801089" y="4786116"/>
            <a:ext cx="182742" cy="324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108000" rIns="0" bIns="0">
            <a:spAutoFit/>
          </a:bodyPr>
          <a:lstStyle/>
          <a:p>
            <a:pPr algn="ctr" eaLnBrk="0" fontAlgn="base" hangingPunct="0">
              <a:spcBef>
                <a:spcPct val="0"/>
              </a:spcBef>
              <a:spcAft>
                <a:spcPct val="0"/>
              </a:spcAft>
              <a:defRPr/>
            </a:pPr>
            <a:r>
              <a:rPr lang="en-US" sz="1400" dirty="0">
                <a:solidFill>
                  <a:srgbClr val="000000"/>
                </a:solidFill>
                <a:latin typeface="Calibri" panose="020F0502020204030204"/>
                <a:cs typeface="Arial" pitchFamily="34" charset="0"/>
              </a:rPr>
              <a:t>15</a:t>
            </a:r>
          </a:p>
        </p:txBody>
      </p:sp>
      <p:sp>
        <p:nvSpPr>
          <p:cNvPr id="65" name="Rectangle 10">
            <a:extLst>
              <a:ext uri="{FF2B5EF4-FFF2-40B4-BE49-F238E27FC236}">
                <a16:creationId xmlns:a16="http://schemas.microsoft.com/office/drawing/2014/main" id="{871A4F1C-EF97-4606-A95E-2CF84CD67158}"/>
              </a:ext>
            </a:extLst>
          </p:cNvPr>
          <p:cNvSpPr>
            <a:spLocks noChangeArrowheads="1"/>
          </p:cNvSpPr>
          <p:nvPr/>
        </p:nvSpPr>
        <p:spPr bwMode="auto">
          <a:xfrm>
            <a:off x="4325680" y="4786116"/>
            <a:ext cx="182742" cy="324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108000" rIns="0" bIns="0">
            <a:spAutoFit/>
          </a:bodyPr>
          <a:lstStyle/>
          <a:p>
            <a:pPr algn="ctr" eaLnBrk="0" fontAlgn="base" hangingPunct="0">
              <a:spcBef>
                <a:spcPct val="0"/>
              </a:spcBef>
              <a:spcAft>
                <a:spcPct val="0"/>
              </a:spcAft>
              <a:defRPr/>
            </a:pPr>
            <a:r>
              <a:rPr lang="en-US" sz="1400" dirty="0">
                <a:solidFill>
                  <a:srgbClr val="000000"/>
                </a:solidFill>
                <a:latin typeface="Calibri" panose="020F0502020204030204"/>
                <a:cs typeface="Arial" pitchFamily="34" charset="0"/>
              </a:rPr>
              <a:t>18</a:t>
            </a:r>
          </a:p>
        </p:txBody>
      </p:sp>
      <p:cxnSp>
        <p:nvCxnSpPr>
          <p:cNvPr id="66" name="Straight Connector 65">
            <a:extLst>
              <a:ext uri="{FF2B5EF4-FFF2-40B4-BE49-F238E27FC236}">
                <a16:creationId xmlns:a16="http://schemas.microsoft.com/office/drawing/2014/main" id="{697C33C9-31E2-49A2-9B0A-FC1AD1C456CD}"/>
              </a:ext>
            </a:extLst>
          </p:cNvPr>
          <p:cNvCxnSpPr>
            <a:cxnSpLocks/>
          </p:cNvCxnSpPr>
          <p:nvPr/>
        </p:nvCxnSpPr>
        <p:spPr>
          <a:xfrm flipV="1">
            <a:off x="3375416" y="4296583"/>
            <a:ext cx="0" cy="474143"/>
          </a:xfrm>
          <a:prstGeom prst="line">
            <a:avLst/>
          </a:prstGeom>
          <a:ln w="9525" cap="flat" cmpd="sng" algn="ctr">
            <a:solidFill>
              <a:srgbClr val="0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67" name="Line 32">
            <a:extLst>
              <a:ext uri="{FF2B5EF4-FFF2-40B4-BE49-F238E27FC236}">
                <a16:creationId xmlns:a16="http://schemas.microsoft.com/office/drawing/2014/main" id="{4BBDBF0C-D54B-4698-AFB0-55A6D2AEB020}"/>
              </a:ext>
            </a:extLst>
          </p:cNvPr>
          <p:cNvSpPr>
            <a:spLocks noChangeShapeType="1"/>
          </p:cNvSpPr>
          <p:nvPr/>
        </p:nvSpPr>
        <p:spPr bwMode="auto">
          <a:xfrm rot="16200000">
            <a:off x="5413390" y="4828921"/>
            <a:ext cx="85615" cy="0"/>
          </a:xfrm>
          <a:prstGeom prst="line">
            <a:avLst/>
          </a:prstGeom>
          <a:noFill/>
          <a:ln w="19050" cap="sq">
            <a:solidFill>
              <a:srgbClr val="000000"/>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400" dirty="0">
              <a:solidFill>
                <a:srgbClr val="000000"/>
              </a:solidFill>
              <a:latin typeface="Calibri" panose="020F0502020204030204"/>
              <a:cs typeface="Arial" pitchFamily="34" charset="0"/>
            </a:endParaRPr>
          </a:p>
        </p:txBody>
      </p:sp>
      <p:sp>
        <p:nvSpPr>
          <p:cNvPr id="68" name="Rectangle 10">
            <a:extLst>
              <a:ext uri="{FF2B5EF4-FFF2-40B4-BE49-F238E27FC236}">
                <a16:creationId xmlns:a16="http://schemas.microsoft.com/office/drawing/2014/main" id="{2B9DADD8-9613-4C39-B8B2-5204C64DF403}"/>
              </a:ext>
            </a:extLst>
          </p:cNvPr>
          <p:cNvSpPr>
            <a:spLocks noChangeArrowheads="1"/>
          </p:cNvSpPr>
          <p:nvPr/>
        </p:nvSpPr>
        <p:spPr bwMode="auto">
          <a:xfrm>
            <a:off x="5400876" y="4786116"/>
            <a:ext cx="182742" cy="324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108000" rIns="0" bIns="0">
            <a:spAutoFit/>
          </a:bodyPr>
          <a:lstStyle/>
          <a:p>
            <a:pPr algn="ctr" eaLnBrk="0" fontAlgn="base" hangingPunct="0">
              <a:spcBef>
                <a:spcPct val="0"/>
              </a:spcBef>
              <a:spcAft>
                <a:spcPct val="0"/>
              </a:spcAft>
              <a:defRPr/>
            </a:pPr>
            <a:r>
              <a:rPr lang="en-US" sz="1400" dirty="0">
                <a:solidFill>
                  <a:srgbClr val="000000"/>
                </a:solidFill>
                <a:latin typeface="Calibri" panose="020F0502020204030204"/>
                <a:cs typeface="Arial" pitchFamily="34" charset="0"/>
              </a:rPr>
              <a:t>24</a:t>
            </a:r>
          </a:p>
        </p:txBody>
      </p:sp>
      <p:sp>
        <p:nvSpPr>
          <p:cNvPr id="69" name="Line 32">
            <a:extLst>
              <a:ext uri="{FF2B5EF4-FFF2-40B4-BE49-F238E27FC236}">
                <a16:creationId xmlns:a16="http://schemas.microsoft.com/office/drawing/2014/main" id="{22ECA6DC-102D-42BE-A1D4-C48C7E03C7F7}"/>
              </a:ext>
            </a:extLst>
          </p:cNvPr>
          <p:cNvSpPr>
            <a:spLocks noChangeShapeType="1"/>
          </p:cNvSpPr>
          <p:nvPr/>
        </p:nvSpPr>
        <p:spPr bwMode="auto">
          <a:xfrm rot="16200000">
            <a:off x="5933586" y="4828921"/>
            <a:ext cx="85615" cy="0"/>
          </a:xfrm>
          <a:prstGeom prst="line">
            <a:avLst/>
          </a:prstGeom>
          <a:noFill/>
          <a:ln w="19050" cap="sq">
            <a:solidFill>
              <a:srgbClr val="000000"/>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400" dirty="0">
              <a:solidFill>
                <a:srgbClr val="000000"/>
              </a:solidFill>
              <a:latin typeface="Calibri" panose="020F0502020204030204"/>
              <a:cs typeface="Arial" pitchFamily="34" charset="0"/>
            </a:endParaRPr>
          </a:p>
        </p:txBody>
      </p:sp>
      <p:sp>
        <p:nvSpPr>
          <p:cNvPr id="70" name="Rectangle 10">
            <a:extLst>
              <a:ext uri="{FF2B5EF4-FFF2-40B4-BE49-F238E27FC236}">
                <a16:creationId xmlns:a16="http://schemas.microsoft.com/office/drawing/2014/main" id="{4927A90B-1352-41F0-BFC6-4C68CC0DC011}"/>
              </a:ext>
            </a:extLst>
          </p:cNvPr>
          <p:cNvSpPr>
            <a:spLocks noChangeArrowheads="1"/>
          </p:cNvSpPr>
          <p:nvPr/>
        </p:nvSpPr>
        <p:spPr bwMode="auto">
          <a:xfrm>
            <a:off x="5884689" y="4786116"/>
            <a:ext cx="182742" cy="324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108000" rIns="0" bIns="0">
            <a:spAutoFit/>
          </a:bodyPr>
          <a:lstStyle/>
          <a:p>
            <a:pPr algn="ctr" eaLnBrk="0" fontAlgn="base" hangingPunct="0">
              <a:spcBef>
                <a:spcPct val="0"/>
              </a:spcBef>
              <a:spcAft>
                <a:spcPct val="0"/>
              </a:spcAft>
              <a:defRPr/>
            </a:pPr>
            <a:r>
              <a:rPr lang="en-US" sz="1400" dirty="0">
                <a:solidFill>
                  <a:srgbClr val="000000"/>
                </a:solidFill>
                <a:latin typeface="Calibri" panose="020F0502020204030204"/>
                <a:cs typeface="Arial" pitchFamily="34" charset="0"/>
              </a:rPr>
              <a:t>27</a:t>
            </a:r>
          </a:p>
        </p:txBody>
      </p:sp>
      <p:sp>
        <p:nvSpPr>
          <p:cNvPr id="71" name="Line 32">
            <a:extLst>
              <a:ext uri="{FF2B5EF4-FFF2-40B4-BE49-F238E27FC236}">
                <a16:creationId xmlns:a16="http://schemas.microsoft.com/office/drawing/2014/main" id="{31D2CF9F-27F8-400F-A1EE-83D13BD706BE}"/>
              </a:ext>
            </a:extLst>
          </p:cNvPr>
          <p:cNvSpPr>
            <a:spLocks noChangeShapeType="1"/>
          </p:cNvSpPr>
          <p:nvPr/>
        </p:nvSpPr>
        <p:spPr bwMode="auto">
          <a:xfrm rot="16200000">
            <a:off x="6453781" y="4828921"/>
            <a:ext cx="85615" cy="0"/>
          </a:xfrm>
          <a:prstGeom prst="line">
            <a:avLst/>
          </a:prstGeom>
          <a:noFill/>
          <a:ln w="19050" cap="sq">
            <a:solidFill>
              <a:srgbClr val="000000"/>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400" dirty="0">
              <a:solidFill>
                <a:srgbClr val="000000"/>
              </a:solidFill>
              <a:latin typeface="Calibri" panose="020F0502020204030204"/>
              <a:cs typeface="Arial" pitchFamily="34" charset="0"/>
            </a:endParaRPr>
          </a:p>
        </p:txBody>
      </p:sp>
      <p:sp>
        <p:nvSpPr>
          <p:cNvPr id="72" name="Rectangle 10">
            <a:extLst>
              <a:ext uri="{FF2B5EF4-FFF2-40B4-BE49-F238E27FC236}">
                <a16:creationId xmlns:a16="http://schemas.microsoft.com/office/drawing/2014/main" id="{A949D7F2-110E-4397-BF95-F3359996AC3B}"/>
              </a:ext>
            </a:extLst>
          </p:cNvPr>
          <p:cNvSpPr>
            <a:spLocks noChangeArrowheads="1"/>
          </p:cNvSpPr>
          <p:nvPr/>
        </p:nvSpPr>
        <p:spPr bwMode="auto">
          <a:xfrm>
            <a:off x="6404122" y="4786116"/>
            <a:ext cx="182742" cy="324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108000" rIns="0" bIns="0">
            <a:spAutoFit/>
          </a:bodyPr>
          <a:lstStyle/>
          <a:p>
            <a:pPr algn="ctr" eaLnBrk="0" fontAlgn="base" hangingPunct="0">
              <a:spcBef>
                <a:spcPct val="0"/>
              </a:spcBef>
              <a:spcAft>
                <a:spcPct val="0"/>
              </a:spcAft>
              <a:defRPr/>
            </a:pPr>
            <a:r>
              <a:rPr lang="en-US" sz="1400" dirty="0">
                <a:solidFill>
                  <a:srgbClr val="000000"/>
                </a:solidFill>
                <a:latin typeface="Calibri" panose="020F0502020204030204"/>
                <a:cs typeface="Arial" pitchFamily="34" charset="0"/>
              </a:rPr>
              <a:t>30</a:t>
            </a:r>
          </a:p>
        </p:txBody>
      </p:sp>
      <p:sp>
        <p:nvSpPr>
          <p:cNvPr id="73" name="Line 32">
            <a:extLst>
              <a:ext uri="{FF2B5EF4-FFF2-40B4-BE49-F238E27FC236}">
                <a16:creationId xmlns:a16="http://schemas.microsoft.com/office/drawing/2014/main" id="{042A25F1-5E9C-46DA-A7B6-9192DFDAB0F0}"/>
              </a:ext>
            </a:extLst>
          </p:cNvPr>
          <p:cNvSpPr>
            <a:spLocks noChangeShapeType="1"/>
          </p:cNvSpPr>
          <p:nvPr/>
        </p:nvSpPr>
        <p:spPr bwMode="auto">
          <a:xfrm rot="16200000">
            <a:off x="6973975" y="4828921"/>
            <a:ext cx="85615" cy="0"/>
          </a:xfrm>
          <a:prstGeom prst="line">
            <a:avLst/>
          </a:prstGeom>
          <a:noFill/>
          <a:ln w="19050" cap="sq">
            <a:solidFill>
              <a:srgbClr val="000000"/>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400" dirty="0">
              <a:solidFill>
                <a:srgbClr val="000000"/>
              </a:solidFill>
              <a:latin typeface="Calibri" panose="020F0502020204030204"/>
              <a:cs typeface="Arial" pitchFamily="34" charset="0"/>
            </a:endParaRPr>
          </a:p>
        </p:txBody>
      </p:sp>
      <p:sp>
        <p:nvSpPr>
          <p:cNvPr id="74" name="Rectangle 10">
            <a:extLst>
              <a:ext uri="{FF2B5EF4-FFF2-40B4-BE49-F238E27FC236}">
                <a16:creationId xmlns:a16="http://schemas.microsoft.com/office/drawing/2014/main" id="{4B1095DC-60FB-4899-8405-BC8CE2A80508}"/>
              </a:ext>
            </a:extLst>
          </p:cNvPr>
          <p:cNvSpPr>
            <a:spLocks noChangeArrowheads="1"/>
          </p:cNvSpPr>
          <p:nvPr/>
        </p:nvSpPr>
        <p:spPr bwMode="auto">
          <a:xfrm>
            <a:off x="6926777" y="4786116"/>
            <a:ext cx="182742" cy="324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108000" rIns="0" bIns="0">
            <a:spAutoFit/>
          </a:bodyPr>
          <a:lstStyle/>
          <a:p>
            <a:pPr algn="ctr" eaLnBrk="0" fontAlgn="base" hangingPunct="0">
              <a:spcBef>
                <a:spcPct val="0"/>
              </a:spcBef>
              <a:spcAft>
                <a:spcPct val="0"/>
              </a:spcAft>
              <a:defRPr/>
            </a:pPr>
            <a:r>
              <a:rPr lang="en-US" sz="1400" dirty="0">
                <a:solidFill>
                  <a:srgbClr val="000000"/>
                </a:solidFill>
                <a:latin typeface="Calibri" panose="020F0502020204030204"/>
                <a:cs typeface="Arial" pitchFamily="34" charset="0"/>
              </a:rPr>
              <a:t>33</a:t>
            </a:r>
          </a:p>
        </p:txBody>
      </p:sp>
      <p:sp>
        <p:nvSpPr>
          <p:cNvPr id="134" name="TextBox 133">
            <a:extLst>
              <a:ext uri="{FF2B5EF4-FFF2-40B4-BE49-F238E27FC236}">
                <a16:creationId xmlns:a16="http://schemas.microsoft.com/office/drawing/2014/main" id="{ECD57F2F-1CFF-4A00-B9C5-05A903B3BED7}"/>
              </a:ext>
            </a:extLst>
          </p:cNvPr>
          <p:cNvSpPr txBox="1"/>
          <p:nvPr/>
        </p:nvSpPr>
        <p:spPr>
          <a:xfrm>
            <a:off x="5458209" y="3918938"/>
            <a:ext cx="1447639" cy="307777"/>
          </a:xfrm>
          <a:prstGeom prst="rect">
            <a:avLst/>
          </a:prstGeom>
          <a:noFill/>
        </p:spPr>
        <p:txBody>
          <a:bodyPr wrap="square" lIns="72000" rtlCol="0">
            <a:spAutoFit/>
          </a:bodyPr>
          <a:lstStyle/>
          <a:p>
            <a:pPr>
              <a:defRPr/>
            </a:pPr>
            <a:r>
              <a:rPr lang="en-GB" sz="1400" dirty="0">
                <a:solidFill>
                  <a:srgbClr val="1F3D7B"/>
                </a:solidFill>
                <a:latin typeface="Calibri" panose="020F0502020204030204"/>
              </a:rPr>
              <a:t>11.0%</a:t>
            </a:r>
          </a:p>
        </p:txBody>
      </p:sp>
      <p:sp>
        <p:nvSpPr>
          <p:cNvPr id="135" name="TextBox 134">
            <a:extLst>
              <a:ext uri="{FF2B5EF4-FFF2-40B4-BE49-F238E27FC236}">
                <a16:creationId xmlns:a16="http://schemas.microsoft.com/office/drawing/2014/main" id="{3268882C-7510-4A08-8A43-DEE10F4B5BBE}"/>
              </a:ext>
            </a:extLst>
          </p:cNvPr>
          <p:cNvSpPr txBox="1"/>
          <p:nvPr/>
        </p:nvSpPr>
        <p:spPr>
          <a:xfrm>
            <a:off x="5458209" y="4130578"/>
            <a:ext cx="1447639" cy="307777"/>
          </a:xfrm>
          <a:prstGeom prst="rect">
            <a:avLst/>
          </a:prstGeom>
          <a:noFill/>
        </p:spPr>
        <p:txBody>
          <a:bodyPr wrap="square" lIns="72000" rIns="96000" rtlCol="0">
            <a:spAutoFit/>
          </a:bodyPr>
          <a:lstStyle/>
          <a:p>
            <a:pPr>
              <a:defRPr/>
            </a:pPr>
            <a:r>
              <a:rPr lang="en-GB" sz="1400" dirty="0">
                <a:solidFill>
                  <a:srgbClr val="C41F3E"/>
                </a:solidFill>
                <a:latin typeface="Calibri" panose="020F0502020204030204"/>
              </a:rPr>
              <a:t>2.9%</a:t>
            </a:r>
          </a:p>
        </p:txBody>
      </p:sp>
      <p:sp>
        <p:nvSpPr>
          <p:cNvPr id="41" name="Line 15">
            <a:extLst>
              <a:ext uri="{FF2B5EF4-FFF2-40B4-BE49-F238E27FC236}">
                <a16:creationId xmlns:a16="http://schemas.microsoft.com/office/drawing/2014/main" id="{3AD03DE9-98DE-4D0F-847B-D82FE4ACCC12}"/>
              </a:ext>
            </a:extLst>
          </p:cNvPr>
          <p:cNvSpPr>
            <a:spLocks noChangeShapeType="1"/>
          </p:cNvSpPr>
          <p:nvPr/>
        </p:nvSpPr>
        <p:spPr bwMode="auto">
          <a:xfrm>
            <a:off x="1202531" y="2595295"/>
            <a:ext cx="86400" cy="0"/>
          </a:xfrm>
          <a:prstGeom prst="line">
            <a:avLst/>
          </a:prstGeom>
          <a:noFill/>
          <a:ln w="19050" cap="sq">
            <a:solidFill>
              <a:srgbClr val="000000"/>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400" dirty="0">
              <a:solidFill>
                <a:srgbClr val="000000"/>
              </a:solidFill>
              <a:latin typeface="Calibri" panose="020F0502020204030204"/>
              <a:cs typeface="Arial" pitchFamily="34" charset="0"/>
            </a:endParaRPr>
          </a:p>
        </p:txBody>
      </p:sp>
      <p:sp>
        <p:nvSpPr>
          <p:cNvPr id="42" name="Line 16">
            <a:extLst>
              <a:ext uri="{FF2B5EF4-FFF2-40B4-BE49-F238E27FC236}">
                <a16:creationId xmlns:a16="http://schemas.microsoft.com/office/drawing/2014/main" id="{36202900-B38F-4F94-9B3C-255A35D70613}"/>
              </a:ext>
            </a:extLst>
          </p:cNvPr>
          <p:cNvSpPr>
            <a:spLocks noChangeShapeType="1"/>
          </p:cNvSpPr>
          <p:nvPr/>
        </p:nvSpPr>
        <p:spPr bwMode="auto">
          <a:xfrm>
            <a:off x="1202531" y="3145005"/>
            <a:ext cx="86400" cy="0"/>
          </a:xfrm>
          <a:prstGeom prst="line">
            <a:avLst/>
          </a:prstGeom>
          <a:noFill/>
          <a:ln w="19050" cap="sq">
            <a:solidFill>
              <a:srgbClr val="000000"/>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400" dirty="0">
              <a:solidFill>
                <a:srgbClr val="000000"/>
              </a:solidFill>
              <a:latin typeface="Calibri" panose="020F0502020204030204"/>
              <a:cs typeface="Arial" pitchFamily="34" charset="0"/>
            </a:endParaRPr>
          </a:p>
        </p:txBody>
      </p:sp>
      <p:sp>
        <p:nvSpPr>
          <p:cNvPr id="43" name="Line 17">
            <a:extLst>
              <a:ext uri="{FF2B5EF4-FFF2-40B4-BE49-F238E27FC236}">
                <a16:creationId xmlns:a16="http://schemas.microsoft.com/office/drawing/2014/main" id="{1F780428-7A90-41B9-96E4-C9919CDB1118}"/>
              </a:ext>
            </a:extLst>
          </p:cNvPr>
          <p:cNvSpPr>
            <a:spLocks noChangeShapeType="1"/>
          </p:cNvSpPr>
          <p:nvPr/>
        </p:nvSpPr>
        <p:spPr bwMode="auto">
          <a:xfrm>
            <a:off x="1202531" y="3694717"/>
            <a:ext cx="86400" cy="0"/>
          </a:xfrm>
          <a:prstGeom prst="line">
            <a:avLst/>
          </a:prstGeom>
          <a:noFill/>
          <a:ln w="19050" cap="sq">
            <a:solidFill>
              <a:srgbClr val="000000"/>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400" dirty="0">
              <a:solidFill>
                <a:srgbClr val="000000"/>
              </a:solidFill>
              <a:latin typeface="Calibri" panose="020F0502020204030204"/>
              <a:cs typeface="Arial" pitchFamily="34" charset="0"/>
            </a:endParaRPr>
          </a:p>
        </p:txBody>
      </p:sp>
      <p:sp>
        <p:nvSpPr>
          <p:cNvPr id="44" name="Line 18">
            <a:extLst>
              <a:ext uri="{FF2B5EF4-FFF2-40B4-BE49-F238E27FC236}">
                <a16:creationId xmlns:a16="http://schemas.microsoft.com/office/drawing/2014/main" id="{D81AC6E3-89AC-413F-AA70-F7432E5D3756}"/>
              </a:ext>
            </a:extLst>
          </p:cNvPr>
          <p:cNvSpPr>
            <a:spLocks noChangeShapeType="1"/>
          </p:cNvSpPr>
          <p:nvPr/>
        </p:nvSpPr>
        <p:spPr bwMode="auto">
          <a:xfrm>
            <a:off x="1202531" y="4244428"/>
            <a:ext cx="86400" cy="0"/>
          </a:xfrm>
          <a:prstGeom prst="line">
            <a:avLst/>
          </a:prstGeom>
          <a:noFill/>
          <a:ln w="19050" cap="sq">
            <a:solidFill>
              <a:srgbClr val="000000"/>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400" dirty="0">
              <a:solidFill>
                <a:srgbClr val="000000"/>
              </a:solidFill>
              <a:latin typeface="Calibri" panose="020F0502020204030204"/>
              <a:cs typeface="Arial" pitchFamily="34" charset="0"/>
            </a:endParaRPr>
          </a:p>
        </p:txBody>
      </p:sp>
      <p:sp>
        <p:nvSpPr>
          <p:cNvPr id="45" name="Line 19">
            <a:extLst>
              <a:ext uri="{FF2B5EF4-FFF2-40B4-BE49-F238E27FC236}">
                <a16:creationId xmlns:a16="http://schemas.microsoft.com/office/drawing/2014/main" id="{79DC659C-B2CF-441F-889E-E251AE683328}"/>
              </a:ext>
            </a:extLst>
          </p:cNvPr>
          <p:cNvSpPr>
            <a:spLocks noChangeShapeType="1"/>
          </p:cNvSpPr>
          <p:nvPr/>
        </p:nvSpPr>
        <p:spPr bwMode="auto">
          <a:xfrm>
            <a:off x="1202531" y="4786491"/>
            <a:ext cx="86400" cy="0"/>
          </a:xfrm>
          <a:prstGeom prst="line">
            <a:avLst/>
          </a:prstGeom>
          <a:noFill/>
          <a:ln w="19050" cap="sq">
            <a:solidFill>
              <a:srgbClr val="000000"/>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400" dirty="0">
              <a:solidFill>
                <a:srgbClr val="000000"/>
              </a:solidFill>
              <a:latin typeface="Calibri" panose="020F0502020204030204"/>
              <a:cs typeface="Arial" pitchFamily="34" charset="0"/>
            </a:endParaRPr>
          </a:p>
        </p:txBody>
      </p:sp>
      <p:sp>
        <p:nvSpPr>
          <p:cNvPr id="46" name="Line 20">
            <a:extLst>
              <a:ext uri="{FF2B5EF4-FFF2-40B4-BE49-F238E27FC236}">
                <a16:creationId xmlns:a16="http://schemas.microsoft.com/office/drawing/2014/main" id="{332FF3E5-9D30-4F7E-B295-B74AE890BA83}"/>
              </a:ext>
            </a:extLst>
          </p:cNvPr>
          <p:cNvSpPr>
            <a:spLocks noChangeShapeType="1"/>
          </p:cNvSpPr>
          <p:nvPr/>
        </p:nvSpPr>
        <p:spPr bwMode="auto">
          <a:xfrm rot="16200000">
            <a:off x="1251830" y="4828921"/>
            <a:ext cx="85615" cy="0"/>
          </a:xfrm>
          <a:prstGeom prst="line">
            <a:avLst/>
          </a:prstGeom>
          <a:noFill/>
          <a:ln w="19050" cap="sq">
            <a:solidFill>
              <a:srgbClr val="000000"/>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400" dirty="0">
              <a:solidFill>
                <a:srgbClr val="000000"/>
              </a:solidFill>
              <a:latin typeface="Calibri" panose="020F0502020204030204"/>
              <a:cs typeface="Arial" pitchFamily="34" charset="0"/>
            </a:endParaRPr>
          </a:p>
        </p:txBody>
      </p:sp>
      <p:sp>
        <p:nvSpPr>
          <p:cNvPr id="47" name="Line 22">
            <a:extLst>
              <a:ext uri="{FF2B5EF4-FFF2-40B4-BE49-F238E27FC236}">
                <a16:creationId xmlns:a16="http://schemas.microsoft.com/office/drawing/2014/main" id="{C738F7A5-5ED0-422E-AD1B-561D6B398676}"/>
              </a:ext>
            </a:extLst>
          </p:cNvPr>
          <p:cNvSpPr>
            <a:spLocks noChangeShapeType="1"/>
          </p:cNvSpPr>
          <p:nvPr/>
        </p:nvSpPr>
        <p:spPr bwMode="auto">
          <a:xfrm rot="16200000">
            <a:off x="1772025" y="4828921"/>
            <a:ext cx="85615" cy="0"/>
          </a:xfrm>
          <a:prstGeom prst="line">
            <a:avLst/>
          </a:prstGeom>
          <a:noFill/>
          <a:ln w="19050" cap="sq">
            <a:solidFill>
              <a:srgbClr val="000000"/>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400" dirty="0">
              <a:solidFill>
                <a:srgbClr val="000000"/>
              </a:solidFill>
              <a:latin typeface="Calibri" panose="020F0502020204030204"/>
              <a:cs typeface="Arial" pitchFamily="34" charset="0"/>
            </a:endParaRPr>
          </a:p>
        </p:txBody>
      </p:sp>
      <p:sp>
        <p:nvSpPr>
          <p:cNvPr id="48" name="Line 24">
            <a:extLst>
              <a:ext uri="{FF2B5EF4-FFF2-40B4-BE49-F238E27FC236}">
                <a16:creationId xmlns:a16="http://schemas.microsoft.com/office/drawing/2014/main" id="{28AB24AC-9816-4DF2-B170-6F457F47A82A}"/>
              </a:ext>
            </a:extLst>
          </p:cNvPr>
          <p:cNvSpPr>
            <a:spLocks noChangeShapeType="1"/>
          </p:cNvSpPr>
          <p:nvPr/>
        </p:nvSpPr>
        <p:spPr bwMode="auto">
          <a:xfrm rot="16200000">
            <a:off x="2292219" y="4828921"/>
            <a:ext cx="85615" cy="0"/>
          </a:xfrm>
          <a:prstGeom prst="line">
            <a:avLst/>
          </a:prstGeom>
          <a:noFill/>
          <a:ln w="19050" cap="sq">
            <a:solidFill>
              <a:srgbClr val="000000"/>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400" dirty="0">
              <a:solidFill>
                <a:srgbClr val="000000"/>
              </a:solidFill>
              <a:latin typeface="Calibri" panose="020F0502020204030204"/>
              <a:cs typeface="Arial" pitchFamily="34" charset="0"/>
            </a:endParaRPr>
          </a:p>
        </p:txBody>
      </p:sp>
      <p:sp>
        <p:nvSpPr>
          <p:cNvPr id="49" name="Line 26">
            <a:extLst>
              <a:ext uri="{FF2B5EF4-FFF2-40B4-BE49-F238E27FC236}">
                <a16:creationId xmlns:a16="http://schemas.microsoft.com/office/drawing/2014/main" id="{BA0194FB-D9A6-431C-BE53-4C49A77EBE77}"/>
              </a:ext>
            </a:extLst>
          </p:cNvPr>
          <p:cNvSpPr>
            <a:spLocks noChangeShapeType="1"/>
          </p:cNvSpPr>
          <p:nvPr/>
        </p:nvSpPr>
        <p:spPr bwMode="auto">
          <a:xfrm rot="16200000">
            <a:off x="3332611" y="4828921"/>
            <a:ext cx="85615" cy="0"/>
          </a:xfrm>
          <a:prstGeom prst="line">
            <a:avLst/>
          </a:prstGeom>
          <a:noFill/>
          <a:ln w="19050" cap="sq">
            <a:solidFill>
              <a:srgbClr val="000000"/>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400" dirty="0">
              <a:solidFill>
                <a:srgbClr val="000000"/>
              </a:solidFill>
              <a:latin typeface="Calibri" panose="020F0502020204030204"/>
              <a:cs typeface="Arial" pitchFamily="34" charset="0"/>
            </a:endParaRPr>
          </a:p>
        </p:txBody>
      </p:sp>
      <p:sp>
        <p:nvSpPr>
          <p:cNvPr id="50" name="Line 32">
            <a:extLst>
              <a:ext uri="{FF2B5EF4-FFF2-40B4-BE49-F238E27FC236}">
                <a16:creationId xmlns:a16="http://schemas.microsoft.com/office/drawing/2014/main" id="{EF25122A-8409-4D33-9CF7-51EA1DDC7A54}"/>
              </a:ext>
            </a:extLst>
          </p:cNvPr>
          <p:cNvSpPr>
            <a:spLocks noChangeShapeType="1"/>
          </p:cNvSpPr>
          <p:nvPr/>
        </p:nvSpPr>
        <p:spPr bwMode="auto">
          <a:xfrm rot="16200000">
            <a:off x="4893195" y="4828921"/>
            <a:ext cx="85615" cy="0"/>
          </a:xfrm>
          <a:prstGeom prst="line">
            <a:avLst/>
          </a:prstGeom>
          <a:noFill/>
          <a:ln w="19050" cap="sq">
            <a:solidFill>
              <a:srgbClr val="000000"/>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400" dirty="0">
              <a:solidFill>
                <a:srgbClr val="000000"/>
              </a:solidFill>
              <a:latin typeface="Calibri" panose="020F0502020204030204"/>
              <a:cs typeface="Arial" pitchFamily="34" charset="0"/>
            </a:endParaRPr>
          </a:p>
        </p:txBody>
      </p:sp>
      <p:grpSp>
        <p:nvGrpSpPr>
          <p:cNvPr id="201" name="Group 200">
            <a:extLst>
              <a:ext uri="{FF2B5EF4-FFF2-40B4-BE49-F238E27FC236}">
                <a16:creationId xmlns:a16="http://schemas.microsoft.com/office/drawing/2014/main" id="{998788B5-81D0-44CB-8D0D-404E853DEE14}"/>
              </a:ext>
            </a:extLst>
          </p:cNvPr>
          <p:cNvGrpSpPr/>
          <p:nvPr/>
        </p:nvGrpSpPr>
        <p:grpSpPr>
          <a:xfrm>
            <a:off x="1296541" y="2043870"/>
            <a:ext cx="5276376" cy="2535684"/>
            <a:chOff x="1444960" y="1925586"/>
            <a:chExt cx="4119453" cy="2535684"/>
          </a:xfrm>
        </p:grpSpPr>
        <p:sp>
          <p:nvSpPr>
            <p:cNvPr id="139" name="Line 15">
              <a:extLst>
                <a:ext uri="{FF2B5EF4-FFF2-40B4-BE49-F238E27FC236}">
                  <a16:creationId xmlns:a16="http://schemas.microsoft.com/office/drawing/2014/main" id="{7846A405-0BBB-4787-9D64-A2C94FC97743}"/>
                </a:ext>
              </a:extLst>
            </p:cNvPr>
            <p:cNvSpPr>
              <a:spLocks noChangeShapeType="1"/>
            </p:cNvSpPr>
            <p:nvPr/>
          </p:nvSpPr>
          <p:spPr bwMode="auto">
            <a:xfrm>
              <a:off x="5556843" y="4353270"/>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40" name="Line 16">
              <a:extLst>
                <a:ext uri="{FF2B5EF4-FFF2-40B4-BE49-F238E27FC236}">
                  <a16:creationId xmlns:a16="http://schemas.microsoft.com/office/drawing/2014/main" id="{FFA4A908-8EF0-4766-BDBD-689134EAB50B}"/>
                </a:ext>
              </a:extLst>
            </p:cNvPr>
            <p:cNvSpPr>
              <a:spLocks noChangeShapeType="1"/>
            </p:cNvSpPr>
            <p:nvPr/>
          </p:nvSpPr>
          <p:spPr bwMode="auto">
            <a:xfrm>
              <a:off x="5542546" y="4353270"/>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41" name="Line 17">
              <a:extLst>
                <a:ext uri="{FF2B5EF4-FFF2-40B4-BE49-F238E27FC236}">
                  <a16:creationId xmlns:a16="http://schemas.microsoft.com/office/drawing/2014/main" id="{8A008C03-970C-4DB4-9B20-2CF4C5C05FB7}"/>
                </a:ext>
              </a:extLst>
            </p:cNvPr>
            <p:cNvSpPr>
              <a:spLocks noChangeShapeType="1"/>
            </p:cNvSpPr>
            <p:nvPr/>
          </p:nvSpPr>
          <p:spPr bwMode="auto">
            <a:xfrm>
              <a:off x="5520679" y="4353270"/>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42" name="Line 18">
              <a:extLst>
                <a:ext uri="{FF2B5EF4-FFF2-40B4-BE49-F238E27FC236}">
                  <a16:creationId xmlns:a16="http://schemas.microsoft.com/office/drawing/2014/main" id="{ADB9E7C1-37E6-401D-AFF5-91FA80570347}"/>
                </a:ext>
              </a:extLst>
            </p:cNvPr>
            <p:cNvSpPr>
              <a:spLocks noChangeShapeType="1"/>
            </p:cNvSpPr>
            <p:nvPr/>
          </p:nvSpPr>
          <p:spPr bwMode="auto">
            <a:xfrm>
              <a:off x="5302847" y="4353270"/>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43" name="Line 19">
              <a:extLst>
                <a:ext uri="{FF2B5EF4-FFF2-40B4-BE49-F238E27FC236}">
                  <a16:creationId xmlns:a16="http://schemas.microsoft.com/office/drawing/2014/main" id="{F68B5DA0-A633-4E53-AEA4-AAE58F63AC76}"/>
                </a:ext>
              </a:extLst>
            </p:cNvPr>
            <p:cNvSpPr>
              <a:spLocks noChangeShapeType="1"/>
            </p:cNvSpPr>
            <p:nvPr/>
          </p:nvSpPr>
          <p:spPr bwMode="auto">
            <a:xfrm>
              <a:off x="5295278" y="4353270"/>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44" name="Line 20">
              <a:extLst>
                <a:ext uri="{FF2B5EF4-FFF2-40B4-BE49-F238E27FC236}">
                  <a16:creationId xmlns:a16="http://schemas.microsoft.com/office/drawing/2014/main" id="{B314F133-94C5-4558-B04C-6BA727468903}"/>
                </a:ext>
              </a:extLst>
            </p:cNvPr>
            <p:cNvSpPr>
              <a:spLocks noChangeShapeType="1"/>
            </p:cNvSpPr>
            <p:nvPr/>
          </p:nvSpPr>
          <p:spPr bwMode="auto">
            <a:xfrm>
              <a:off x="5187624" y="4353270"/>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46" name="Line 22">
              <a:extLst>
                <a:ext uri="{FF2B5EF4-FFF2-40B4-BE49-F238E27FC236}">
                  <a16:creationId xmlns:a16="http://schemas.microsoft.com/office/drawing/2014/main" id="{6B614621-D0E8-4CCD-A078-DBC26A9EBB93}"/>
                </a:ext>
              </a:extLst>
            </p:cNvPr>
            <p:cNvSpPr>
              <a:spLocks noChangeShapeType="1"/>
            </p:cNvSpPr>
            <p:nvPr/>
          </p:nvSpPr>
          <p:spPr bwMode="auto">
            <a:xfrm>
              <a:off x="5067353" y="4353270"/>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48" name="Line 24">
              <a:extLst>
                <a:ext uri="{FF2B5EF4-FFF2-40B4-BE49-F238E27FC236}">
                  <a16:creationId xmlns:a16="http://schemas.microsoft.com/office/drawing/2014/main" id="{6A875D5F-2D3B-4B9B-B854-9AE828699C87}"/>
                </a:ext>
              </a:extLst>
            </p:cNvPr>
            <p:cNvSpPr>
              <a:spLocks noChangeShapeType="1"/>
            </p:cNvSpPr>
            <p:nvPr/>
          </p:nvSpPr>
          <p:spPr bwMode="auto">
            <a:xfrm>
              <a:off x="5053897" y="4353270"/>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50" name="Line 26">
              <a:extLst>
                <a:ext uri="{FF2B5EF4-FFF2-40B4-BE49-F238E27FC236}">
                  <a16:creationId xmlns:a16="http://schemas.microsoft.com/office/drawing/2014/main" id="{434A48A8-3214-4919-9E07-B2F6EEE496B0}"/>
                </a:ext>
              </a:extLst>
            </p:cNvPr>
            <p:cNvSpPr>
              <a:spLocks noChangeShapeType="1"/>
            </p:cNvSpPr>
            <p:nvPr/>
          </p:nvSpPr>
          <p:spPr bwMode="auto">
            <a:xfrm>
              <a:off x="4809993" y="4314598"/>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56" name="Line 32">
              <a:extLst>
                <a:ext uri="{FF2B5EF4-FFF2-40B4-BE49-F238E27FC236}">
                  <a16:creationId xmlns:a16="http://schemas.microsoft.com/office/drawing/2014/main" id="{1A181284-4F17-4695-BE0C-EA260ED376BF}"/>
                </a:ext>
              </a:extLst>
            </p:cNvPr>
            <p:cNvSpPr>
              <a:spLocks noChangeShapeType="1"/>
            </p:cNvSpPr>
            <p:nvPr/>
          </p:nvSpPr>
          <p:spPr bwMode="auto">
            <a:xfrm>
              <a:off x="4311252" y="4314598"/>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9" name="Freeform 13">
              <a:extLst>
                <a:ext uri="{FF2B5EF4-FFF2-40B4-BE49-F238E27FC236}">
                  <a16:creationId xmlns:a16="http://schemas.microsoft.com/office/drawing/2014/main" id="{800755FC-ADF4-4DFA-A0D4-F6B62B4E22EF}"/>
                </a:ext>
              </a:extLst>
            </p:cNvPr>
            <p:cNvSpPr>
              <a:spLocks/>
            </p:cNvSpPr>
            <p:nvPr/>
          </p:nvSpPr>
          <p:spPr bwMode="auto">
            <a:xfrm>
              <a:off x="1444960" y="1925586"/>
              <a:ext cx="4119453" cy="2480581"/>
            </a:xfrm>
            <a:custGeom>
              <a:avLst/>
              <a:gdLst>
                <a:gd name="T0" fmla="*/ 21 w 4898"/>
                <a:gd name="T1" fmla="*/ 12 h 1347"/>
                <a:gd name="T2" fmla="*/ 59 w 4898"/>
                <a:gd name="T3" fmla="*/ 21 h 1347"/>
                <a:gd name="T4" fmla="*/ 107 w 4898"/>
                <a:gd name="T5" fmla="*/ 50 h 1347"/>
                <a:gd name="T6" fmla="*/ 147 w 4898"/>
                <a:gd name="T7" fmla="*/ 62 h 1347"/>
                <a:gd name="T8" fmla="*/ 207 w 4898"/>
                <a:gd name="T9" fmla="*/ 78 h 1347"/>
                <a:gd name="T10" fmla="*/ 228 w 4898"/>
                <a:gd name="T11" fmla="*/ 112 h 1347"/>
                <a:gd name="T12" fmla="*/ 237 w 4898"/>
                <a:gd name="T13" fmla="*/ 135 h 1347"/>
                <a:gd name="T14" fmla="*/ 271 w 4898"/>
                <a:gd name="T15" fmla="*/ 152 h 1347"/>
                <a:gd name="T16" fmla="*/ 354 w 4898"/>
                <a:gd name="T17" fmla="*/ 169 h 1347"/>
                <a:gd name="T18" fmla="*/ 418 w 4898"/>
                <a:gd name="T19" fmla="*/ 178 h 1347"/>
                <a:gd name="T20" fmla="*/ 427 w 4898"/>
                <a:gd name="T21" fmla="*/ 207 h 1347"/>
                <a:gd name="T22" fmla="*/ 460 w 4898"/>
                <a:gd name="T23" fmla="*/ 231 h 1347"/>
                <a:gd name="T24" fmla="*/ 487 w 4898"/>
                <a:gd name="T25" fmla="*/ 264 h 1347"/>
                <a:gd name="T26" fmla="*/ 560 w 4898"/>
                <a:gd name="T27" fmla="*/ 276 h 1347"/>
                <a:gd name="T28" fmla="*/ 577 w 4898"/>
                <a:gd name="T29" fmla="*/ 292 h 1347"/>
                <a:gd name="T30" fmla="*/ 608 w 4898"/>
                <a:gd name="T31" fmla="*/ 309 h 1347"/>
                <a:gd name="T32" fmla="*/ 634 w 4898"/>
                <a:gd name="T33" fmla="*/ 342 h 1347"/>
                <a:gd name="T34" fmla="*/ 650 w 4898"/>
                <a:gd name="T35" fmla="*/ 359 h 1347"/>
                <a:gd name="T36" fmla="*/ 688 w 4898"/>
                <a:gd name="T37" fmla="*/ 383 h 1347"/>
                <a:gd name="T38" fmla="*/ 710 w 4898"/>
                <a:gd name="T39" fmla="*/ 399 h 1347"/>
                <a:gd name="T40" fmla="*/ 719 w 4898"/>
                <a:gd name="T41" fmla="*/ 449 h 1347"/>
                <a:gd name="T42" fmla="*/ 736 w 4898"/>
                <a:gd name="T43" fmla="*/ 473 h 1347"/>
                <a:gd name="T44" fmla="*/ 745 w 4898"/>
                <a:gd name="T45" fmla="*/ 609 h 1347"/>
                <a:gd name="T46" fmla="*/ 762 w 4898"/>
                <a:gd name="T47" fmla="*/ 654 h 1347"/>
                <a:gd name="T48" fmla="*/ 771 w 4898"/>
                <a:gd name="T49" fmla="*/ 699 h 1347"/>
                <a:gd name="T50" fmla="*/ 788 w 4898"/>
                <a:gd name="T51" fmla="*/ 728 h 1347"/>
                <a:gd name="T52" fmla="*/ 819 w 4898"/>
                <a:gd name="T53" fmla="*/ 745 h 1347"/>
                <a:gd name="T54" fmla="*/ 852 w 4898"/>
                <a:gd name="T55" fmla="*/ 756 h 1347"/>
                <a:gd name="T56" fmla="*/ 862 w 4898"/>
                <a:gd name="T57" fmla="*/ 773 h 1347"/>
                <a:gd name="T58" fmla="*/ 900 w 4898"/>
                <a:gd name="T59" fmla="*/ 785 h 1347"/>
                <a:gd name="T60" fmla="*/ 914 w 4898"/>
                <a:gd name="T61" fmla="*/ 806 h 1347"/>
                <a:gd name="T62" fmla="*/ 994 w 4898"/>
                <a:gd name="T63" fmla="*/ 818 h 1347"/>
                <a:gd name="T64" fmla="*/ 1004 w 4898"/>
                <a:gd name="T65" fmla="*/ 842 h 1347"/>
                <a:gd name="T66" fmla="*/ 1030 w 4898"/>
                <a:gd name="T67" fmla="*/ 859 h 1347"/>
                <a:gd name="T68" fmla="*/ 1042 w 4898"/>
                <a:gd name="T69" fmla="*/ 940 h 1347"/>
                <a:gd name="T70" fmla="*/ 1056 w 4898"/>
                <a:gd name="T71" fmla="*/ 980 h 1347"/>
                <a:gd name="T72" fmla="*/ 1073 w 4898"/>
                <a:gd name="T73" fmla="*/ 1025 h 1347"/>
                <a:gd name="T74" fmla="*/ 1106 w 4898"/>
                <a:gd name="T75" fmla="*/ 1037 h 1347"/>
                <a:gd name="T76" fmla="*/ 1158 w 4898"/>
                <a:gd name="T77" fmla="*/ 1054 h 1347"/>
                <a:gd name="T78" fmla="*/ 1279 w 4898"/>
                <a:gd name="T79" fmla="*/ 1066 h 1347"/>
                <a:gd name="T80" fmla="*/ 1322 w 4898"/>
                <a:gd name="T81" fmla="*/ 1087 h 1347"/>
                <a:gd name="T82" fmla="*/ 1343 w 4898"/>
                <a:gd name="T83" fmla="*/ 1111 h 1347"/>
                <a:gd name="T84" fmla="*/ 1365 w 4898"/>
                <a:gd name="T85" fmla="*/ 1128 h 1347"/>
                <a:gd name="T86" fmla="*/ 1391 w 4898"/>
                <a:gd name="T87" fmla="*/ 1147 h 1347"/>
                <a:gd name="T88" fmla="*/ 1481 w 4898"/>
                <a:gd name="T89" fmla="*/ 1170 h 1347"/>
                <a:gd name="T90" fmla="*/ 1528 w 4898"/>
                <a:gd name="T91" fmla="*/ 1182 h 1347"/>
                <a:gd name="T92" fmla="*/ 1597 w 4898"/>
                <a:gd name="T93" fmla="*/ 1199 h 1347"/>
                <a:gd name="T94" fmla="*/ 1702 w 4898"/>
                <a:gd name="T95" fmla="*/ 1211 h 1347"/>
                <a:gd name="T96" fmla="*/ 1934 w 4898"/>
                <a:gd name="T97" fmla="*/ 1230 h 1347"/>
                <a:gd name="T98" fmla="*/ 2150 w 4898"/>
                <a:gd name="T99" fmla="*/ 1242 h 1347"/>
                <a:gd name="T100" fmla="*/ 2494 w 4898"/>
                <a:gd name="T101" fmla="*/ 1258 h 1347"/>
                <a:gd name="T102" fmla="*/ 2601 w 4898"/>
                <a:gd name="T103" fmla="*/ 1270 h 1347"/>
                <a:gd name="T104" fmla="*/ 2938 w 4898"/>
                <a:gd name="T105" fmla="*/ 1289 h 1347"/>
                <a:gd name="T106" fmla="*/ 3114 w 4898"/>
                <a:gd name="T107" fmla="*/ 1299 h 1347"/>
                <a:gd name="T108" fmla="*/ 3204 w 4898"/>
                <a:gd name="T109" fmla="*/ 1318 h 1347"/>
                <a:gd name="T110" fmla="*/ 4037 w 4898"/>
                <a:gd name="T111" fmla="*/ 1337 h 1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8" h="1347">
                  <a:moveTo>
                    <a:pt x="0" y="0"/>
                  </a:moveTo>
                  <a:lnTo>
                    <a:pt x="17" y="0"/>
                  </a:lnTo>
                  <a:lnTo>
                    <a:pt x="17" y="4"/>
                  </a:lnTo>
                  <a:lnTo>
                    <a:pt x="21" y="4"/>
                  </a:lnTo>
                  <a:lnTo>
                    <a:pt x="21" y="12"/>
                  </a:lnTo>
                  <a:lnTo>
                    <a:pt x="38" y="12"/>
                  </a:lnTo>
                  <a:lnTo>
                    <a:pt x="38" y="16"/>
                  </a:lnTo>
                  <a:lnTo>
                    <a:pt x="48" y="16"/>
                  </a:lnTo>
                  <a:lnTo>
                    <a:pt x="48" y="21"/>
                  </a:lnTo>
                  <a:lnTo>
                    <a:pt x="59" y="21"/>
                  </a:lnTo>
                  <a:lnTo>
                    <a:pt x="59" y="33"/>
                  </a:lnTo>
                  <a:lnTo>
                    <a:pt x="100" y="33"/>
                  </a:lnTo>
                  <a:lnTo>
                    <a:pt x="100" y="38"/>
                  </a:lnTo>
                  <a:lnTo>
                    <a:pt x="107" y="38"/>
                  </a:lnTo>
                  <a:lnTo>
                    <a:pt x="107" y="50"/>
                  </a:lnTo>
                  <a:lnTo>
                    <a:pt x="116" y="50"/>
                  </a:lnTo>
                  <a:lnTo>
                    <a:pt x="116" y="54"/>
                  </a:lnTo>
                  <a:lnTo>
                    <a:pt x="121" y="54"/>
                  </a:lnTo>
                  <a:lnTo>
                    <a:pt x="121" y="62"/>
                  </a:lnTo>
                  <a:lnTo>
                    <a:pt x="147" y="62"/>
                  </a:lnTo>
                  <a:lnTo>
                    <a:pt x="147" y="66"/>
                  </a:lnTo>
                  <a:lnTo>
                    <a:pt x="159" y="66"/>
                  </a:lnTo>
                  <a:lnTo>
                    <a:pt x="159" y="73"/>
                  </a:lnTo>
                  <a:lnTo>
                    <a:pt x="207" y="73"/>
                  </a:lnTo>
                  <a:lnTo>
                    <a:pt x="207" y="78"/>
                  </a:lnTo>
                  <a:lnTo>
                    <a:pt x="216" y="78"/>
                  </a:lnTo>
                  <a:lnTo>
                    <a:pt x="216" y="90"/>
                  </a:lnTo>
                  <a:lnTo>
                    <a:pt x="223" y="90"/>
                  </a:lnTo>
                  <a:lnTo>
                    <a:pt x="223" y="112"/>
                  </a:lnTo>
                  <a:lnTo>
                    <a:pt x="228" y="112"/>
                  </a:lnTo>
                  <a:lnTo>
                    <a:pt x="228" y="116"/>
                  </a:lnTo>
                  <a:lnTo>
                    <a:pt x="233" y="116"/>
                  </a:lnTo>
                  <a:lnTo>
                    <a:pt x="233" y="128"/>
                  </a:lnTo>
                  <a:lnTo>
                    <a:pt x="237" y="128"/>
                  </a:lnTo>
                  <a:lnTo>
                    <a:pt x="237" y="135"/>
                  </a:lnTo>
                  <a:lnTo>
                    <a:pt x="245" y="135"/>
                  </a:lnTo>
                  <a:lnTo>
                    <a:pt x="245" y="140"/>
                  </a:lnTo>
                  <a:lnTo>
                    <a:pt x="254" y="140"/>
                  </a:lnTo>
                  <a:lnTo>
                    <a:pt x="254" y="152"/>
                  </a:lnTo>
                  <a:lnTo>
                    <a:pt x="271" y="152"/>
                  </a:lnTo>
                  <a:lnTo>
                    <a:pt x="271" y="157"/>
                  </a:lnTo>
                  <a:lnTo>
                    <a:pt x="306" y="157"/>
                  </a:lnTo>
                  <a:lnTo>
                    <a:pt x="306" y="162"/>
                  </a:lnTo>
                  <a:lnTo>
                    <a:pt x="354" y="162"/>
                  </a:lnTo>
                  <a:lnTo>
                    <a:pt x="354" y="169"/>
                  </a:lnTo>
                  <a:lnTo>
                    <a:pt x="361" y="169"/>
                  </a:lnTo>
                  <a:lnTo>
                    <a:pt x="361" y="173"/>
                  </a:lnTo>
                  <a:lnTo>
                    <a:pt x="380" y="173"/>
                  </a:lnTo>
                  <a:lnTo>
                    <a:pt x="380" y="178"/>
                  </a:lnTo>
                  <a:lnTo>
                    <a:pt x="418" y="178"/>
                  </a:lnTo>
                  <a:lnTo>
                    <a:pt x="418" y="197"/>
                  </a:lnTo>
                  <a:lnTo>
                    <a:pt x="422" y="197"/>
                  </a:lnTo>
                  <a:lnTo>
                    <a:pt x="422" y="202"/>
                  </a:lnTo>
                  <a:lnTo>
                    <a:pt x="427" y="202"/>
                  </a:lnTo>
                  <a:lnTo>
                    <a:pt x="427" y="207"/>
                  </a:lnTo>
                  <a:lnTo>
                    <a:pt x="439" y="207"/>
                  </a:lnTo>
                  <a:lnTo>
                    <a:pt x="439" y="219"/>
                  </a:lnTo>
                  <a:lnTo>
                    <a:pt x="449" y="219"/>
                  </a:lnTo>
                  <a:lnTo>
                    <a:pt x="449" y="231"/>
                  </a:lnTo>
                  <a:lnTo>
                    <a:pt x="460" y="231"/>
                  </a:lnTo>
                  <a:lnTo>
                    <a:pt x="460" y="235"/>
                  </a:lnTo>
                  <a:lnTo>
                    <a:pt x="470" y="235"/>
                  </a:lnTo>
                  <a:lnTo>
                    <a:pt x="470" y="252"/>
                  </a:lnTo>
                  <a:lnTo>
                    <a:pt x="487" y="252"/>
                  </a:lnTo>
                  <a:lnTo>
                    <a:pt x="487" y="264"/>
                  </a:lnTo>
                  <a:lnTo>
                    <a:pt x="529" y="264"/>
                  </a:lnTo>
                  <a:lnTo>
                    <a:pt x="529" y="269"/>
                  </a:lnTo>
                  <a:lnTo>
                    <a:pt x="555" y="269"/>
                  </a:lnTo>
                  <a:lnTo>
                    <a:pt x="555" y="276"/>
                  </a:lnTo>
                  <a:lnTo>
                    <a:pt x="560" y="276"/>
                  </a:lnTo>
                  <a:lnTo>
                    <a:pt x="560" y="280"/>
                  </a:lnTo>
                  <a:lnTo>
                    <a:pt x="565" y="280"/>
                  </a:lnTo>
                  <a:lnTo>
                    <a:pt x="565" y="285"/>
                  </a:lnTo>
                  <a:lnTo>
                    <a:pt x="577" y="285"/>
                  </a:lnTo>
                  <a:lnTo>
                    <a:pt x="577" y="292"/>
                  </a:lnTo>
                  <a:lnTo>
                    <a:pt x="586" y="292"/>
                  </a:lnTo>
                  <a:lnTo>
                    <a:pt x="586" y="297"/>
                  </a:lnTo>
                  <a:lnTo>
                    <a:pt x="603" y="297"/>
                  </a:lnTo>
                  <a:lnTo>
                    <a:pt x="603" y="309"/>
                  </a:lnTo>
                  <a:lnTo>
                    <a:pt x="608" y="309"/>
                  </a:lnTo>
                  <a:lnTo>
                    <a:pt x="608" y="321"/>
                  </a:lnTo>
                  <a:lnTo>
                    <a:pt x="629" y="321"/>
                  </a:lnTo>
                  <a:lnTo>
                    <a:pt x="629" y="330"/>
                  </a:lnTo>
                  <a:lnTo>
                    <a:pt x="634" y="330"/>
                  </a:lnTo>
                  <a:lnTo>
                    <a:pt x="634" y="342"/>
                  </a:lnTo>
                  <a:lnTo>
                    <a:pt x="641" y="342"/>
                  </a:lnTo>
                  <a:lnTo>
                    <a:pt x="641" y="354"/>
                  </a:lnTo>
                  <a:lnTo>
                    <a:pt x="646" y="354"/>
                  </a:lnTo>
                  <a:lnTo>
                    <a:pt x="646" y="359"/>
                  </a:lnTo>
                  <a:lnTo>
                    <a:pt x="650" y="359"/>
                  </a:lnTo>
                  <a:lnTo>
                    <a:pt x="650" y="364"/>
                  </a:lnTo>
                  <a:lnTo>
                    <a:pt x="672" y="364"/>
                  </a:lnTo>
                  <a:lnTo>
                    <a:pt x="672" y="376"/>
                  </a:lnTo>
                  <a:lnTo>
                    <a:pt x="688" y="376"/>
                  </a:lnTo>
                  <a:lnTo>
                    <a:pt x="688" y="383"/>
                  </a:lnTo>
                  <a:lnTo>
                    <a:pt x="693" y="383"/>
                  </a:lnTo>
                  <a:lnTo>
                    <a:pt x="693" y="392"/>
                  </a:lnTo>
                  <a:lnTo>
                    <a:pt x="703" y="392"/>
                  </a:lnTo>
                  <a:lnTo>
                    <a:pt x="703" y="399"/>
                  </a:lnTo>
                  <a:lnTo>
                    <a:pt x="710" y="399"/>
                  </a:lnTo>
                  <a:lnTo>
                    <a:pt x="710" y="409"/>
                  </a:lnTo>
                  <a:lnTo>
                    <a:pt x="714" y="409"/>
                  </a:lnTo>
                  <a:lnTo>
                    <a:pt x="714" y="433"/>
                  </a:lnTo>
                  <a:lnTo>
                    <a:pt x="719" y="433"/>
                  </a:lnTo>
                  <a:lnTo>
                    <a:pt x="719" y="449"/>
                  </a:lnTo>
                  <a:lnTo>
                    <a:pt x="724" y="449"/>
                  </a:lnTo>
                  <a:lnTo>
                    <a:pt x="724" y="461"/>
                  </a:lnTo>
                  <a:lnTo>
                    <a:pt x="729" y="461"/>
                  </a:lnTo>
                  <a:lnTo>
                    <a:pt x="729" y="473"/>
                  </a:lnTo>
                  <a:lnTo>
                    <a:pt x="736" y="473"/>
                  </a:lnTo>
                  <a:lnTo>
                    <a:pt x="736" y="495"/>
                  </a:lnTo>
                  <a:lnTo>
                    <a:pt x="741" y="495"/>
                  </a:lnTo>
                  <a:lnTo>
                    <a:pt x="741" y="528"/>
                  </a:lnTo>
                  <a:lnTo>
                    <a:pt x="745" y="528"/>
                  </a:lnTo>
                  <a:lnTo>
                    <a:pt x="745" y="609"/>
                  </a:lnTo>
                  <a:lnTo>
                    <a:pt x="750" y="609"/>
                  </a:lnTo>
                  <a:lnTo>
                    <a:pt x="750" y="637"/>
                  </a:lnTo>
                  <a:lnTo>
                    <a:pt x="757" y="637"/>
                  </a:lnTo>
                  <a:lnTo>
                    <a:pt x="757" y="654"/>
                  </a:lnTo>
                  <a:lnTo>
                    <a:pt x="762" y="654"/>
                  </a:lnTo>
                  <a:lnTo>
                    <a:pt x="762" y="687"/>
                  </a:lnTo>
                  <a:lnTo>
                    <a:pt x="767" y="687"/>
                  </a:lnTo>
                  <a:lnTo>
                    <a:pt x="767" y="695"/>
                  </a:lnTo>
                  <a:lnTo>
                    <a:pt x="771" y="695"/>
                  </a:lnTo>
                  <a:lnTo>
                    <a:pt x="771" y="699"/>
                  </a:lnTo>
                  <a:lnTo>
                    <a:pt x="776" y="699"/>
                  </a:lnTo>
                  <a:lnTo>
                    <a:pt x="776" y="711"/>
                  </a:lnTo>
                  <a:lnTo>
                    <a:pt x="783" y="711"/>
                  </a:lnTo>
                  <a:lnTo>
                    <a:pt x="783" y="728"/>
                  </a:lnTo>
                  <a:lnTo>
                    <a:pt x="788" y="728"/>
                  </a:lnTo>
                  <a:lnTo>
                    <a:pt x="788" y="733"/>
                  </a:lnTo>
                  <a:lnTo>
                    <a:pt x="805" y="733"/>
                  </a:lnTo>
                  <a:lnTo>
                    <a:pt x="805" y="740"/>
                  </a:lnTo>
                  <a:lnTo>
                    <a:pt x="819" y="740"/>
                  </a:lnTo>
                  <a:lnTo>
                    <a:pt x="819" y="745"/>
                  </a:lnTo>
                  <a:lnTo>
                    <a:pt x="835" y="745"/>
                  </a:lnTo>
                  <a:lnTo>
                    <a:pt x="835" y="752"/>
                  </a:lnTo>
                  <a:lnTo>
                    <a:pt x="840" y="752"/>
                  </a:lnTo>
                  <a:lnTo>
                    <a:pt x="840" y="756"/>
                  </a:lnTo>
                  <a:lnTo>
                    <a:pt x="852" y="756"/>
                  </a:lnTo>
                  <a:lnTo>
                    <a:pt x="852" y="761"/>
                  </a:lnTo>
                  <a:lnTo>
                    <a:pt x="857" y="761"/>
                  </a:lnTo>
                  <a:lnTo>
                    <a:pt x="857" y="768"/>
                  </a:lnTo>
                  <a:lnTo>
                    <a:pt x="862" y="768"/>
                  </a:lnTo>
                  <a:lnTo>
                    <a:pt x="862" y="773"/>
                  </a:lnTo>
                  <a:lnTo>
                    <a:pt x="873" y="773"/>
                  </a:lnTo>
                  <a:lnTo>
                    <a:pt x="873" y="780"/>
                  </a:lnTo>
                  <a:lnTo>
                    <a:pt x="888" y="780"/>
                  </a:lnTo>
                  <a:lnTo>
                    <a:pt x="888" y="785"/>
                  </a:lnTo>
                  <a:lnTo>
                    <a:pt x="900" y="785"/>
                  </a:lnTo>
                  <a:lnTo>
                    <a:pt x="900" y="797"/>
                  </a:lnTo>
                  <a:lnTo>
                    <a:pt x="904" y="797"/>
                  </a:lnTo>
                  <a:lnTo>
                    <a:pt x="904" y="802"/>
                  </a:lnTo>
                  <a:lnTo>
                    <a:pt x="914" y="802"/>
                  </a:lnTo>
                  <a:lnTo>
                    <a:pt x="914" y="806"/>
                  </a:lnTo>
                  <a:lnTo>
                    <a:pt x="921" y="806"/>
                  </a:lnTo>
                  <a:lnTo>
                    <a:pt x="921" y="814"/>
                  </a:lnTo>
                  <a:lnTo>
                    <a:pt x="973" y="814"/>
                  </a:lnTo>
                  <a:lnTo>
                    <a:pt x="973" y="818"/>
                  </a:lnTo>
                  <a:lnTo>
                    <a:pt x="994" y="818"/>
                  </a:lnTo>
                  <a:lnTo>
                    <a:pt x="994" y="825"/>
                  </a:lnTo>
                  <a:lnTo>
                    <a:pt x="999" y="825"/>
                  </a:lnTo>
                  <a:lnTo>
                    <a:pt x="999" y="835"/>
                  </a:lnTo>
                  <a:lnTo>
                    <a:pt x="1004" y="835"/>
                  </a:lnTo>
                  <a:lnTo>
                    <a:pt x="1004" y="842"/>
                  </a:lnTo>
                  <a:lnTo>
                    <a:pt x="1009" y="842"/>
                  </a:lnTo>
                  <a:lnTo>
                    <a:pt x="1009" y="854"/>
                  </a:lnTo>
                  <a:lnTo>
                    <a:pt x="1016" y="854"/>
                  </a:lnTo>
                  <a:lnTo>
                    <a:pt x="1016" y="859"/>
                  </a:lnTo>
                  <a:lnTo>
                    <a:pt x="1030" y="859"/>
                  </a:lnTo>
                  <a:lnTo>
                    <a:pt x="1030" y="875"/>
                  </a:lnTo>
                  <a:lnTo>
                    <a:pt x="1037" y="875"/>
                  </a:lnTo>
                  <a:lnTo>
                    <a:pt x="1037" y="887"/>
                  </a:lnTo>
                  <a:lnTo>
                    <a:pt x="1042" y="887"/>
                  </a:lnTo>
                  <a:lnTo>
                    <a:pt x="1042" y="940"/>
                  </a:lnTo>
                  <a:lnTo>
                    <a:pt x="1047" y="940"/>
                  </a:lnTo>
                  <a:lnTo>
                    <a:pt x="1047" y="961"/>
                  </a:lnTo>
                  <a:lnTo>
                    <a:pt x="1051" y="961"/>
                  </a:lnTo>
                  <a:lnTo>
                    <a:pt x="1051" y="980"/>
                  </a:lnTo>
                  <a:lnTo>
                    <a:pt x="1056" y="980"/>
                  </a:lnTo>
                  <a:lnTo>
                    <a:pt x="1056" y="997"/>
                  </a:lnTo>
                  <a:lnTo>
                    <a:pt x="1068" y="997"/>
                  </a:lnTo>
                  <a:lnTo>
                    <a:pt x="1068" y="1013"/>
                  </a:lnTo>
                  <a:lnTo>
                    <a:pt x="1073" y="1013"/>
                  </a:lnTo>
                  <a:lnTo>
                    <a:pt x="1073" y="1025"/>
                  </a:lnTo>
                  <a:lnTo>
                    <a:pt x="1078" y="1025"/>
                  </a:lnTo>
                  <a:lnTo>
                    <a:pt x="1078" y="1030"/>
                  </a:lnTo>
                  <a:lnTo>
                    <a:pt x="1089" y="1030"/>
                  </a:lnTo>
                  <a:lnTo>
                    <a:pt x="1089" y="1037"/>
                  </a:lnTo>
                  <a:lnTo>
                    <a:pt x="1106" y="1037"/>
                  </a:lnTo>
                  <a:lnTo>
                    <a:pt x="1106" y="1042"/>
                  </a:lnTo>
                  <a:lnTo>
                    <a:pt x="1111" y="1042"/>
                  </a:lnTo>
                  <a:lnTo>
                    <a:pt x="1111" y="1047"/>
                  </a:lnTo>
                  <a:lnTo>
                    <a:pt x="1158" y="1047"/>
                  </a:lnTo>
                  <a:lnTo>
                    <a:pt x="1158" y="1054"/>
                  </a:lnTo>
                  <a:lnTo>
                    <a:pt x="1227" y="1054"/>
                  </a:lnTo>
                  <a:lnTo>
                    <a:pt x="1227" y="1059"/>
                  </a:lnTo>
                  <a:lnTo>
                    <a:pt x="1258" y="1059"/>
                  </a:lnTo>
                  <a:lnTo>
                    <a:pt x="1258" y="1066"/>
                  </a:lnTo>
                  <a:lnTo>
                    <a:pt x="1279" y="1066"/>
                  </a:lnTo>
                  <a:lnTo>
                    <a:pt x="1279" y="1070"/>
                  </a:lnTo>
                  <a:lnTo>
                    <a:pt x="1305" y="1070"/>
                  </a:lnTo>
                  <a:lnTo>
                    <a:pt x="1305" y="1075"/>
                  </a:lnTo>
                  <a:lnTo>
                    <a:pt x="1322" y="1075"/>
                  </a:lnTo>
                  <a:lnTo>
                    <a:pt x="1322" y="1087"/>
                  </a:lnTo>
                  <a:lnTo>
                    <a:pt x="1331" y="1087"/>
                  </a:lnTo>
                  <a:lnTo>
                    <a:pt x="1331" y="1094"/>
                  </a:lnTo>
                  <a:lnTo>
                    <a:pt x="1339" y="1094"/>
                  </a:lnTo>
                  <a:lnTo>
                    <a:pt x="1339" y="1111"/>
                  </a:lnTo>
                  <a:lnTo>
                    <a:pt x="1343" y="1111"/>
                  </a:lnTo>
                  <a:lnTo>
                    <a:pt x="1343" y="1116"/>
                  </a:lnTo>
                  <a:lnTo>
                    <a:pt x="1358" y="1116"/>
                  </a:lnTo>
                  <a:lnTo>
                    <a:pt x="1358" y="1123"/>
                  </a:lnTo>
                  <a:lnTo>
                    <a:pt x="1365" y="1123"/>
                  </a:lnTo>
                  <a:lnTo>
                    <a:pt x="1365" y="1128"/>
                  </a:lnTo>
                  <a:lnTo>
                    <a:pt x="1374" y="1128"/>
                  </a:lnTo>
                  <a:lnTo>
                    <a:pt x="1374" y="1140"/>
                  </a:lnTo>
                  <a:lnTo>
                    <a:pt x="1379" y="1140"/>
                  </a:lnTo>
                  <a:lnTo>
                    <a:pt x="1379" y="1147"/>
                  </a:lnTo>
                  <a:lnTo>
                    <a:pt x="1391" y="1147"/>
                  </a:lnTo>
                  <a:lnTo>
                    <a:pt x="1391" y="1159"/>
                  </a:lnTo>
                  <a:lnTo>
                    <a:pt x="1396" y="1159"/>
                  </a:lnTo>
                  <a:lnTo>
                    <a:pt x="1396" y="1163"/>
                  </a:lnTo>
                  <a:lnTo>
                    <a:pt x="1481" y="1163"/>
                  </a:lnTo>
                  <a:lnTo>
                    <a:pt x="1481" y="1170"/>
                  </a:lnTo>
                  <a:lnTo>
                    <a:pt x="1486" y="1170"/>
                  </a:lnTo>
                  <a:lnTo>
                    <a:pt x="1486" y="1175"/>
                  </a:lnTo>
                  <a:lnTo>
                    <a:pt x="1512" y="1175"/>
                  </a:lnTo>
                  <a:lnTo>
                    <a:pt x="1512" y="1182"/>
                  </a:lnTo>
                  <a:lnTo>
                    <a:pt x="1528" y="1182"/>
                  </a:lnTo>
                  <a:lnTo>
                    <a:pt x="1528" y="1187"/>
                  </a:lnTo>
                  <a:lnTo>
                    <a:pt x="1590" y="1187"/>
                  </a:lnTo>
                  <a:lnTo>
                    <a:pt x="1590" y="1194"/>
                  </a:lnTo>
                  <a:lnTo>
                    <a:pt x="1597" y="1194"/>
                  </a:lnTo>
                  <a:lnTo>
                    <a:pt x="1597" y="1199"/>
                  </a:lnTo>
                  <a:lnTo>
                    <a:pt x="1638" y="1199"/>
                  </a:lnTo>
                  <a:lnTo>
                    <a:pt x="1638" y="1206"/>
                  </a:lnTo>
                  <a:lnTo>
                    <a:pt x="1697" y="1206"/>
                  </a:lnTo>
                  <a:lnTo>
                    <a:pt x="1697" y="1211"/>
                  </a:lnTo>
                  <a:lnTo>
                    <a:pt x="1702" y="1211"/>
                  </a:lnTo>
                  <a:lnTo>
                    <a:pt x="1702" y="1218"/>
                  </a:lnTo>
                  <a:lnTo>
                    <a:pt x="1892" y="1218"/>
                  </a:lnTo>
                  <a:lnTo>
                    <a:pt x="1892" y="1223"/>
                  </a:lnTo>
                  <a:lnTo>
                    <a:pt x="1934" y="1223"/>
                  </a:lnTo>
                  <a:lnTo>
                    <a:pt x="1934" y="1230"/>
                  </a:lnTo>
                  <a:lnTo>
                    <a:pt x="2055" y="1230"/>
                  </a:lnTo>
                  <a:lnTo>
                    <a:pt x="2055" y="1235"/>
                  </a:lnTo>
                  <a:lnTo>
                    <a:pt x="2110" y="1235"/>
                  </a:lnTo>
                  <a:lnTo>
                    <a:pt x="2110" y="1242"/>
                  </a:lnTo>
                  <a:lnTo>
                    <a:pt x="2150" y="1242"/>
                  </a:lnTo>
                  <a:lnTo>
                    <a:pt x="2150" y="1247"/>
                  </a:lnTo>
                  <a:lnTo>
                    <a:pt x="2226" y="1247"/>
                  </a:lnTo>
                  <a:lnTo>
                    <a:pt x="2226" y="1254"/>
                  </a:lnTo>
                  <a:lnTo>
                    <a:pt x="2494" y="1254"/>
                  </a:lnTo>
                  <a:lnTo>
                    <a:pt x="2494" y="1258"/>
                  </a:lnTo>
                  <a:lnTo>
                    <a:pt x="2528" y="1258"/>
                  </a:lnTo>
                  <a:lnTo>
                    <a:pt x="2528" y="1266"/>
                  </a:lnTo>
                  <a:lnTo>
                    <a:pt x="2537" y="1266"/>
                  </a:lnTo>
                  <a:lnTo>
                    <a:pt x="2537" y="1270"/>
                  </a:lnTo>
                  <a:lnTo>
                    <a:pt x="2601" y="1270"/>
                  </a:lnTo>
                  <a:lnTo>
                    <a:pt x="2601" y="1278"/>
                  </a:lnTo>
                  <a:lnTo>
                    <a:pt x="2800" y="1278"/>
                  </a:lnTo>
                  <a:lnTo>
                    <a:pt x="2800" y="1282"/>
                  </a:lnTo>
                  <a:lnTo>
                    <a:pt x="2938" y="1282"/>
                  </a:lnTo>
                  <a:lnTo>
                    <a:pt x="2938" y="1289"/>
                  </a:lnTo>
                  <a:lnTo>
                    <a:pt x="2950" y="1289"/>
                  </a:lnTo>
                  <a:lnTo>
                    <a:pt x="2950" y="1294"/>
                  </a:lnTo>
                  <a:lnTo>
                    <a:pt x="3080" y="1294"/>
                  </a:lnTo>
                  <a:lnTo>
                    <a:pt x="3080" y="1299"/>
                  </a:lnTo>
                  <a:lnTo>
                    <a:pt x="3114" y="1299"/>
                  </a:lnTo>
                  <a:lnTo>
                    <a:pt x="3114" y="1306"/>
                  </a:lnTo>
                  <a:lnTo>
                    <a:pt x="3123" y="1306"/>
                  </a:lnTo>
                  <a:lnTo>
                    <a:pt x="3123" y="1313"/>
                  </a:lnTo>
                  <a:lnTo>
                    <a:pt x="3204" y="1313"/>
                  </a:lnTo>
                  <a:lnTo>
                    <a:pt x="3204" y="1318"/>
                  </a:lnTo>
                  <a:lnTo>
                    <a:pt x="3372" y="1318"/>
                  </a:lnTo>
                  <a:lnTo>
                    <a:pt x="3372" y="1325"/>
                  </a:lnTo>
                  <a:lnTo>
                    <a:pt x="4006" y="1325"/>
                  </a:lnTo>
                  <a:lnTo>
                    <a:pt x="4006" y="1337"/>
                  </a:lnTo>
                  <a:lnTo>
                    <a:pt x="4037" y="1337"/>
                  </a:lnTo>
                  <a:lnTo>
                    <a:pt x="4037" y="1347"/>
                  </a:lnTo>
                  <a:lnTo>
                    <a:pt x="4898" y="1347"/>
                  </a:lnTo>
                </a:path>
              </a:pathLst>
            </a:custGeom>
            <a:noFill/>
            <a:ln w="28575" cap="flat">
              <a:solidFill>
                <a:srgbClr val="1F3D7B"/>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38" name="Line 14">
              <a:extLst>
                <a:ext uri="{FF2B5EF4-FFF2-40B4-BE49-F238E27FC236}">
                  <a16:creationId xmlns:a16="http://schemas.microsoft.com/office/drawing/2014/main" id="{401C796F-EE17-42F6-9B4B-005C604DC514}"/>
                </a:ext>
              </a:extLst>
            </p:cNvPr>
            <p:cNvSpPr>
              <a:spLocks noChangeShapeType="1"/>
            </p:cNvSpPr>
            <p:nvPr/>
          </p:nvSpPr>
          <p:spPr bwMode="auto">
            <a:xfrm>
              <a:off x="5564413" y="4353270"/>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45" name="Line 21">
              <a:extLst>
                <a:ext uri="{FF2B5EF4-FFF2-40B4-BE49-F238E27FC236}">
                  <a16:creationId xmlns:a16="http://schemas.microsoft.com/office/drawing/2014/main" id="{16AE12F7-810C-4E07-AFD4-0042C501E59A}"/>
                </a:ext>
              </a:extLst>
            </p:cNvPr>
            <p:cNvSpPr>
              <a:spLocks noChangeShapeType="1"/>
            </p:cNvSpPr>
            <p:nvPr/>
          </p:nvSpPr>
          <p:spPr bwMode="auto">
            <a:xfrm>
              <a:off x="5075764" y="4353270"/>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47" name="Line 23">
              <a:extLst>
                <a:ext uri="{FF2B5EF4-FFF2-40B4-BE49-F238E27FC236}">
                  <a16:creationId xmlns:a16="http://schemas.microsoft.com/office/drawing/2014/main" id="{09AEC126-46CF-4F66-BC21-1D9300B1E9AC}"/>
                </a:ext>
              </a:extLst>
            </p:cNvPr>
            <p:cNvSpPr>
              <a:spLocks noChangeShapeType="1"/>
            </p:cNvSpPr>
            <p:nvPr/>
          </p:nvSpPr>
          <p:spPr bwMode="auto">
            <a:xfrm>
              <a:off x="5059784" y="4353270"/>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49" name="Line 25">
              <a:extLst>
                <a:ext uri="{FF2B5EF4-FFF2-40B4-BE49-F238E27FC236}">
                  <a16:creationId xmlns:a16="http://schemas.microsoft.com/office/drawing/2014/main" id="{09365535-36E3-4AC7-8392-05ED127FD77D}"/>
                </a:ext>
              </a:extLst>
            </p:cNvPr>
            <p:cNvSpPr>
              <a:spLocks noChangeShapeType="1"/>
            </p:cNvSpPr>
            <p:nvPr/>
          </p:nvSpPr>
          <p:spPr bwMode="auto">
            <a:xfrm>
              <a:off x="4882323" y="4353270"/>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51" name="Line 27">
              <a:extLst>
                <a:ext uri="{FF2B5EF4-FFF2-40B4-BE49-F238E27FC236}">
                  <a16:creationId xmlns:a16="http://schemas.microsoft.com/office/drawing/2014/main" id="{E757055F-D2DA-4901-8E1E-8225D1A1EBF0}"/>
                </a:ext>
              </a:extLst>
            </p:cNvPr>
            <p:cNvSpPr>
              <a:spLocks noChangeShapeType="1"/>
            </p:cNvSpPr>
            <p:nvPr/>
          </p:nvSpPr>
          <p:spPr bwMode="auto">
            <a:xfrm>
              <a:off x="4788125" y="4314598"/>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52" name="Line 28">
              <a:extLst>
                <a:ext uri="{FF2B5EF4-FFF2-40B4-BE49-F238E27FC236}">
                  <a16:creationId xmlns:a16="http://schemas.microsoft.com/office/drawing/2014/main" id="{F2EB5AAA-8C07-4552-BA36-26BD1F6F358E}"/>
                </a:ext>
              </a:extLst>
            </p:cNvPr>
            <p:cNvSpPr>
              <a:spLocks noChangeShapeType="1"/>
            </p:cNvSpPr>
            <p:nvPr/>
          </p:nvSpPr>
          <p:spPr bwMode="auto">
            <a:xfrm>
              <a:off x="4751961" y="4314598"/>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53" name="Line 29">
              <a:extLst>
                <a:ext uri="{FF2B5EF4-FFF2-40B4-BE49-F238E27FC236}">
                  <a16:creationId xmlns:a16="http://schemas.microsoft.com/office/drawing/2014/main" id="{FFC72524-1189-46E1-86B3-47C98E289C8E}"/>
                </a:ext>
              </a:extLst>
            </p:cNvPr>
            <p:cNvSpPr>
              <a:spLocks noChangeShapeType="1"/>
            </p:cNvSpPr>
            <p:nvPr/>
          </p:nvSpPr>
          <p:spPr bwMode="auto">
            <a:xfrm>
              <a:off x="4556838" y="4314598"/>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54" name="Line 30">
              <a:extLst>
                <a:ext uri="{FF2B5EF4-FFF2-40B4-BE49-F238E27FC236}">
                  <a16:creationId xmlns:a16="http://schemas.microsoft.com/office/drawing/2014/main" id="{9B5C4195-06A6-4694-B6B6-D4F3C59FAE16}"/>
                </a:ext>
              </a:extLst>
            </p:cNvPr>
            <p:cNvSpPr>
              <a:spLocks noChangeShapeType="1"/>
            </p:cNvSpPr>
            <p:nvPr/>
          </p:nvSpPr>
          <p:spPr bwMode="auto">
            <a:xfrm>
              <a:off x="4401243" y="4314598"/>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55" name="Line 31">
              <a:extLst>
                <a:ext uri="{FF2B5EF4-FFF2-40B4-BE49-F238E27FC236}">
                  <a16:creationId xmlns:a16="http://schemas.microsoft.com/office/drawing/2014/main" id="{98D47323-E160-42AB-8A3B-E29C47DA497C}"/>
                </a:ext>
              </a:extLst>
            </p:cNvPr>
            <p:cNvSpPr>
              <a:spLocks noChangeShapeType="1"/>
            </p:cNvSpPr>
            <p:nvPr/>
          </p:nvSpPr>
          <p:spPr bwMode="auto">
            <a:xfrm>
              <a:off x="4325549" y="4314598"/>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57" name="Line 33">
              <a:extLst>
                <a:ext uri="{FF2B5EF4-FFF2-40B4-BE49-F238E27FC236}">
                  <a16:creationId xmlns:a16="http://schemas.microsoft.com/office/drawing/2014/main" id="{2BE33B93-ABC7-489C-89EF-7BCE582E220A}"/>
                </a:ext>
              </a:extLst>
            </p:cNvPr>
            <p:cNvSpPr>
              <a:spLocks noChangeShapeType="1"/>
            </p:cNvSpPr>
            <p:nvPr/>
          </p:nvSpPr>
          <p:spPr bwMode="auto">
            <a:xfrm>
              <a:off x="4155657" y="4301706"/>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58" name="Line 34">
              <a:extLst>
                <a:ext uri="{FF2B5EF4-FFF2-40B4-BE49-F238E27FC236}">
                  <a16:creationId xmlns:a16="http://schemas.microsoft.com/office/drawing/2014/main" id="{1AAD0DEF-26C1-48A3-B45E-59AC0599F6D0}"/>
                </a:ext>
              </a:extLst>
            </p:cNvPr>
            <p:cNvSpPr>
              <a:spLocks noChangeShapeType="1"/>
            </p:cNvSpPr>
            <p:nvPr/>
          </p:nvSpPr>
          <p:spPr bwMode="auto">
            <a:xfrm>
              <a:off x="4085851" y="4288817"/>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59" name="Line 35">
              <a:extLst>
                <a:ext uri="{FF2B5EF4-FFF2-40B4-BE49-F238E27FC236}">
                  <a16:creationId xmlns:a16="http://schemas.microsoft.com/office/drawing/2014/main" id="{5834685A-DC74-44F5-AE73-AE9FC5F53F3D}"/>
                </a:ext>
              </a:extLst>
            </p:cNvPr>
            <p:cNvSpPr>
              <a:spLocks noChangeShapeType="1"/>
            </p:cNvSpPr>
            <p:nvPr/>
          </p:nvSpPr>
          <p:spPr bwMode="auto">
            <a:xfrm>
              <a:off x="4071553" y="4288817"/>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60" name="Line 36">
              <a:extLst>
                <a:ext uri="{FF2B5EF4-FFF2-40B4-BE49-F238E27FC236}">
                  <a16:creationId xmlns:a16="http://schemas.microsoft.com/office/drawing/2014/main" id="{D3EC287F-C543-437D-A0DF-B1EDC7F56FC5}"/>
                </a:ext>
              </a:extLst>
            </p:cNvPr>
            <p:cNvSpPr>
              <a:spLocks noChangeShapeType="1"/>
            </p:cNvSpPr>
            <p:nvPr/>
          </p:nvSpPr>
          <p:spPr bwMode="auto">
            <a:xfrm>
              <a:off x="4035388" y="4266718"/>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61" name="Line 37">
              <a:extLst>
                <a:ext uri="{FF2B5EF4-FFF2-40B4-BE49-F238E27FC236}">
                  <a16:creationId xmlns:a16="http://schemas.microsoft.com/office/drawing/2014/main" id="{4A4B064F-1527-47B0-BA05-B0B03AD3D868}"/>
                </a:ext>
              </a:extLst>
            </p:cNvPr>
            <p:cNvSpPr>
              <a:spLocks noChangeShapeType="1"/>
            </p:cNvSpPr>
            <p:nvPr/>
          </p:nvSpPr>
          <p:spPr bwMode="auto">
            <a:xfrm>
              <a:off x="2592990" y="3949969"/>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62" name="Line 38">
              <a:extLst>
                <a:ext uri="{FF2B5EF4-FFF2-40B4-BE49-F238E27FC236}">
                  <a16:creationId xmlns:a16="http://schemas.microsoft.com/office/drawing/2014/main" id="{858C6BC0-174E-46F6-AF81-9E781BC62F2C}"/>
                </a:ext>
              </a:extLst>
            </p:cNvPr>
            <p:cNvSpPr>
              <a:spLocks noChangeShapeType="1"/>
            </p:cNvSpPr>
            <p:nvPr/>
          </p:nvSpPr>
          <p:spPr bwMode="auto">
            <a:xfrm>
              <a:off x="2574487" y="3929712"/>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63" name="Line 39">
              <a:extLst>
                <a:ext uri="{FF2B5EF4-FFF2-40B4-BE49-F238E27FC236}">
                  <a16:creationId xmlns:a16="http://schemas.microsoft.com/office/drawing/2014/main" id="{35930065-38C3-4736-A500-DA8E61287494}"/>
                </a:ext>
              </a:extLst>
            </p:cNvPr>
            <p:cNvSpPr>
              <a:spLocks noChangeShapeType="1"/>
            </p:cNvSpPr>
            <p:nvPr/>
          </p:nvSpPr>
          <p:spPr bwMode="auto">
            <a:xfrm>
              <a:off x="2317126" y="3507994"/>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64" name="Line 40">
              <a:extLst>
                <a:ext uri="{FF2B5EF4-FFF2-40B4-BE49-F238E27FC236}">
                  <a16:creationId xmlns:a16="http://schemas.microsoft.com/office/drawing/2014/main" id="{656E3A90-4287-4874-942D-973FCCB0257D}"/>
                </a:ext>
              </a:extLst>
            </p:cNvPr>
            <p:cNvSpPr>
              <a:spLocks noChangeShapeType="1"/>
            </p:cNvSpPr>
            <p:nvPr/>
          </p:nvSpPr>
          <p:spPr bwMode="auto">
            <a:xfrm>
              <a:off x="2049673" y="2701392"/>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sp>
          <p:nvSpPr>
            <p:cNvPr id="165" name="Line 41">
              <a:extLst>
                <a:ext uri="{FF2B5EF4-FFF2-40B4-BE49-F238E27FC236}">
                  <a16:creationId xmlns:a16="http://schemas.microsoft.com/office/drawing/2014/main" id="{4AB47A51-D023-490B-B671-9E9E07D33551}"/>
                </a:ext>
              </a:extLst>
            </p:cNvPr>
            <p:cNvSpPr>
              <a:spLocks noChangeShapeType="1"/>
            </p:cNvSpPr>
            <p:nvPr/>
          </p:nvSpPr>
          <p:spPr bwMode="auto">
            <a:xfrm>
              <a:off x="2042104" y="2627728"/>
              <a:ext cx="0" cy="108000"/>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GB" sz="1351" dirty="0">
                <a:solidFill>
                  <a:srgbClr val="141414"/>
                </a:solidFill>
                <a:latin typeface="Calibri" panose="020F0502020204030204"/>
              </a:endParaRPr>
            </a:p>
          </p:txBody>
        </p:sp>
      </p:grpSp>
      <p:sp>
        <p:nvSpPr>
          <p:cNvPr id="136" name="Freeform 8">
            <a:extLst>
              <a:ext uri="{FF2B5EF4-FFF2-40B4-BE49-F238E27FC236}">
                <a16:creationId xmlns:a16="http://schemas.microsoft.com/office/drawing/2014/main" id="{F335F29F-AD60-4588-8AA3-E96F96AE7DA2}"/>
              </a:ext>
            </a:extLst>
          </p:cNvPr>
          <p:cNvSpPr>
            <a:spLocks/>
          </p:cNvSpPr>
          <p:nvPr/>
        </p:nvSpPr>
        <p:spPr bwMode="auto">
          <a:xfrm>
            <a:off x="1294633" y="2045586"/>
            <a:ext cx="5716708" cy="2740908"/>
          </a:xfrm>
          <a:custGeom>
            <a:avLst/>
            <a:gdLst>
              <a:gd name="T0" fmla="*/ 0 w 3067"/>
              <a:gd name="T1" fmla="*/ 0 h 1963"/>
              <a:gd name="T2" fmla="*/ 0 w 3067"/>
              <a:gd name="T3" fmla="*/ 2147483647 h 1963"/>
              <a:gd name="T4" fmla="*/ 2147483647 w 3067"/>
              <a:gd name="T5" fmla="*/ 2147483647 h 1963"/>
              <a:gd name="T6" fmla="*/ 0 60000 65536"/>
              <a:gd name="T7" fmla="*/ 0 60000 65536"/>
              <a:gd name="T8" fmla="*/ 0 60000 65536"/>
              <a:gd name="T9" fmla="*/ 0 w 3067"/>
              <a:gd name="T10" fmla="*/ 0 h 1963"/>
              <a:gd name="T11" fmla="*/ 3067 w 3067"/>
              <a:gd name="T12" fmla="*/ 1963 h 1963"/>
            </a:gdLst>
            <a:ahLst/>
            <a:cxnLst>
              <a:cxn ang="T6">
                <a:pos x="T0" y="T1"/>
              </a:cxn>
              <a:cxn ang="T7">
                <a:pos x="T2" y="T3"/>
              </a:cxn>
              <a:cxn ang="T8">
                <a:pos x="T4" y="T5"/>
              </a:cxn>
            </a:cxnLst>
            <a:rect l="T9" t="T10" r="T11" b="T12"/>
            <a:pathLst>
              <a:path w="3067" h="1963">
                <a:moveTo>
                  <a:pt x="0" y="0"/>
                </a:moveTo>
                <a:lnTo>
                  <a:pt x="0" y="1963"/>
                </a:lnTo>
                <a:lnTo>
                  <a:pt x="3067" y="1963"/>
                </a:lnTo>
              </a:path>
            </a:pathLst>
          </a:custGeom>
          <a:noFill/>
          <a:ln w="19050" cap="sq" cmpd="sng">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wrap="none" lIns="0" tIns="0" rIns="0" bIns="0" anchor="ctr">
            <a:noAutofit/>
          </a:bodyPr>
          <a:lstStyle/>
          <a:p>
            <a:pPr fontAlgn="base">
              <a:spcBef>
                <a:spcPct val="0"/>
              </a:spcBef>
              <a:spcAft>
                <a:spcPct val="0"/>
              </a:spcAft>
              <a:defRPr/>
            </a:pPr>
            <a:endParaRPr lang="en-GB" sz="1400" dirty="0">
              <a:solidFill>
                <a:srgbClr val="000000"/>
              </a:solidFill>
              <a:latin typeface="Calibri" panose="020F0502020204030204"/>
              <a:cs typeface="Arial" pitchFamily="34" charset="0"/>
            </a:endParaRPr>
          </a:p>
        </p:txBody>
      </p:sp>
      <p:sp>
        <p:nvSpPr>
          <p:cNvPr id="137" name="Line 9">
            <a:extLst>
              <a:ext uri="{FF2B5EF4-FFF2-40B4-BE49-F238E27FC236}">
                <a16:creationId xmlns:a16="http://schemas.microsoft.com/office/drawing/2014/main" id="{342E004D-3475-44B5-B76B-E4A93BC0C22B}"/>
              </a:ext>
            </a:extLst>
          </p:cNvPr>
          <p:cNvSpPr>
            <a:spLocks noChangeShapeType="1"/>
          </p:cNvSpPr>
          <p:nvPr/>
        </p:nvSpPr>
        <p:spPr bwMode="auto">
          <a:xfrm>
            <a:off x="1202531" y="2045584"/>
            <a:ext cx="86400" cy="0"/>
          </a:xfrm>
          <a:prstGeom prst="line">
            <a:avLst/>
          </a:prstGeom>
          <a:noFill/>
          <a:ln w="19050" cap="sq">
            <a:solidFill>
              <a:srgbClr val="000000"/>
            </a:solidFill>
            <a:miter lim="800000"/>
            <a:headEnd/>
            <a:tailEnd/>
          </a:ln>
          <a:extLst>
            <a:ext uri="{909E8E84-426E-40DD-AFC4-6F175D3DCCD1}">
              <a14:hiddenFill xmlns:a14="http://schemas.microsoft.com/office/drawing/2010/main">
                <a:noFill/>
              </a14:hiddenFill>
            </a:ext>
          </a:extLst>
        </p:spPr>
        <p:txBody>
          <a:bodyPr wrap="none" lIns="0" tIns="0" rIns="0" bIns="0" anchor="ctr">
            <a:noAutofit/>
          </a:bodyPr>
          <a:lstStyle/>
          <a:p>
            <a:pPr fontAlgn="base">
              <a:spcBef>
                <a:spcPct val="0"/>
              </a:spcBef>
              <a:spcAft>
                <a:spcPct val="0"/>
              </a:spcAft>
              <a:defRPr/>
            </a:pPr>
            <a:endParaRPr lang="en-GB" sz="1400" dirty="0">
              <a:solidFill>
                <a:srgbClr val="000000"/>
              </a:solidFill>
              <a:latin typeface="Calibri" panose="020F0502020204030204"/>
              <a:cs typeface="Arial" pitchFamily="34" charset="0"/>
            </a:endParaRPr>
          </a:p>
        </p:txBody>
      </p:sp>
      <p:sp>
        <p:nvSpPr>
          <p:cNvPr id="114" name="Rectangle 113">
            <a:extLst>
              <a:ext uri="{FF2B5EF4-FFF2-40B4-BE49-F238E27FC236}">
                <a16:creationId xmlns:a16="http://schemas.microsoft.com/office/drawing/2014/main" id="{F764ED1A-9F8B-43F1-BE5D-3F98F7D5A843}"/>
              </a:ext>
            </a:extLst>
          </p:cNvPr>
          <p:cNvSpPr/>
          <p:nvPr/>
        </p:nvSpPr>
        <p:spPr>
          <a:xfrm>
            <a:off x="7690026" y="3134447"/>
            <a:ext cx="4080697" cy="1533763"/>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sz="1351" dirty="0">
              <a:solidFill>
                <a:srgbClr val="FFFFFF"/>
              </a:solidFill>
              <a:latin typeface="Calibri" panose="020F0502020204030204"/>
            </a:endParaRPr>
          </a:p>
        </p:txBody>
      </p:sp>
      <p:sp>
        <p:nvSpPr>
          <p:cNvPr id="3" name="Elipse 2">
            <a:extLst>
              <a:ext uri="{FF2B5EF4-FFF2-40B4-BE49-F238E27FC236}">
                <a16:creationId xmlns:a16="http://schemas.microsoft.com/office/drawing/2014/main" id="{372D612A-18D7-D141-845D-193983A9A4BB}"/>
              </a:ext>
            </a:extLst>
          </p:cNvPr>
          <p:cNvSpPr/>
          <p:nvPr/>
        </p:nvSpPr>
        <p:spPr>
          <a:xfrm>
            <a:off x="2794877" y="3781089"/>
            <a:ext cx="1233033" cy="1393120"/>
          </a:xfrm>
          <a:prstGeom prst="ellipse">
            <a:avLst/>
          </a:prstGeom>
          <a:no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s-ES">
              <a:solidFill>
                <a:srgbClr val="FFFFFF"/>
              </a:solidFill>
              <a:latin typeface="Calibri" panose="020F0502020204030204"/>
            </a:endParaRPr>
          </a:p>
        </p:txBody>
      </p:sp>
      <p:sp>
        <p:nvSpPr>
          <p:cNvPr id="115" name="TextBox 114">
            <a:extLst>
              <a:ext uri="{FF2B5EF4-FFF2-40B4-BE49-F238E27FC236}">
                <a16:creationId xmlns:a16="http://schemas.microsoft.com/office/drawing/2014/main" id="{496E503D-AD38-EB45-B52F-97620DCE61BA}"/>
              </a:ext>
            </a:extLst>
          </p:cNvPr>
          <p:cNvSpPr txBox="1"/>
          <p:nvPr/>
        </p:nvSpPr>
        <p:spPr>
          <a:xfrm>
            <a:off x="5880989" y="6496181"/>
            <a:ext cx="6096000" cy="323165"/>
          </a:xfrm>
          <a:prstGeom prst="rect">
            <a:avLst/>
          </a:prstGeom>
          <a:noFill/>
        </p:spPr>
        <p:txBody>
          <a:bodyPr wrap="square">
            <a:spAutoFit/>
          </a:bodyPr>
          <a:lstStyle/>
          <a:p>
            <a:pPr algn="r"/>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66906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a:xfrm>
            <a:off x="1964070" y="255894"/>
            <a:ext cx="8258605" cy="865188"/>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dirty="0">
                <a:ln w="11430"/>
                <a:solidFill>
                  <a:srgbClr val="C00000"/>
                </a:solidFill>
                <a:latin typeface="+mn-lt"/>
              </a:rPr>
              <a:t>Clinical Case</a:t>
            </a:r>
          </a:p>
        </p:txBody>
      </p:sp>
      <p:sp>
        <p:nvSpPr>
          <p:cNvPr id="4" name="Título 5"/>
          <p:cNvSpPr txBox="1">
            <a:spLocks/>
          </p:cNvSpPr>
          <p:nvPr/>
        </p:nvSpPr>
        <p:spPr bwMode="auto">
          <a:xfrm>
            <a:off x="2246313" y="2541034"/>
            <a:ext cx="7772400" cy="10223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b="1" kern="1200">
                <a:solidFill>
                  <a:srgbClr val="00B0F0"/>
                </a:solidFill>
                <a:latin typeface="Arial" pitchFamily="34" charset="0"/>
                <a:ea typeface="+mj-ea"/>
                <a:cs typeface="Arial" pitchFamily="34" charset="0"/>
              </a:defRPr>
            </a:lvl1pPr>
            <a:lvl2pPr algn="l" rtl="0" eaLnBrk="0" fontAlgn="base" hangingPunct="0">
              <a:spcBef>
                <a:spcPct val="0"/>
              </a:spcBef>
              <a:spcAft>
                <a:spcPct val="0"/>
              </a:spcAft>
              <a:defRPr sz="3600" b="1">
                <a:solidFill>
                  <a:srgbClr val="00B0F0"/>
                </a:solidFill>
                <a:latin typeface="Arial" charset="0"/>
                <a:cs typeface="Arial" charset="0"/>
              </a:defRPr>
            </a:lvl2pPr>
            <a:lvl3pPr algn="l" rtl="0" eaLnBrk="0" fontAlgn="base" hangingPunct="0">
              <a:spcBef>
                <a:spcPct val="0"/>
              </a:spcBef>
              <a:spcAft>
                <a:spcPct val="0"/>
              </a:spcAft>
              <a:defRPr sz="3600" b="1">
                <a:solidFill>
                  <a:srgbClr val="00B0F0"/>
                </a:solidFill>
                <a:latin typeface="Arial" charset="0"/>
                <a:cs typeface="Arial" charset="0"/>
              </a:defRPr>
            </a:lvl3pPr>
            <a:lvl4pPr algn="l" rtl="0" eaLnBrk="0" fontAlgn="base" hangingPunct="0">
              <a:spcBef>
                <a:spcPct val="0"/>
              </a:spcBef>
              <a:spcAft>
                <a:spcPct val="0"/>
              </a:spcAft>
              <a:defRPr sz="3600" b="1">
                <a:solidFill>
                  <a:srgbClr val="00B0F0"/>
                </a:solidFill>
                <a:latin typeface="Arial" charset="0"/>
                <a:cs typeface="Arial" charset="0"/>
              </a:defRPr>
            </a:lvl4pPr>
            <a:lvl5pPr algn="l" rtl="0" eaLnBrk="0" fontAlgn="base" hangingPunct="0">
              <a:spcBef>
                <a:spcPct val="0"/>
              </a:spcBef>
              <a:spcAft>
                <a:spcPct val="0"/>
              </a:spcAft>
              <a:defRPr sz="3600" b="1">
                <a:solidFill>
                  <a:srgbClr val="00B0F0"/>
                </a:solidFill>
                <a:latin typeface="Arial" charset="0"/>
                <a:cs typeface="Arial" charset="0"/>
              </a:defRPr>
            </a:lvl5pPr>
            <a:lvl6pPr marL="457200" algn="l" rtl="0" eaLnBrk="1" fontAlgn="base" hangingPunct="1">
              <a:spcBef>
                <a:spcPct val="0"/>
              </a:spcBef>
              <a:spcAft>
                <a:spcPct val="0"/>
              </a:spcAft>
              <a:defRPr sz="3600" b="1">
                <a:solidFill>
                  <a:srgbClr val="00B0F0"/>
                </a:solidFill>
                <a:latin typeface="Arial" charset="0"/>
                <a:cs typeface="Arial" charset="0"/>
              </a:defRPr>
            </a:lvl6pPr>
            <a:lvl7pPr marL="914400" algn="l" rtl="0" eaLnBrk="1" fontAlgn="base" hangingPunct="1">
              <a:spcBef>
                <a:spcPct val="0"/>
              </a:spcBef>
              <a:spcAft>
                <a:spcPct val="0"/>
              </a:spcAft>
              <a:defRPr sz="3600" b="1">
                <a:solidFill>
                  <a:srgbClr val="00B0F0"/>
                </a:solidFill>
                <a:latin typeface="Arial" charset="0"/>
                <a:cs typeface="Arial" charset="0"/>
              </a:defRPr>
            </a:lvl7pPr>
            <a:lvl8pPr marL="1371600" algn="l" rtl="0" eaLnBrk="1" fontAlgn="base" hangingPunct="1">
              <a:spcBef>
                <a:spcPct val="0"/>
              </a:spcBef>
              <a:spcAft>
                <a:spcPct val="0"/>
              </a:spcAft>
              <a:defRPr sz="3600" b="1">
                <a:solidFill>
                  <a:srgbClr val="00B0F0"/>
                </a:solidFill>
                <a:latin typeface="Arial" charset="0"/>
                <a:cs typeface="Arial" charset="0"/>
              </a:defRPr>
            </a:lvl8pPr>
            <a:lvl9pPr marL="1828800" algn="l" rtl="0" eaLnBrk="1" fontAlgn="base" hangingPunct="1">
              <a:spcBef>
                <a:spcPct val="0"/>
              </a:spcBef>
              <a:spcAft>
                <a:spcPct val="0"/>
              </a:spcAft>
              <a:defRPr sz="3600" b="1">
                <a:solidFill>
                  <a:srgbClr val="00B0F0"/>
                </a:solidFill>
                <a:latin typeface="Arial" charset="0"/>
                <a:cs typeface="Arial" charset="0"/>
              </a:defRPr>
            </a:lvl9pPr>
          </a:lstStyle>
          <a:p>
            <a:pPr marL="457189" indent="-493188" defTabSz="457189" eaLnBrk="1" hangingPunct="1">
              <a:lnSpc>
                <a:spcPct val="150000"/>
              </a:lnSpc>
              <a:buFont typeface="Arial"/>
              <a:buChar char="•"/>
              <a:defRPr/>
            </a:pPr>
            <a:endParaRPr lang="es-ES" dirty="0">
              <a:solidFill>
                <a:srgbClr val="000090"/>
              </a:solidFill>
              <a:latin typeface="Arial" charset="0"/>
              <a:ea typeface="Heiti SC Light" charset="0"/>
              <a:cs typeface="Arial" charset="0"/>
            </a:endParaRPr>
          </a:p>
        </p:txBody>
      </p:sp>
      <p:sp>
        <p:nvSpPr>
          <p:cNvPr id="5" name="Rectangle 3"/>
          <p:cNvSpPr txBox="1">
            <a:spLocks noChangeArrowheads="1"/>
          </p:cNvSpPr>
          <p:nvPr/>
        </p:nvSpPr>
        <p:spPr bwMode="auto">
          <a:xfrm>
            <a:off x="998483" y="915960"/>
            <a:ext cx="10163504" cy="37385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SzPct val="60000"/>
              <a:buBlip>
                <a:blip r:embed="rId2"/>
              </a:buBlip>
              <a:defRPr sz="3200" kern="1200">
                <a:solidFill>
                  <a:schemeClr val="tx1"/>
                </a:solidFill>
                <a:latin typeface="Arial" pitchFamily="34" charset="0"/>
                <a:ea typeface="+mn-ea"/>
                <a:cs typeface="Arial" pitchFamily="34" charset="0"/>
              </a:defRPr>
            </a:lvl1pPr>
            <a:lvl2pPr marL="742950" indent="-285750" algn="l" rtl="0" eaLnBrk="0" fontAlgn="base" hangingPunct="0">
              <a:spcBef>
                <a:spcPct val="0"/>
              </a:spcBef>
              <a:spcAft>
                <a:spcPct val="0"/>
              </a:spcAft>
              <a:buSzPct val="65000"/>
              <a:buBlip>
                <a:blip r:embed="rId2"/>
              </a:buBlip>
              <a:defRPr sz="2400" kern="1200">
                <a:solidFill>
                  <a:schemeClr val="tx1"/>
                </a:solidFill>
                <a:latin typeface="Arial" pitchFamily="34" charset="0"/>
                <a:ea typeface="+mn-ea"/>
                <a:cs typeface="Arial" pitchFamily="34" charset="0"/>
              </a:defRPr>
            </a:lvl2pPr>
            <a:lvl3pPr marL="1143000" indent="-228600" algn="l" rtl="0" eaLnBrk="0" fontAlgn="base" hangingPunct="0">
              <a:spcBef>
                <a:spcPct val="0"/>
              </a:spcBef>
              <a:spcAft>
                <a:spcPct val="0"/>
              </a:spcAft>
              <a:buSzPct val="65000"/>
              <a:buBlip>
                <a:blip r:embed="rId2"/>
              </a:buBlip>
              <a:defRPr sz="2400" kern="1200">
                <a:solidFill>
                  <a:schemeClr val="tx1"/>
                </a:solidFill>
                <a:latin typeface="Arial" pitchFamily="34" charset="0"/>
                <a:ea typeface="+mn-ea"/>
                <a:cs typeface="Arial" pitchFamily="34" charset="0"/>
              </a:defRPr>
            </a:lvl3pPr>
            <a:lvl4pPr marL="1600200" indent="-228600" algn="l" rtl="0" eaLnBrk="0" fontAlgn="base" hangingPunct="0">
              <a:spcBef>
                <a:spcPct val="0"/>
              </a:spcBef>
              <a:spcAft>
                <a:spcPct val="0"/>
              </a:spcAft>
              <a:buSzPct val="65000"/>
              <a:buBlip>
                <a:blip r:embed="rId2"/>
              </a:buBlip>
              <a:defRPr sz="2400"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891" indent="-342891" defTabSz="914377">
              <a:lnSpc>
                <a:spcPct val="90000"/>
              </a:lnSpc>
              <a:buFont typeface="Wingdings" charset="2"/>
              <a:buChar char="Ø"/>
              <a:defRPr/>
            </a:pPr>
            <a:endParaRPr lang="es-ES" sz="2400" dirty="0">
              <a:solidFill>
                <a:prstClr val="black"/>
              </a:solidFill>
              <a:latin typeface="Arial" charset="0"/>
              <a:ea typeface="SimSun" charset="0"/>
              <a:cs typeface="SimSun" charset="0"/>
            </a:endParaRPr>
          </a:p>
          <a:p>
            <a:pPr marL="342891" indent="-342891" defTabSz="914377">
              <a:lnSpc>
                <a:spcPct val="90000"/>
              </a:lnSpc>
              <a:buFont typeface="Wingdings" charset="2"/>
              <a:buChar char="Ø"/>
              <a:defRPr/>
            </a:pPr>
            <a:r>
              <a:rPr lang="es-ES" sz="2400" dirty="0">
                <a:solidFill>
                  <a:prstClr val="black"/>
                </a:solidFill>
                <a:latin typeface="Arial" charset="0"/>
                <a:ea typeface="SimSun" charset="0"/>
                <a:cs typeface="SimSun" charset="0"/>
              </a:rPr>
              <a:t>  63 yo </a:t>
            </a:r>
            <a:r>
              <a:rPr lang="es-ES" sz="2400" dirty="0" err="1">
                <a:solidFill>
                  <a:prstClr val="black"/>
                </a:solidFill>
                <a:latin typeface="Arial" charset="0"/>
                <a:ea typeface="SimSun" charset="0"/>
                <a:cs typeface="SimSun" charset="0"/>
              </a:rPr>
              <a:t>male</a:t>
            </a:r>
            <a:endParaRPr lang="es-ES" sz="2400" dirty="0">
              <a:solidFill>
                <a:prstClr val="black"/>
              </a:solidFill>
              <a:latin typeface="Arial" charset="0"/>
              <a:ea typeface="SimSun" charset="0"/>
              <a:cs typeface="SimSun" charset="0"/>
            </a:endParaRPr>
          </a:p>
          <a:p>
            <a:pPr marL="342891" indent="-342891" defTabSz="914377">
              <a:lnSpc>
                <a:spcPct val="90000"/>
              </a:lnSpc>
              <a:buFont typeface="Wingdings" charset="2"/>
              <a:buChar char="Ø"/>
              <a:defRPr/>
            </a:pPr>
            <a:r>
              <a:rPr lang="es-ES" sz="2400" dirty="0">
                <a:solidFill>
                  <a:prstClr val="black"/>
                </a:solidFill>
                <a:latin typeface="Arial" charset="0"/>
                <a:ea typeface="SimSun" charset="0"/>
                <a:cs typeface="SimSun" charset="0"/>
              </a:rPr>
              <a:t>  ACZ </a:t>
            </a:r>
          </a:p>
          <a:p>
            <a:pPr marL="533387" lvl="1" indent="0" defTabSz="914377">
              <a:lnSpc>
                <a:spcPct val="90000"/>
              </a:lnSpc>
              <a:buNone/>
              <a:defRPr/>
            </a:pPr>
            <a:r>
              <a:rPr lang="es-ES" dirty="0">
                <a:solidFill>
                  <a:prstClr val="black"/>
                </a:solidFill>
                <a:latin typeface="Arial" charset="0"/>
                <a:ea typeface="SimSun" charset="0"/>
                <a:cs typeface="SimSun" charset="0"/>
              </a:rPr>
              <a:t> - Prior </a:t>
            </a:r>
            <a:r>
              <a:rPr lang="es-ES" dirty="0" err="1">
                <a:solidFill>
                  <a:prstClr val="black"/>
                </a:solidFill>
                <a:latin typeface="Arial" charset="0"/>
                <a:ea typeface="SimSun" charset="0"/>
                <a:cs typeface="SimSun" charset="0"/>
              </a:rPr>
              <a:t>smoker</a:t>
            </a:r>
            <a:r>
              <a:rPr lang="es-ES" dirty="0">
                <a:solidFill>
                  <a:prstClr val="black"/>
                </a:solidFill>
                <a:latin typeface="Arial" charset="0"/>
                <a:ea typeface="SimSun" charset="0"/>
                <a:cs typeface="SimSun" charset="0"/>
              </a:rPr>
              <a:t> (38 y/p)</a:t>
            </a:r>
          </a:p>
          <a:p>
            <a:pPr marL="533387" lvl="1" indent="0" defTabSz="914377">
              <a:lnSpc>
                <a:spcPct val="90000"/>
              </a:lnSpc>
              <a:buNone/>
              <a:defRPr/>
            </a:pPr>
            <a:r>
              <a:rPr lang="es-ES" dirty="0">
                <a:solidFill>
                  <a:prstClr val="black"/>
                </a:solidFill>
                <a:latin typeface="Arial" charset="0"/>
                <a:ea typeface="SimSun" charset="0"/>
                <a:cs typeface="SimSun" charset="0"/>
              </a:rPr>
              <a:t> - HBP and </a:t>
            </a:r>
            <a:r>
              <a:rPr lang="es-ES" dirty="0" err="1">
                <a:solidFill>
                  <a:prstClr val="black"/>
                </a:solidFill>
                <a:latin typeface="Arial" charset="0"/>
                <a:ea typeface="SimSun" charset="0"/>
                <a:cs typeface="SimSun" charset="0"/>
              </a:rPr>
              <a:t>dyslipemia</a:t>
            </a:r>
            <a:endParaRPr lang="es-ES" dirty="0">
              <a:solidFill>
                <a:prstClr val="black"/>
              </a:solidFill>
              <a:latin typeface="Arial" charset="0"/>
              <a:ea typeface="SimSun" charset="0"/>
              <a:cs typeface="SimSun" charset="0"/>
            </a:endParaRPr>
          </a:p>
          <a:p>
            <a:pPr marL="533387" lvl="1" indent="0" defTabSz="914377">
              <a:lnSpc>
                <a:spcPct val="90000"/>
              </a:lnSpc>
              <a:buNone/>
              <a:defRPr/>
            </a:pPr>
            <a:r>
              <a:rPr lang="es-ES" dirty="0">
                <a:solidFill>
                  <a:prstClr val="black"/>
                </a:solidFill>
                <a:latin typeface="Arial" charset="0"/>
                <a:ea typeface="SimSun" charset="0"/>
                <a:cs typeface="SimSun" charset="0"/>
              </a:rPr>
              <a:t> - AF </a:t>
            </a:r>
            <a:r>
              <a:rPr lang="es-ES" dirty="0" err="1">
                <a:solidFill>
                  <a:prstClr val="black"/>
                </a:solidFill>
                <a:latin typeface="Arial" charset="0"/>
                <a:ea typeface="SimSun" charset="0"/>
                <a:cs typeface="SimSun" charset="0"/>
              </a:rPr>
              <a:t>Cardioverted</a:t>
            </a:r>
            <a:endParaRPr lang="es-ES" dirty="0">
              <a:solidFill>
                <a:prstClr val="black"/>
              </a:solidFill>
              <a:latin typeface="Arial" charset="0"/>
              <a:ea typeface="SimSun" charset="0"/>
              <a:cs typeface="SimSun" charset="0"/>
            </a:endParaRPr>
          </a:p>
          <a:p>
            <a:pPr marL="533387" lvl="1" indent="0" defTabSz="914377">
              <a:lnSpc>
                <a:spcPct val="90000"/>
              </a:lnSpc>
              <a:buNone/>
              <a:defRPr/>
            </a:pPr>
            <a:r>
              <a:rPr lang="es-ES" dirty="0">
                <a:solidFill>
                  <a:prstClr val="black"/>
                </a:solidFill>
                <a:latin typeface="Arial" charset="0"/>
                <a:ea typeface="SimSun" charset="0"/>
                <a:cs typeface="SimSun" charset="0"/>
              </a:rPr>
              <a:t> - CAD – 3 </a:t>
            </a:r>
            <a:r>
              <a:rPr lang="es-ES" dirty="0" err="1">
                <a:solidFill>
                  <a:prstClr val="black"/>
                </a:solidFill>
                <a:latin typeface="Arial" charset="0"/>
                <a:ea typeface="SimSun" charset="0"/>
                <a:cs typeface="SimSun" charset="0"/>
              </a:rPr>
              <a:t>vessel</a:t>
            </a:r>
            <a:r>
              <a:rPr lang="es-ES" dirty="0">
                <a:solidFill>
                  <a:prstClr val="black"/>
                </a:solidFill>
                <a:latin typeface="Arial" charset="0"/>
                <a:ea typeface="SimSun" charset="0"/>
                <a:cs typeface="SimSun" charset="0"/>
              </a:rPr>
              <a:t> re-</a:t>
            </a:r>
            <a:r>
              <a:rPr lang="es-ES" dirty="0" err="1">
                <a:solidFill>
                  <a:prstClr val="black"/>
                </a:solidFill>
                <a:latin typeface="Arial" charset="0"/>
                <a:ea typeface="SimSun" charset="0"/>
                <a:cs typeface="SimSun" charset="0"/>
              </a:rPr>
              <a:t>vascularization</a:t>
            </a:r>
            <a:r>
              <a:rPr lang="es-ES" dirty="0">
                <a:solidFill>
                  <a:prstClr val="black"/>
                </a:solidFill>
                <a:latin typeface="Arial" charset="0"/>
                <a:ea typeface="SimSun" charset="0"/>
                <a:cs typeface="SimSun" charset="0"/>
              </a:rPr>
              <a:t> </a:t>
            </a:r>
            <a:r>
              <a:rPr lang="es-ES" dirty="0" err="1">
                <a:solidFill>
                  <a:prstClr val="black"/>
                </a:solidFill>
                <a:latin typeface="Arial" charset="0"/>
                <a:ea typeface="SimSun" charset="0"/>
                <a:cs typeface="SimSun" charset="0"/>
              </a:rPr>
              <a:t>surgery</a:t>
            </a:r>
            <a:r>
              <a:rPr lang="es-ES" dirty="0">
                <a:solidFill>
                  <a:prstClr val="black"/>
                </a:solidFill>
                <a:latin typeface="Arial" charset="0"/>
                <a:ea typeface="SimSun" charset="0"/>
                <a:cs typeface="SimSun" charset="0"/>
              </a:rPr>
              <a:t> in </a:t>
            </a:r>
            <a:r>
              <a:rPr lang="es-ES" dirty="0" err="1">
                <a:solidFill>
                  <a:prstClr val="black"/>
                </a:solidFill>
                <a:latin typeface="Arial" charset="0"/>
                <a:ea typeface="SimSun" charset="0"/>
                <a:cs typeface="SimSun" charset="0"/>
              </a:rPr>
              <a:t>Aug</a:t>
            </a:r>
            <a:r>
              <a:rPr lang="es-ES" dirty="0">
                <a:solidFill>
                  <a:prstClr val="black"/>
                </a:solidFill>
                <a:latin typeface="Arial" charset="0"/>
                <a:ea typeface="SimSun" charset="0"/>
                <a:cs typeface="SimSun" charset="0"/>
              </a:rPr>
              <a:t> 2009</a:t>
            </a:r>
          </a:p>
          <a:p>
            <a:pPr marL="342891" indent="-342891" defTabSz="914377">
              <a:lnSpc>
                <a:spcPct val="90000"/>
              </a:lnSpc>
              <a:buFont typeface="Wingdings" charset="2"/>
              <a:buChar char="Ø"/>
              <a:defRPr/>
            </a:pPr>
            <a:r>
              <a:rPr lang="es-ES" sz="2400" dirty="0">
                <a:solidFill>
                  <a:prstClr val="black"/>
                </a:solidFill>
                <a:latin typeface="Arial" charset="0"/>
                <a:ea typeface="SimSun" charset="0"/>
                <a:cs typeface="SimSun" charset="0"/>
              </a:rPr>
              <a:t>  </a:t>
            </a:r>
            <a:r>
              <a:rPr lang="es-ES" sz="2400" dirty="0" err="1">
                <a:solidFill>
                  <a:prstClr val="black"/>
                </a:solidFill>
                <a:latin typeface="Arial" charset="0"/>
                <a:ea typeface="SimSun" charset="0"/>
                <a:cs typeface="SimSun" charset="0"/>
              </a:rPr>
              <a:t>Jan</a:t>
            </a:r>
            <a:r>
              <a:rPr lang="es-ES" sz="2400" dirty="0">
                <a:solidFill>
                  <a:prstClr val="black"/>
                </a:solidFill>
                <a:latin typeface="Arial" charset="0"/>
                <a:ea typeface="SimSun" charset="0"/>
                <a:cs typeface="SimSun" charset="0"/>
              </a:rPr>
              <a:t> 2018: </a:t>
            </a:r>
            <a:r>
              <a:rPr lang="es-ES" sz="2400" dirty="0" err="1">
                <a:solidFill>
                  <a:prstClr val="black"/>
                </a:solidFill>
                <a:latin typeface="Arial" charset="0"/>
                <a:ea typeface="SimSun" charset="0"/>
                <a:cs typeface="SimSun" charset="0"/>
              </a:rPr>
              <a:t>Stage</a:t>
            </a:r>
            <a:r>
              <a:rPr lang="es-ES" sz="2400" dirty="0">
                <a:solidFill>
                  <a:prstClr val="black"/>
                </a:solidFill>
                <a:latin typeface="Arial" charset="0"/>
                <a:ea typeface="SimSun" charset="0"/>
                <a:cs typeface="SimSun" charset="0"/>
              </a:rPr>
              <a:t> IV SCLC of </a:t>
            </a:r>
            <a:r>
              <a:rPr lang="es-ES" sz="2400" dirty="0" err="1">
                <a:solidFill>
                  <a:prstClr val="black"/>
                </a:solidFill>
                <a:latin typeface="Arial" charset="0"/>
                <a:ea typeface="SimSun" charset="0"/>
                <a:cs typeface="SimSun" charset="0"/>
              </a:rPr>
              <a:t>the</a:t>
            </a:r>
            <a:r>
              <a:rPr lang="es-ES" sz="2400" dirty="0">
                <a:solidFill>
                  <a:prstClr val="black"/>
                </a:solidFill>
                <a:latin typeface="Arial" charset="0"/>
                <a:ea typeface="SimSun" charset="0"/>
                <a:cs typeface="SimSun" charset="0"/>
              </a:rPr>
              <a:t> RLL </a:t>
            </a:r>
            <a:r>
              <a:rPr lang="es-ES" sz="2400" dirty="0" err="1">
                <a:solidFill>
                  <a:prstClr val="black"/>
                </a:solidFill>
                <a:latin typeface="Arial" charset="0"/>
                <a:ea typeface="SimSun" charset="0"/>
                <a:cs typeface="SimSun" charset="0"/>
              </a:rPr>
              <a:t>with</a:t>
            </a:r>
            <a:r>
              <a:rPr lang="es-ES" sz="2400" dirty="0">
                <a:solidFill>
                  <a:prstClr val="black"/>
                </a:solidFill>
                <a:latin typeface="Arial" charset="0"/>
                <a:ea typeface="SimSun" charset="0"/>
                <a:cs typeface="SimSun" charset="0"/>
              </a:rPr>
              <a:t> SCC</a:t>
            </a:r>
          </a:p>
          <a:p>
            <a:pPr marL="342891" indent="-342891" defTabSz="914377">
              <a:lnSpc>
                <a:spcPct val="90000"/>
              </a:lnSpc>
              <a:buFont typeface="Wingdings" charset="2"/>
              <a:buChar char="Ø"/>
              <a:defRPr/>
            </a:pPr>
            <a:r>
              <a:rPr lang="es-ES" sz="2400" dirty="0">
                <a:solidFill>
                  <a:prstClr val="black"/>
                </a:solidFill>
                <a:latin typeface="Arial" charset="0"/>
                <a:ea typeface="SimSun" charset="0"/>
                <a:cs typeface="SimSun" charset="0"/>
              </a:rPr>
              <a:t>  </a:t>
            </a:r>
            <a:r>
              <a:rPr lang="es-ES" sz="2400" dirty="0" err="1">
                <a:solidFill>
                  <a:prstClr val="black"/>
                </a:solidFill>
                <a:latin typeface="Arial" charset="0"/>
                <a:ea typeface="SimSun" charset="0"/>
                <a:cs typeface="SimSun" charset="0"/>
              </a:rPr>
              <a:t>Jan</a:t>
            </a:r>
            <a:r>
              <a:rPr lang="es-ES" sz="2400" dirty="0">
                <a:solidFill>
                  <a:prstClr val="black"/>
                </a:solidFill>
                <a:latin typeface="Arial" charset="0"/>
                <a:ea typeface="SimSun" charset="0"/>
                <a:cs typeface="SimSun" charset="0"/>
              </a:rPr>
              <a:t> 2018: </a:t>
            </a:r>
            <a:r>
              <a:rPr lang="es-ES" sz="2400" dirty="0">
                <a:solidFill>
                  <a:srgbClr val="141414"/>
                </a:solidFill>
                <a:latin typeface="Arial" charset="0"/>
                <a:ea typeface="SimSun" charset="0"/>
                <a:cs typeface="SimSun" charset="0"/>
              </a:rPr>
              <a:t>Local Hospital: </a:t>
            </a:r>
            <a:r>
              <a:rPr lang="es-ES" sz="2400" b="1" dirty="0" err="1">
                <a:solidFill>
                  <a:srgbClr val="345B0E"/>
                </a:solidFill>
                <a:latin typeface="Arial" charset="0"/>
                <a:ea typeface="SimSun" charset="0"/>
                <a:cs typeface="SimSun" charset="0"/>
              </a:rPr>
              <a:t>Radiation</a:t>
            </a:r>
            <a:r>
              <a:rPr lang="es-ES" sz="2400" b="1" dirty="0">
                <a:solidFill>
                  <a:srgbClr val="345B0E"/>
                </a:solidFill>
                <a:latin typeface="Arial" charset="0"/>
                <a:ea typeface="SimSun" charset="0"/>
                <a:cs typeface="SimSun" charset="0"/>
              </a:rPr>
              <a:t> </a:t>
            </a:r>
            <a:r>
              <a:rPr lang="es-ES" sz="2400" b="1" dirty="0" err="1">
                <a:solidFill>
                  <a:srgbClr val="345B0E"/>
                </a:solidFill>
                <a:latin typeface="Arial" charset="0"/>
                <a:ea typeface="SimSun" charset="0"/>
                <a:cs typeface="SimSun" charset="0"/>
              </a:rPr>
              <a:t>therapy</a:t>
            </a:r>
            <a:r>
              <a:rPr lang="es-ES" sz="2400" b="1" dirty="0">
                <a:solidFill>
                  <a:srgbClr val="345B0E"/>
                </a:solidFill>
                <a:latin typeface="Arial" charset="0"/>
                <a:ea typeface="SimSun" charset="0"/>
                <a:cs typeface="SimSun" charset="0"/>
              </a:rPr>
              <a:t> </a:t>
            </a:r>
            <a:r>
              <a:rPr lang="es-ES" sz="2400" dirty="0">
                <a:solidFill>
                  <a:srgbClr val="141414"/>
                </a:solidFill>
                <a:latin typeface="Arial" charset="0"/>
                <a:ea typeface="SimSun" charset="0"/>
                <a:cs typeface="SimSun" charset="0"/>
              </a:rPr>
              <a:t>(10 x 300 </a:t>
            </a:r>
            <a:r>
              <a:rPr lang="es-ES" sz="2400" dirty="0" err="1">
                <a:solidFill>
                  <a:srgbClr val="141414"/>
                </a:solidFill>
                <a:latin typeface="Arial" charset="0"/>
                <a:ea typeface="SimSun" charset="0"/>
                <a:cs typeface="SimSun" charset="0"/>
              </a:rPr>
              <a:t>cGy</a:t>
            </a:r>
            <a:r>
              <a:rPr lang="es-ES" sz="2400" dirty="0">
                <a:solidFill>
                  <a:srgbClr val="141414"/>
                </a:solidFill>
                <a:latin typeface="Arial" charset="0"/>
                <a:ea typeface="SimSun" charset="0"/>
                <a:cs typeface="SimSun" charset="0"/>
              </a:rPr>
              <a:t>) </a:t>
            </a:r>
          </a:p>
          <a:p>
            <a:pPr marL="342891" indent="-342891" defTabSz="914377">
              <a:lnSpc>
                <a:spcPct val="90000"/>
              </a:lnSpc>
              <a:buFont typeface="Wingdings" charset="2"/>
              <a:buChar char="Ø"/>
              <a:defRPr/>
            </a:pPr>
            <a:r>
              <a:rPr lang="es-ES" sz="2400" dirty="0">
                <a:solidFill>
                  <a:srgbClr val="141414"/>
                </a:solidFill>
                <a:latin typeface="Arial" charset="0"/>
                <a:ea typeface="SimSun" charset="0"/>
                <a:cs typeface="SimSun" charset="0"/>
              </a:rPr>
              <a:t>  Feb 2018 – Feb 2019: </a:t>
            </a:r>
            <a:r>
              <a:rPr lang="es-ES" sz="2400" b="1" dirty="0" err="1">
                <a:solidFill>
                  <a:srgbClr val="C00000"/>
                </a:solidFill>
                <a:latin typeface="Arial" charset="0"/>
                <a:ea typeface="SimSun" charset="0"/>
                <a:cs typeface="SimSun" charset="0"/>
              </a:rPr>
              <a:t>Caspian</a:t>
            </a:r>
            <a:r>
              <a:rPr lang="es-ES" sz="2400" b="1" dirty="0">
                <a:solidFill>
                  <a:srgbClr val="C00000"/>
                </a:solidFill>
                <a:latin typeface="Arial" charset="0"/>
                <a:ea typeface="SimSun" charset="0"/>
                <a:cs typeface="SimSun" charset="0"/>
              </a:rPr>
              <a:t> régimen x 14 </a:t>
            </a:r>
          </a:p>
          <a:p>
            <a:pPr marL="342891" indent="-342891" defTabSz="914377">
              <a:lnSpc>
                <a:spcPct val="90000"/>
              </a:lnSpc>
              <a:buFont typeface="Wingdings" charset="2"/>
              <a:buChar char="Ø"/>
              <a:defRPr/>
            </a:pPr>
            <a:r>
              <a:rPr lang="es-ES" sz="2400" dirty="0">
                <a:solidFill>
                  <a:srgbClr val="141414"/>
                </a:solidFill>
                <a:latin typeface="Arial" charset="0"/>
                <a:ea typeface="SimSun" charset="0"/>
                <a:cs typeface="SimSun" charset="0"/>
              </a:rPr>
              <a:t>  </a:t>
            </a:r>
            <a:r>
              <a:rPr lang="es-ES" sz="2400" dirty="0" err="1">
                <a:solidFill>
                  <a:srgbClr val="141414"/>
                </a:solidFill>
                <a:latin typeface="Arial" charset="0"/>
                <a:ea typeface="SimSun" charset="0"/>
                <a:cs typeface="SimSun" charset="0"/>
              </a:rPr>
              <a:t>March</a:t>
            </a:r>
            <a:r>
              <a:rPr lang="es-ES" sz="2400" dirty="0">
                <a:solidFill>
                  <a:srgbClr val="141414"/>
                </a:solidFill>
                <a:latin typeface="Arial" charset="0"/>
                <a:ea typeface="SimSun" charset="0"/>
                <a:cs typeface="SimSun" charset="0"/>
              </a:rPr>
              <a:t> 2019 – June 2019: </a:t>
            </a:r>
            <a:r>
              <a:rPr lang="es-ES" sz="2400" b="1" dirty="0" err="1">
                <a:solidFill>
                  <a:srgbClr val="345B0E"/>
                </a:solidFill>
                <a:latin typeface="Arial" charset="0"/>
                <a:ea typeface="SimSun" charset="0"/>
                <a:cs typeface="SimSun" charset="0"/>
              </a:rPr>
              <a:t>Cb</a:t>
            </a:r>
            <a:r>
              <a:rPr lang="es-ES" sz="2400" b="1" dirty="0">
                <a:solidFill>
                  <a:srgbClr val="345B0E"/>
                </a:solidFill>
                <a:latin typeface="Arial" charset="0"/>
                <a:ea typeface="SimSun" charset="0"/>
                <a:cs typeface="SimSun" charset="0"/>
              </a:rPr>
              <a:t>/VP-16 x 4</a:t>
            </a:r>
          </a:p>
          <a:p>
            <a:pPr marL="342891" indent="-342891" defTabSz="914377">
              <a:lnSpc>
                <a:spcPct val="90000"/>
              </a:lnSpc>
              <a:buFont typeface="Wingdings" charset="2"/>
              <a:buChar char="Ø"/>
              <a:defRPr/>
            </a:pPr>
            <a:r>
              <a:rPr lang="es-ES" sz="2400" dirty="0">
                <a:solidFill>
                  <a:srgbClr val="141414"/>
                </a:solidFill>
                <a:latin typeface="Arial" charset="0"/>
                <a:ea typeface="SimSun" charset="0"/>
                <a:cs typeface="SimSun" charset="0"/>
              </a:rPr>
              <a:t>  </a:t>
            </a:r>
            <a:r>
              <a:rPr lang="es-ES" sz="2400" dirty="0" err="1">
                <a:solidFill>
                  <a:srgbClr val="141414"/>
                </a:solidFill>
                <a:latin typeface="Arial" charset="0"/>
                <a:ea typeface="SimSun" charset="0"/>
                <a:cs typeface="SimSun" charset="0"/>
              </a:rPr>
              <a:t>October</a:t>
            </a:r>
            <a:r>
              <a:rPr lang="es-ES" sz="2400" dirty="0">
                <a:solidFill>
                  <a:srgbClr val="141414"/>
                </a:solidFill>
                <a:latin typeface="Arial" charset="0"/>
                <a:ea typeface="SimSun" charset="0"/>
                <a:cs typeface="SimSun" charset="0"/>
              </a:rPr>
              <a:t> 2019-Jan 2022: </a:t>
            </a:r>
            <a:r>
              <a:rPr lang="es-ES" sz="2400" b="1" dirty="0" err="1">
                <a:solidFill>
                  <a:srgbClr val="C00000"/>
                </a:solidFill>
                <a:latin typeface="Arial" charset="0"/>
                <a:ea typeface="SimSun" charset="0"/>
                <a:cs typeface="SimSun" charset="0"/>
              </a:rPr>
              <a:t>Lurbinectedin-Irinotecan</a:t>
            </a:r>
            <a:r>
              <a:rPr lang="es-ES" sz="2400" b="1" dirty="0">
                <a:solidFill>
                  <a:srgbClr val="C00000"/>
                </a:solidFill>
                <a:latin typeface="Arial" charset="0"/>
                <a:ea typeface="SimSun" charset="0"/>
                <a:cs typeface="SimSun" charset="0"/>
              </a:rPr>
              <a:t> x 36</a:t>
            </a:r>
          </a:p>
          <a:p>
            <a:pPr marL="342891" indent="-342891" defTabSz="914377">
              <a:lnSpc>
                <a:spcPct val="90000"/>
              </a:lnSpc>
              <a:buFont typeface="Wingdings" charset="2"/>
              <a:buChar char="Ø"/>
              <a:defRPr/>
            </a:pPr>
            <a:endParaRPr lang="es-ES" sz="2400" dirty="0">
              <a:solidFill>
                <a:prstClr val="black"/>
              </a:solidFill>
              <a:latin typeface="Arial" charset="0"/>
              <a:ea typeface="SimSun" charset="0"/>
              <a:cs typeface="SimSun" charset="0"/>
            </a:endParaRPr>
          </a:p>
        </p:txBody>
      </p:sp>
      <p:sp>
        <p:nvSpPr>
          <p:cNvPr id="3" name="CuadroTexto 2">
            <a:extLst>
              <a:ext uri="{FF2B5EF4-FFF2-40B4-BE49-F238E27FC236}">
                <a16:creationId xmlns:a16="http://schemas.microsoft.com/office/drawing/2014/main" id="{33FF9E01-E4AA-2946-8435-4855A5350BEF}"/>
              </a:ext>
            </a:extLst>
          </p:cNvPr>
          <p:cNvSpPr txBox="1"/>
          <p:nvPr/>
        </p:nvSpPr>
        <p:spPr>
          <a:xfrm>
            <a:off x="9892262" y="3432311"/>
            <a:ext cx="2144625" cy="1938992"/>
          </a:xfrm>
          <a:prstGeom prst="rect">
            <a:avLst/>
          </a:prstGeom>
          <a:noFill/>
          <a:ln>
            <a:solidFill>
              <a:srgbClr val="C00000"/>
            </a:solidFill>
          </a:ln>
        </p:spPr>
        <p:txBody>
          <a:bodyPr wrap="none" rtlCol="0">
            <a:spAutoFit/>
          </a:bodyPr>
          <a:lstStyle/>
          <a:p>
            <a:pPr algn="ctr">
              <a:defRPr/>
            </a:pPr>
            <a:r>
              <a:rPr lang="es-ES" sz="2400" b="1" dirty="0">
                <a:solidFill>
                  <a:srgbClr val="C00000"/>
                </a:solidFill>
                <a:latin typeface="Calibri" panose="020F0502020204030204"/>
              </a:rPr>
              <a:t>Response – PFS</a:t>
            </a:r>
          </a:p>
          <a:p>
            <a:pPr algn="ctr">
              <a:defRPr/>
            </a:pPr>
            <a:endParaRPr lang="es-ES" sz="2400" dirty="0">
              <a:solidFill>
                <a:srgbClr val="141414"/>
              </a:solidFill>
              <a:latin typeface="Calibri" panose="020F0502020204030204"/>
            </a:endParaRPr>
          </a:p>
          <a:p>
            <a:pPr algn="ctr">
              <a:defRPr/>
            </a:pPr>
            <a:r>
              <a:rPr lang="es-ES" sz="2400" b="1" dirty="0">
                <a:solidFill>
                  <a:srgbClr val="1B09EE"/>
                </a:solidFill>
                <a:latin typeface="Calibri" panose="020F0502020204030204"/>
              </a:rPr>
              <a:t>PR - 12 m</a:t>
            </a:r>
          </a:p>
          <a:p>
            <a:pPr algn="ctr">
              <a:defRPr/>
            </a:pPr>
            <a:r>
              <a:rPr lang="es-ES" sz="2400" b="1" dirty="0">
                <a:solidFill>
                  <a:srgbClr val="1B09EE"/>
                </a:solidFill>
                <a:latin typeface="Calibri" panose="020F0502020204030204"/>
              </a:rPr>
              <a:t>SD - 4 m</a:t>
            </a:r>
          </a:p>
          <a:p>
            <a:pPr algn="ctr">
              <a:defRPr/>
            </a:pPr>
            <a:r>
              <a:rPr lang="es-ES" sz="2400" b="1" dirty="0">
                <a:solidFill>
                  <a:srgbClr val="1B09EE"/>
                </a:solidFill>
                <a:latin typeface="Calibri" panose="020F0502020204030204"/>
              </a:rPr>
              <a:t>PR - 27 m+</a:t>
            </a:r>
          </a:p>
        </p:txBody>
      </p:sp>
      <p:cxnSp>
        <p:nvCxnSpPr>
          <p:cNvPr id="7" name="Conector recto de flecha 6">
            <a:extLst>
              <a:ext uri="{FF2B5EF4-FFF2-40B4-BE49-F238E27FC236}">
                <a16:creationId xmlns:a16="http://schemas.microsoft.com/office/drawing/2014/main" id="{0477C19A-5D31-0D4A-AC20-B880E1E2F1E7}"/>
              </a:ext>
            </a:extLst>
          </p:cNvPr>
          <p:cNvCxnSpPr>
            <a:cxnSpLocks/>
          </p:cNvCxnSpPr>
          <p:nvPr/>
        </p:nvCxnSpPr>
        <p:spPr>
          <a:xfrm>
            <a:off x="7885044" y="4412973"/>
            <a:ext cx="223603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Conector recto de flecha 7">
            <a:extLst>
              <a:ext uri="{FF2B5EF4-FFF2-40B4-BE49-F238E27FC236}">
                <a16:creationId xmlns:a16="http://schemas.microsoft.com/office/drawing/2014/main" id="{09BEB1C9-16B8-E843-BC86-9EB848C61E10}"/>
              </a:ext>
            </a:extLst>
          </p:cNvPr>
          <p:cNvCxnSpPr>
            <a:cxnSpLocks/>
          </p:cNvCxnSpPr>
          <p:nvPr/>
        </p:nvCxnSpPr>
        <p:spPr>
          <a:xfrm>
            <a:off x="7513983" y="4801701"/>
            <a:ext cx="260709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Conector recto de flecha 8">
            <a:extLst>
              <a:ext uri="{FF2B5EF4-FFF2-40B4-BE49-F238E27FC236}">
                <a16:creationId xmlns:a16="http://schemas.microsoft.com/office/drawing/2014/main" id="{D53272F6-EEEC-CC43-8BEA-780A05D5333B}"/>
              </a:ext>
            </a:extLst>
          </p:cNvPr>
          <p:cNvCxnSpPr>
            <a:cxnSpLocks/>
          </p:cNvCxnSpPr>
          <p:nvPr/>
        </p:nvCxnSpPr>
        <p:spPr>
          <a:xfrm>
            <a:off x="9528314" y="5269941"/>
            <a:ext cx="59718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CuadroTexto 12">
            <a:extLst>
              <a:ext uri="{FF2B5EF4-FFF2-40B4-BE49-F238E27FC236}">
                <a16:creationId xmlns:a16="http://schemas.microsoft.com/office/drawing/2014/main" id="{FC52CCEB-44CC-EE43-9349-F25FF0EABB03}"/>
              </a:ext>
            </a:extLst>
          </p:cNvPr>
          <p:cNvSpPr txBox="1"/>
          <p:nvPr/>
        </p:nvSpPr>
        <p:spPr>
          <a:xfrm>
            <a:off x="5221356" y="5830956"/>
            <a:ext cx="4735142" cy="666786"/>
          </a:xfrm>
          <a:prstGeom prst="rect">
            <a:avLst/>
          </a:prstGeom>
          <a:noFill/>
          <a:ln>
            <a:solidFill>
              <a:srgbClr val="C00000"/>
            </a:solidFill>
          </a:ln>
        </p:spPr>
        <p:txBody>
          <a:bodyPr wrap="none" rtlCol="0">
            <a:spAutoFit/>
          </a:bodyPr>
          <a:lstStyle/>
          <a:p>
            <a:pPr>
              <a:defRPr/>
            </a:pPr>
            <a:r>
              <a:rPr lang="es-ES" sz="3733" b="1" dirty="0">
                <a:solidFill>
                  <a:srgbClr val="1B09EE"/>
                </a:solidFill>
                <a:latin typeface="Calibri" panose="020F0502020204030204"/>
              </a:rPr>
              <a:t>SURVIVAL: 46+ </a:t>
            </a:r>
            <a:r>
              <a:rPr lang="es-ES" sz="3733" b="1" dirty="0" err="1">
                <a:solidFill>
                  <a:srgbClr val="1B09EE"/>
                </a:solidFill>
                <a:latin typeface="Calibri" panose="020F0502020204030204"/>
              </a:rPr>
              <a:t>months</a:t>
            </a:r>
            <a:endParaRPr lang="es-ES" sz="3733" b="1" dirty="0">
              <a:solidFill>
                <a:srgbClr val="1B09EE"/>
              </a:solidFill>
              <a:latin typeface="Calibri" panose="020F0502020204030204"/>
            </a:endParaRPr>
          </a:p>
        </p:txBody>
      </p:sp>
      <p:sp>
        <p:nvSpPr>
          <p:cNvPr id="10" name="TextBox 9">
            <a:extLst>
              <a:ext uri="{FF2B5EF4-FFF2-40B4-BE49-F238E27FC236}">
                <a16:creationId xmlns:a16="http://schemas.microsoft.com/office/drawing/2014/main" id="{F4D42375-FCE4-8A41-A96E-ABB01EAD4C7B}"/>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939164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CD26AD8-0285-48B2-A768-87263F972F79}"/>
              </a:ext>
            </a:extLst>
          </p:cNvPr>
          <p:cNvSpPr/>
          <p:nvPr/>
        </p:nvSpPr>
        <p:spPr>
          <a:xfrm>
            <a:off x="556998" y="1069371"/>
            <a:ext cx="11084141" cy="4426404"/>
          </a:xfrm>
          <a:prstGeom prst="rect">
            <a:avLst/>
          </a:prstGeom>
          <a:solidFill>
            <a:schemeClr val="bg1"/>
          </a:solidFill>
          <a:ln w="12700" algn="ctr">
            <a:solidFill>
              <a:schemeClr val="tx2"/>
            </a:solidFill>
            <a:round/>
            <a:headEnd/>
            <a:tailEnd/>
          </a:ln>
          <a:effectLst>
            <a:outerShdw blurRad="76200" dist="50800" dir="5400000" algn="t" rotWithShape="0">
              <a:schemeClr val="tx2">
                <a:lumMod val="50000"/>
                <a:alpha val="20000"/>
              </a:schemeClr>
            </a:outerShdw>
          </a:effectLst>
        </p:spPr>
        <p:txBody>
          <a:bodyPr wrap="square" lIns="192000" tIns="0" rIns="192000" bIns="0" anchor="ctr"/>
          <a:lstStyle/>
          <a:p>
            <a:pPr>
              <a:lnSpc>
                <a:spcPct val="90000"/>
              </a:lnSpc>
            </a:pPr>
            <a:endParaRPr lang="en-US" sz="2933" b="1">
              <a:solidFill>
                <a:prstClr val="white"/>
              </a:solidFill>
            </a:endParaRPr>
          </a:p>
        </p:txBody>
      </p:sp>
      <p:sp>
        <p:nvSpPr>
          <p:cNvPr id="2" name="Title 1">
            <a:extLst>
              <a:ext uri="{FF2B5EF4-FFF2-40B4-BE49-F238E27FC236}">
                <a16:creationId xmlns:a16="http://schemas.microsoft.com/office/drawing/2014/main" id="{6B28239F-08A0-4205-BC25-260CD5193A78}"/>
              </a:ext>
            </a:extLst>
          </p:cNvPr>
          <p:cNvSpPr>
            <a:spLocks noGrp="1"/>
          </p:cNvSpPr>
          <p:nvPr>
            <p:ph type="title"/>
          </p:nvPr>
        </p:nvSpPr>
        <p:spPr>
          <a:xfrm>
            <a:off x="451104" y="74558"/>
            <a:ext cx="11436096" cy="868680"/>
          </a:xfrm>
        </p:spPr>
        <p:txBody>
          <a:bodyPr>
            <a:normAutofit/>
          </a:bodyPr>
          <a:lstStyle/>
          <a:p>
            <a:r>
              <a:rPr lang="en-US" dirty="0">
                <a:solidFill>
                  <a:srgbClr val="003854"/>
                </a:solidFill>
                <a:latin typeface="+mn-lt"/>
              </a:rPr>
              <a:t>Lurbinectedin  - Preclinical Antitumor Activity</a:t>
            </a:r>
          </a:p>
        </p:txBody>
      </p:sp>
      <p:sp>
        <p:nvSpPr>
          <p:cNvPr id="4" name="Text Placeholder 3">
            <a:extLst>
              <a:ext uri="{FF2B5EF4-FFF2-40B4-BE49-F238E27FC236}">
                <a16:creationId xmlns:a16="http://schemas.microsoft.com/office/drawing/2014/main" id="{24CE3516-9845-433F-96E6-0CCFCF42F2CA}"/>
              </a:ext>
            </a:extLst>
          </p:cNvPr>
          <p:cNvSpPr>
            <a:spLocks noGrp="1"/>
          </p:cNvSpPr>
          <p:nvPr>
            <p:ph type="body" sz="quarter" idx="4294967295"/>
          </p:nvPr>
        </p:nvSpPr>
        <p:spPr>
          <a:xfrm>
            <a:off x="551386" y="6022709"/>
            <a:ext cx="5400599" cy="288797"/>
          </a:xfrm>
          <a:noFill/>
          <a:ln w="9525" algn="ctr">
            <a:noFill/>
            <a:miter lim="800000"/>
            <a:headEnd type="none" w="sm" len="sm"/>
            <a:tailEnd type="none" w="sm" len="sm"/>
          </a:ln>
          <a:effectLst/>
        </p:spPr>
        <p:txBody>
          <a:bodyPr vert="horz" wrap="square" lIns="0" tIns="0" rIns="0" bIns="0" rtlCol="0" anchor="b">
            <a:spAutoFit/>
          </a:bodyPr>
          <a:lstStyle/>
          <a:p>
            <a:pPr>
              <a:lnSpc>
                <a:spcPct val="95000"/>
              </a:lnSpc>
              <a:spcBef>
                <a:spcPts val="0"/>
              </a:spcBef>
              <a:spcAft>
                <a:spcPts val="200"/>
              </a:spcAft>
            </a:pPr>
            <a:r>
              <a:rPr lang="en-US" sz="900" i="1" dirty="0">
                <a:ea typeface="Arial Unicode MS" pitchFamily="34" charset="-128"/>
                <a:cs typeface="Arial Unicode MS" pitchFamily="34" charset="-128"/>
              </a:rPr>
              <a:t>1. </a:t>
            </a:r>
            <a:r>
              <a:rPr lang="en-US" sz="900" i="1" dirty="0" err="1">
                <a:ea typeface="Arial Unicode MS" pitchFamily="34" charset="-128"/>
                <a:cs typeface="Arial Unicode MS" pitchFamily="34" charset="-128"/>
              </a:rPr>
              <a:t>Santamaría</a:t>
            </a:r>
            <a:r>
              <a:rPr lang="en-US" sz="900" i="1" dirty="0">
                <a:ea typeface="Arial Unicode MS" pitchFamily="34" charset="-128"/>
                <a:cs typeface="Arial Unicode MS" pitchFamily="34" charset="-128"/>
              </a:rPr>
              <a:t> </a:t>
            </a:r>
            <a:r>
              <a:rPr lang="en-US" sz="900" i="1" dirty="0" err="1">
                <a:ea typeface="Arial Unicode MS" pitchFamily="34" charset="-128"/>
                <a:cs typeface="Arial Unicode MS" pitchFamily="34" charset="-128"/>
              </a:rPr>
              <a:t>Nuñez</a:t>
            </a:r>
            <a:r>
              <a:rPr lang="en-US" sz="900" i="1" dirty="0">
                <a:ea typeface="Arial Unicode MS" pitchFamily="34" charset="-128"/>
                <a:cs typeface="Arial Unicode MS" pitchFamily="34" charset="-128"/>
              </a:rPr>
              <a:t> G, et al. </a:t>
            </a:r>
            <a:r>
              <a:rPr lang="en-US" sz="900" i="1" dirty="0" err="1">
                <a:ea typeface="Arial Unicode MS" pitchFamily="34" charset="-128"/>
                <a:cs typeface="Arial Unicode MS" pitchFamily="34" charset="-128"/>
              </a:rPr>
              <a:t>Mol</a:t>
            </a:r>
            <a:r>
              <a:rPr lang="en-US" sz="900" i="1" dirty="0">
                <a:ea typeface="Arial Unicode MS" pitchFamily="34" charset="-128"/>
                <a:cs typeface="Arial Unicode MS" pitchFamily="34" charset="-128"/>
              </a:rPr>
              <a:t> Cancer </a:t>
            </a:r>
            <a:r>
              <a:rPr lang="en-US" sz="900" i="1" dirty="0" err="1">
                <a:ea typeface="Arial Unicode MS" pitchFamily="34" charset="-128"/>
                <a:cs typeface="Arial Unicode MS" pitchFamily="34" charset="-128"/>
              </a:rPr>
              <a:t>Ther</a:t>
            </a:r>
            <a:r>
              <a:rPr lang="en-US" sz="900" i="1" dirty="0">
                <a:ea typeface="Arial Unicode MS" pitchFamily="34" charset="-128"/>
                <a:cs typeface="Arial Unicode MS" pitchFamily="34" charset="-128"/>
              </a:rPr>
              <a:t>. 2016;15(10):2399-2412.</a:t>
            </a:r>
          </a:p>
          <a:p>
            <a:pPr>
              <a:lnSpc>
                <a:spcPct val="95000"/>
              </a:lnSpc>
              <a:spcBef>
                <a:spcPts val="0"/>
              </a:spcBef>
              <a:spcAft>
                <a:spcPts val="200"/>
              </a:spcAft>
            </a:pPr>
            <a:r>
              <a:rPr lang="en-US" sz="900" i="1" dirty="0">
                <a:ea typeface="Arial Unicode MS" pitchFamily="34" charset="-128"/>
                <a:cs typeface="Arial Unicode MS" pitchFamily="34" charset="-128"/>
              </a:rPr>
              <a:t>2. Leal JF, et al. Br J </a:t>
            </a:r>
            <a:r>
              <a:rPr lang="en-US" sz="900" i="1" dirty="0" err="1">
                <a:ea typeface="Arial Unicode MS" pitchFamily="34" charset="-128"/>
                <a:cs typeface="Arial Unicode MS" pitchFamily="34" charset="-128"/>
              </a:rPr>
              <a:t>Pharmacol</a:t>
            </a:r>
            <a:r>
              <a:rPr lang="en-US" sz="900" i="1" dirty="0">
                <a:ea typeface="Arial Unicode MS" pitchFamily="34" charset="-128"/>
                <a:cs typeface="Arial Unicode MS" pitchFamily="34" charset="-128"/>
              </a:rPr>
              <a:t>. 2010;161(5):1099-1110.</a:t>
            </a:r>
          </a:p>
        </p:txBody>
      </p:sp>
      <p:sp>
        <p:nvSpPr>
          <p:cNvPr id="8" name="Text Box 17">
            <a:extLst>
              <a:ext uri="{FF2B5EF4-FFF2-40B4-BE49-F238E27FC236}">
                <a16:creationId xmlns:a16="http://schemas.microsoft.com/office/drawing/2014/main" id="{E215BD16-89B3-48F2-AD9D-B1411C362256}"/>
              </a:ext>
            </a:extLst>
          </p:cNvPr>
          <p:cNvSpPr txBox="1">
            <a:spLocks noChangeArrowheads="1"/>
          </p:cNvSpPr>
          <p:nvPr/>
        </p:nvSpPr>
        <p:spPr bwMode="auto">
          <a:xfrm>
            <a:off x="695401" y="1679351"/>
            <a:ext cx="3816424" cy="1029107"/>
          </a:xfrm>
          <a:prstGeom prst="rect">
            <a:avLst/>
          </a:prstGeom>
          <a:solidFill>
            <a:srgbClr val="FDF7E7"/>
          </a:solidFill>
          <a:ln w="28575">
            <a:noFill/>
            <a:miter lim="800000"/>
          </a:ln>
          <a:effectLst/>
        </p:spPr>
        <p:txBody>
          <a:bodyPr wrap="square" lIns="104755" tIns="52377" rIns="104755" bIns="52377">
            <a:spAutoFit/>
          </a:bodyPr>
          <a:lstStyle/>
          <a:p>
            <a:pPr algn="ctr" eaLnBrk="0" hangingPunct="0"/>
            <a:r>
              <a:rPr lang="en-US" sz="1200"/>
              <a:t>Lurbinectedin showed antiproliferative</a:t>
            </a:r>
          </a:p>
          <a:p>
            <a:pPr algn="ctr" eaLnBrk="0" hangingPunct="0"/>
            <a:r>
              <a:rPr lang="en-US" sz="1200"/>
              <a:t>activity with IC</a:t>
            </a:r>
            <a:r>
              <a:rPr lang="en-US" sz="1200" baseline="-25000"/>
              <a:t>50</a:t>
            </a:r>
            <a:r>
              <a:rPr lang="en-US" sz="1200"/>
              <a:t> values in the low nanomolar range in human lung (A549), Ewing sarcoma (A673), colon (HCT-116, HT-29), breast (MCF7, MDA-MB-231), cervix (HeLa), and pancreas (PSN-1) cancer cell lines</a:t>
            </a:r>
            <a:r>
              <a:rPr lang="en-US" sz="1200" baseline="30000"/>
              <a:t>1</a:t>
            </a:r>
          </a:p>
        </p:txBody>
      </p:sp>
      <p:grpSp>
        <p:nvGrpSpPr>
          <p:cNvPr id="17" name="Group 16">
            <a:extLst>
              <a:ext uri="{FF2B5EF4-FFF2-40B4-BE49-F238E27FC236}">
                <a16:creationId xmlns:a16="http://schemas.microsoft.com/office/drawing/2014/main" id="{7EC19F5A-A540-4767-AC25-E0C3BF0AB805}"/>
              </a:ext>
            </a:extLst>
          </p:cNvPr>
          <p:cNvGrpSpPr/>
          <p:nvPr/>
        </p:nvGrpSpPr>
        <p:grpSpPr>
          <a:xfrm>
            <a:off x="680317" y="1175296"/>
            <a:ext cx="10816283" cy="385397"/>
            <a:chOff x="695400" y="1484785"/>
            <a:chExt cx="10384235" cy="385397"/>
          </a:xfrm>
        </p:grpSpPr>
        <p:sp>
          <p:nvSpPr>
            <p:cNvPr id="18" name="Rectangle: Rounded Corners 17">
              <a:extLst>
                <a:ext uri="{FF2B5EF4-FFF2-40B4-BE49-F238E27FC236}">
                  <a16:creationId xmlns:a16="http://schemas.microsoft.com/office/drawing/2014/main" id="{85013F9C-12DE-4941-8A8D-5C2FB957F4D7}"/>
                </a:ext>
              </a:extLst>
            </p:cNvPr>
            <p:cNvSpPr/>
            <p:nvPr/>
          </p:nvSpPr>
          <p:spPr>
            <a:xfrm>
              <a:off x="711019" y="1546182"/>
              <a:ext cx="10368616" cy="324000"/>
            </a:xfrm>
            <a:prstGeom prst="roundRect">
              <a:avLst>
                <a:gd name="adj" fmla="val 50000"/>
              </a:avLst>
            </a:prstGeom>
            <a:gradFill>
              <a:gsLst>
                <a:gs pos="100000">
                  <a:schemeClr val="tx2">
                    <a:lumMod val="75000"/>
                  </a:schemeClr>
                </a:gs>
                <a:gs pos="0">
                  <a:schemeClr val="tx2">
                    <a:lumMod val="50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spc="20" dirty="0">
                  <a:solidFill>
                    <a:srgbClr val="FFFFFF"/>
                  </a:solidFill>
                  <a:effectLst>
                    <a:outerShdw blurRad="127000" dist="38100" dir="2700000" algn="tl">
                      <a:srgbClr val="000000">
                        <a:alpha val="43137"/>
                      </a:srgbClr>
                    </a:outerShdw>
                  </a:effectLst>
                </a:rPr>
                <a:t>Antitumor activity of lurbinectedin (PM01183) has been proven in several preclinical tumor models</a:t>
              </a:r>
            </a:p>
          </p:txBody>
        </p:sp>
        <p:sp>
          <p:nvSpPr>
            <p:cNvPr id="19" name="Oval 18">
              <a:extLst>
                <a:ext uri="{FF2B5EF4-FFF2-40B4-BE49-F238E27FC236}">
                  <a16:creationId xmlns:a16="http://schemas.microsoft.com/office/drawing/2014/main" id="{B36376F2-5144-48AC-9ACC-B5264008C8FB}"/>
                </a:ext>
              </a:extLst>
            </p:cNvPr>
            <p:cNvSpPr/>
            <p:nvPr/>
          </p:nvSpPr>
          <p:spPr>
            <a:xfrm rot="2647037">
              <a:off x="695400" y="1484785"/>
              <a:ext cx="253770" cy="338894"/>
            </a:xfrm>
            <a:prstGeom prst="ellipse">
              <a:avLst/>
            </a:prstGeom>
            <a:gradFill flip="none" rotWithShape="1">
              <a:gsLst>
                <a:gs pos="0">
                  <a:schemeClr val="bg1">
                    <a:alpha val="57000"/>
                  </a:schemeClr>
                </a:gs>
                <a:gs pos="6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500">
                <a:solidFill>
                  <a:schemeClr val="tx1"/>
                </a:solidFill>
              </a:endParaRPr>
            </a:p>
          </p:txBody>
        </p:sp>
      </p:grpSp>
      <p:sp>
        <p:nvSpPr>
          <p:cNvPr id="20" name="Text Placeholder 3">
            <a:extLst>
              <a:ext uri="{FF2B5EF4-FFF2-40B4-BE49-F238E27FC236}">
                <a16:creationId xmlns:a16="http://schemas.microsoft.com/office/drawing/2014/main" id="{1DF31B30-5F04-442A-999A-B8F64FCD496B}"/>
              </a:ext>
            </a:extLst>
          </p:cNvPr>
          <p:cNvSpPr txBox="1">
            <a:spLocks/>
          </p:cNvSpPr>
          <p:nvPr/>
        </p:nvSpPr>
        <p:spPr>
          <a:xfrm>
            <a:off x="4007769" y="5759559"/>
            <a:ext cx="7189959" cy="551946"/>
          </a:xfrm>
          <a:prstGeom prst="rect">
            <a:avLst/>
          </a:prstGeom>
          <a:noFill/>
          <a:ln w="9525" algn="ctr">
            <a:noFill/>
            <a:miter lim="800000"/>
            <a:headEnd type="none" w="sm" len="sm"/>
            <a:tailEnd type="none" w="sm" len="sm"/>
          </a:ln>
          <a:effectLst/>
        </p:spPr>
        <p:txBody>
          <a:bodyPr vert="horz" wrap="square" lIns="0" tIns="0" rIns="0" bIns="0" rtlCol="0" anchor="b">
            <a:spAutoFit/>
          </a:bodyPr>
          <a:lstStyle>
            <a:lvl1pPr marL="0" indent="0" algn="l" defTabSz="914400" rtl="0" eaLnBrk="1" latinLnBrk="0" hangingPunct="1">
              <a:lnSpc>
                <a:spcPct val="100000"/>
              </a:lnSpc>
              <a:spcBef>
                <a:spcPts val="1200"/>
              </a:spcBef>
              <a:spcAft>
                <a:spcPts val="600"/>
              </a:spcAft>
              <a:buFont typeface="Arial" panose="020B0604020202020204" pitchFamily="34" charset="0"/>
              <a:buNone/>
              <a:defRPr sz="2000" b="1" kern="1200" spc="50" baseline="0">
                <a:solidFill>
                  <a:srgbClr val="811167"/>
                </a:solidFill>
                <a:latin typeface="+mn-lt"/>
                <a:ea typeface="+mn-ea"/>
                <a:cs typeface="+mn-cs"/>
              </a:defRPr>
            </a:lvl1pPr>
            <a:lvl2pPr marL="271463" indent="-271463" algn="l" defTabSz="914400" rtl="0" eaLnBrk="1" latinLnBrk="0" hangingPunct="1">
              <a:lnSpc>
                <a:spcPct val="100000"/>
              </a:lnSpc>
              <a:spcBef>
                <a:spcPts val="400"/>
              </a:spcBef>
              <a:spcAft>
                <a:spcPts val="400"/>
              </a:spcAft>
              <a:buClr>
                <a:schemeClr val="accent4"/>
              </a:buClr>
              <a:buFont typeface="Calibri" panose="020F0502020204030204" pitchFamily="34" charset="0"/>
              <a:buChar char="&gt;"/>
              <a:defRPr sz="1800" kern="1200">
                <a:solidFill>
                  <a:schemeClr val="tx1"/>
                </a:solidFill>
                <a:latin typeface="+mn-lt"/>
                <a:ea typeface="+mn-ea"/>
                <a:cs typeface="+mn-cs"/>
              </a:defRPr>
            </a:lvl2pPr>
            <a:lvl3pPr marL="534988" indent="-263525" algn="l" defTabSz="914400" rtl="0" eaLnBrk="1" latinLnBrk="0" hangingPunct="1">
              <a:lnSpc>
                <a:spcPct val="100000"/>
              </a:lnSpc>
              <a:spcBef>
                <a:spcPts val="0"/>
              </a:spcBef>
              <a:spcAft>
                <a:spcPts val="400"/>
              </a:spcAft>
              <a:buClr>
                <a:schemeClr val="accent5"/>
              </a:buClr>
              <a:buFont typeface="Calibri" panose="020F0502020204030204" pitchFamily="34" charset="0"/>
              <a:buChar char="‒"/>
              <a:defRPr sz="1600" kern="1200">
                <a:solidFill>
                  <a:schemeClr val="tx1"/>
                </a:solidFill>
                <a:latin typeface="+mn-lt"/>
                <a:ea typeface="+mn-ea"/>
                <a:cs typeface="+mn-cs"/>
              </a:defRPr>
            </a:lvl3pPr>
            <a:lvl4pPr marL="808038" indent="-273050" algn="l" defTabSz="914400" rtl="0" eaLnBrk="1" latinLnBrk="0" hangingPunct="1">
              <a:lnSpc>
                <a:spcPct val="100000"/>
              </a:lnSpc>
              <a:spcBef>
                <a:spcPts val="0"/>
              </a:spcBef>
              <a:spcAft>
                <a:spcPts val="400"/>
              </a:spcAft>
              <a:buClr>
                <a:schemeClr val="accent5"/>
              </a:buClr>
              <a:buFont typeface="Calibri" panose="020F0502020204030204" pitchFamily="34" charset="0"/>
              <a:buChar char="‒"/>
              <a:defRPr sz="1400" kern="1200">
                <a:solidFill>
                  <a:schemeClr val="tx1"/>
                </a:solidFill>
                <a:latin typeface="+mn-lt"/>
                <a:ea typeface="+mn-ea"/>
                <a:cs typeface="+mn-cs"/>
              </a:defRPr>
            </a:lvl4pPr>
            <a:lvl5pPr marL="1079500" indent="-271463" algn="l" defTabSz="914400" rtl="0" eaLnBrk="1" latinLnBrk="0" hangingPunct="1">
              <a:lnSpc>
                <a:spcPct val="100000"/>
              </a:lnSpc>
              <a:spcBef>
                <a:spcPts val="0"/>
              </a:spcBef>
              <a:spcAft>
                <a:spcPts val="400"/>
              </a:spcAft>
              <a:buClr>
                <a:schemeClr val="accent5"/>
              </a:buClr>
              <a:buFont typeface="Calibri" panose="020F050202020403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5000"/>
              </a:lnSpc>
              <a:spcBef>
                <a:spcPts val="0"/>
              </a:spcBef>
              <a:spcAft>
                <a:spcPts val="200"/>
              </a:spcAft>
            </a:pPr>
            <a:r>
              <a:rPr lang="en-US" sz="900" b="0" i="1" spc="0">
                <a:solidFill>
                  <a:schemeClr val="tx1"/>
                </a:solidFill>
                <a:ea typeface="Arial Unicode MS" pitchFamily="34" charset="-128"/>
                <a:cs typeface="Arial Unicode MS" pitchFamily="34" charset="-128"/>
              </a:rPr>
              <a:t>Reprinted from Molecular Cancer Therapeutics, ©2016, 15(10, pgs 2399-2412, Santamaria Nuñez G, et al, Lurbinectedin specifically triggers the degradation of phosphorylated RNA polymerase II and the formation of DNA breaks in cancer cells, with permission from AACR.</a:t>
            </a:r>
          </a:p>
          <a:p>
            <a:pPr>
              <a:lnSpc>
                <a:spcPct val="95000"/>
              </a:lnSpc>
              <a:spcBef>
                <a:spcPts val="0"/>
              </a:spcBef>
              <a:spcAft>
                <a:spcPts val="200"/>
              </a:spcAft>
            </a:pPr>
            <a:r>
              <a:rPr lang="en-US" sz="900" b="0" i="1" spc="0">
                <a:solidFill>
                  <a:schemeClr val="tx1"/>
                </a:solidFill>
                <a:ea typeface="Arial Unicode MS" pitchFamily="34" charset="-128"/>
                <a:cs typeface="Arial Unicode MS" pitchFamily="34" charset="-128"/>
              </a:rPr>
              <a:t>Reprinted with permission from Leal JR, et al, PM01183, a new DNA minor groove covalent binder with potent in vitro and in vivo anti-tumour activity, ©2010 PharmaMar SA and The British Pharmacological Society..</a:t>
            </a:r>
          </a:p>
        </p:txBody>
      </p:sp>
      <p:pic>
        <p:nvPicPr>
          <p:cNvPr id="3" name="Picture 2">
            <a:extLst>
              <a:ext uri="{FF2B5EF4-FFF2-40B4-BE49-F238E27FC236}">
                <a16:creationId xmlns:a16="http://schemas.microsoft.com/office/drawing/2014/main" id="{57CC5733-5ABC-4168-9C6C-A205CCFBC0A9}"/>
              </a:ext>
            </a:extLst>
          </p:cNvPr>
          <p:cNvPicPr>
            <a:picLocks noChangeAspect="1"/>
          </p:cNvPicPr>
          <p:nvPr/>
        </p:nvPicPr>
        <p:blipFill>
          <a:blip r:embed="rId3"/>
          <a:stretch>
            <a:fillRect/>
          </a:stretch>
        </p:blipFill>
        <p:spPr>
          <a:xfrm>
            <a:off x="4672558" y="2464110"/>
            <a:ext cx="2985543" cy="2959656"/>
          </a:xfrm>
          <a:prstGeom prst="rect">
            <a:avLst/>
          </a:prstGeom>
        </p:spPr>
      </p:pic>
      <p:pic>
        <p:nvPicPr>
          <p:cNvPr id="9" name="Picture 8">
            <a:extLst>
              <a:ext uri="{FF2B5EF4-FFF2-40B4-BE49-F238E27FC236}">
                <a16:creationId xmlns:a16="http://schemas.microsoft.com/office/drawing/2014/main" id="{E5044472-A356-4D00-9FA0-3CD67F3109EB}"/>
              </a:ext>
            </a:extLst>
          </p:cNvPr>
          <p:cNvPicPr>
            <a:picLocks noChangeAspect="1"/>
          </p:cNvPicPr>
          <p:nvPr/>
        </p:nvPicPr>
        <p:blipFill>
          <a:blip r:embed="rId4"/>
          <a:stretch>
            <a:fillRect/>
          </a:stretch>
        </p:blipFill>
        <p:spPr>
          <a:xfrm>
            <a:off x="7809285" y="2932409"/>
            <a:ext cx="3543300" cy="2400300"/>
          </a:xfrm>
          <a:prstGeom prst="rect">
            <a:avLst/>
          </a:prstGeom>
        </p:spPr>
      </p:pic>
      <p:pic>
        <p:nvPicPr>
          <p:cNvPr id="10" name="Picture 9">
            <a:extLst>
              <a:ext uri="{FF2B5EF4-FFF2-40B4-BE49-F238E27FC236}">
                <a16:creationId xmlns:a16="http://schemas.microsoft.com/office/drawing/2014/main" id="{5AD1CA47-F20E-464A-B585-2AE4DF4576D3}"/>
              </a:ext>
            </a:extLst>
          </p:cNvPr>
          <p:cNvPicPr>
            <a:picLocks noChangeAspect="1"/>
          </p:cNvPicPr>
          <p:nvPr/>
        </p:nvPicPr>
        <p:blipFill>
          <a:blip r:embed="rId5"/>
          <a:stretch>
            <a:fillRect/>
          </a:stretch>
        </p:blipFill>
        <p:spPr>
          <a:xfrm>
            <a:off x="9636175" y="2691654"/>
            <a:ext cx="1903859" cy="398483"/>
          </a:xfrm>
          <a:prstGeom prst="rect">
            <a:avLst/>
          </a:prstGeom>
        </p:spPr>
      </p:pic>
      <p:grpSp>
        <p:nvGrpSpPr>
          <p:cNvPr id="27" name="Group 26">
            <a:extLst>
              <a:ext uri="{FF2B5EF4-FFF2-40B4-BE49-F238E27FC236}">
                <a16:creationId xmlns:a16="http://schemas.microsoft.com/office/drawing/2014/main" id="{A41D78E0-3D57-43C2-B108-6361624F096E}"/>
              </a:ext>
            </a:extLst>
          </p:cNvPr>
          <p:cNvGrpSpPr/>
          <p:nvPr/>
        </p:nvGrpSpPr>
        <p:grpSpPr>
          <a:xfrm>
            <a:off x="763688" y="2904059"/>
            <a:ext cx="3833861" cy="2504283"/>
            <a:chOff x="763688" y="3213549"/>
            <a:chExt cx="3833861" cy="2504282"/>
          </a:xfrm>
        </p:grpSpPr>
        <p:pic>
          <p:nvPicPr>
            <p:cNvPr id="7" name="Picture 6">
              <a:extLst>
                <a:ext uri="{FF2B5EF4-FFF2-40B4-BE49-F238E27FC236}">
                  <a16:creationId xmlns:a16="http://schemas.microsoft.com/office/drawing/2014/main" id="{AA042EFC-8143-4777-977C-9BDA6153CD69}"/>
                </a:ext>
              </a:extLst>
            </p:cNvPr>
            <p:cNvPicPr>
              <a:picLocks noChangeAspect="1"/>
            </p:cNvPicPr>
            <p:nvPr/>
          </p:nvPicPr>
          <p:blipFill rotWithShape="1">
            <a:blip r:embed="rId6"/>
            <a:srcRect t="11808" r="13153"/>
            <a:stretch/>
          </p:blipFill>
          <p:spPr>
            <a:xfrm>
              <a:off x="763688" y="3318243"/>
              <a:ext cx="2985542" cy="2399588"/>
            </a:xfrm>
            <a:prstGeom prst="rect">
              <a:avLst/>
            </a:prstGeom>
          </p:spPr>
        </p:pic>
        <p:sp>
          <p:nvSpPr>
            <p:cNvPr id="14" name="Rectangle 13">
              <a:extLst>
                <a:ext uri="{FF2B5EF4-FFF2-40B4-BE49-F238E27FC236}">
                  <a16:creationId xmlns:a16="http://schemas.microsoft.com/office/drawing/2014/main" id="{8A74C36A-D3A7-43DE-B210-388C96C20A17}"/>
                </a:ext>
              </a:extLst>
            </p:cNvPr>
            <p:cNvSpPr/>
            <p:nvPr/>
          </p:nvSpPr>
          <p:spPr>
            <a:xfrm>
              <a:off x="823812" y="5517231"/>
              <a:ext cx="276148" cy="2005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24" name="Rectangle 23">
              <a:extLst>
                <a:ext uri="{FF2B5EF4-FFF2-40B4-BE49-F238E27FC236}">
                  <a16:creationId xmlns:a16="http://schemas.microsoft.com/office/drawing/2014/main" id="{82099E39-8058-496D-B833-4183DBE491B1}"/>
                </a:ext>
              </a:extLst>
            </p:cNvPr>
            <p:cNvSpPr/>
            <p:nvPr/>
          </p:nvSpPr>
          <p:spPr>
            <a:xfrm>
              <a:off x="3143672" y="3281732"/>
              <a:ext cx="666328" cy="11378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25" name="Rectangle 24">
              <a:extLst>
                <a:ext uri="{FF2B5EF4-FFF2-40B4-BE49-F238E27FC236}">
                  <a16:creationId xmlns:a16="http://schemas.microsoft.com/office/drawing/2014/main" id="{167FDA6E-17FE-4C94-ABC7-EAB35A820808}"/>
                </a:ext>
              </a:extLst>
            </p:cNvPr>
            <p:cNvSpPr/>
            <p:nvPr/>
          </p:nvSpPr>
          <p:spPr>
            <a:xfrm>
              <a:off x="3143672" y="4529507"/>
              <a:ext cx="666328" cy="1567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pic>
          <p:nvPicPr>
            <p:cNvPr id="23" name="Picture 22">
              <a:extLst>
                <a:ext uri="{FF2B5EF4-FFF2-40B4-BE49-F238E27FC236}">
                  <a16:creationId xmlns:a16="http://schemas.microsoft.com/office/drawing/2014/main" id="{5C6D8757-3B5D-431B-A605-D181F16AD475}"/>
                </a:ext>
              </a:extLst>
            </p:cNvPr>
            <p:cNvPicPr>
              <a:picLocks noChangeAspect="1"/>
            </p:cNvPicPr>
            <p:nvPr/>
          </p:nvPicPr>
          <p:blipFill rotWithShape="1">
            <a:blip r:embed="rId6"/>
            <a:srcRect l="70882" b="37562"/>
            <a:stretch/>
          </p:blipFill>
          <p:spPr>
            <a:xfrm>
              <a:off x="3596563" y="3213549"/>
              <a:ext cx="1000986" cy="1698873"/>
            </a:xfrm>
            <a:prstGeom prst="rect">
              <a:avLst/>
            </a:prstGeom>
          </p:spPr>
        </p:pic>
        <p:sp>
          <p:nvSpPr>
            <p:cNvPr id="26" name="Rectangle 25">
              <a:extLst>
                <a:ext uri="{FF2B5EF4-FFF2-40B4-BE49-F238E27FC236}">
                  <a16:creationId xmlns:a16="http://schemas.microsoft.com/office/drawing/2014/main" id="{BEA0E23D-DF73-4FC5-A158-E4B815735CF4}"/>
                </a:ext>
              </a:extLst>
            </p:cNvPr>
            <p:cNvSpPr/>
            <p:nvPr/>
          </p:nvSpPr>
          <p:spPr>
            <a:xfrm>
              <a:off x="3562561" y="4686300"/>
              <a:ext cx="625264" cy="57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grpSp>
      <p:sp>
        <p:nvSpPr>
          <p:cNvPr id="11" name="Text Box 17">
            <a:extLst>
              <a:ext uri="{FF2B5EF4-FFF2-40B4-BE49-F238E27FC236}">
                <a16:creationId xmlns:a16="http://schemas.microsoft.com/office/drawing/2014/main" id="{8A4082D6-E41C-4155-A5A7-12E6DA308221}"/>
              </a:ext>
            </a:extLst>
          </p:cNvPr>
          <p:cNvSpPr txBox="1">
            <a:spLocks noChangeArrowheads="1"/>
          </p:cNvSpPr>
          <p:nvPr/>
        </p:nvSpPr>
        <p:spPr bwMode="auto">
          <a:xfrm>
            <a:off x="4655939" y="1679352"/>
            <a:ext cx="2880124" cy="782935"/>
          </a:xfrm>
          <a:prstGeom prst="rect">
            <a:avLst/>
          </a:prstGeom>
          <a:solidFill>
            <a:srgbClr val="FDF7E7"/>
          </a:solidFill>
          <a:ln w="28575">
            <a:noFill/>
            <a:miter lim="800000"/>
          </a:ln>
          <a:effectLst/>
        </p:spPr>
        <p:txBody>
          <a:bodyPr wrap="square" lIns="104755" tIns="52377" rIns="104755" bIns="52377" anchor="ctr" anchorCtr="0">
            <a:noAutofit/>
          </a:bodyPr>
          <a:lstStyle/>
          <a:p>
            <a:pPr algn="ctr" eaLnBrk="0" hangingPunct="0"/>
            <a:r>
              <a:rPr lang="en-US" sz="1200" dirty="0"/>
              <a:t>Exposure of A549 lung cancer cells to </a:t>
            </a:r>
          </a:p>
          <a:p>
            <a:pPr algn="ctr" eaLnBrk="0" hangingPunct="0"/>
            <a:r>
              <a:rPr lang="en-US" sz="1200" dirty="0"/>
              <a:t>150 </a:t>
            </a:r>
            <a:r>
              <a:rPr lang="en-US" sz="1200" dirty="0" err="1"/>
              <a:t>nM</a:t>
            </a:r>
            <a:r>
              <a:rPr lang="en-US" sz="1200" dirty="0"/>
              <a:t> lurbinectedin for 24 hours induced cell death by apoptosis</a:t>
            </a:r>
            <a:r>
              <a:rPr lang="en-US" sz="1200" baseline="30000" dirty="0"/>
              <a:t>2</a:t>
            </a:r>
          </a:p>
        </p:txBody>
      </p:sp>
      <p:sp>
        <p:nvSpPr>
          <p:cNvPr id="12" name="Text Box 17">
            <a:extLst>
              <a:ext uri="{FF2B5EF4-FFF2-40B4-BE49-F238E27FC236}">
                <a16:creationId xmlns:a16="http://schemas.microsoft.com/office/drawing/2014/main" id="{5FFE40DF-00ED-4345-AEAA-B130D61CF4FF}"/>
              </a:ext>
            </a:extLst>
          </p:cNvPr>
          <p:cNvSpPr txBox="1">
            <a:spLocks noChangeArrowheads="1"/>
          </p:cNvSpPr>
          <p:nvPr/>
        </p:nvSpPr>
        <p:spPr bwMode="auto">
          <a:xfrm>
            <a:off x="7680600" y="1679351"/>
            <a:ext cx="3816000" cy="1029107"/>
          </a:xfrm>
          <a:prstGeom prst="rect">
            <a:avLst/>
          </a:prstGeom>
          <a:solidFill>
            <a:srgbClr val="FDF7E7"/>
          </a:solidFill>
          <a:ln w="28575">
            <a:noFill/>
            <a:miter lim="800000"/>
          </a:ln>
          <a:effectLst/>
        </p:spPr>
        <p:txBody>
          <a:bodyPr wrap="square" lIns="104755" tIns="52377" rIns="104755" bIns="52377" anchor="ctr" anchorCtr="0">
            <a:noAutofit/>
          </a:bodyPr>
          <a:lstStyle/>
          <a:p>
            <a:pPr algn="ctr" eaLnBrk="0" hangingPunct="0"/>
            <a:r>
              <a:rPr lang="en-US" sz="1200"/>
              <a:t>Lurbinectedin (0.18 mg/kg in 3 consecutive weekly doses) showed statistically significant inhibition of tumor growth </a:t>
            </a:r>
            <a:r>
              <a:rPr lang="en-US" sz="1200" i="1"/>
              <a:t>in vivo </a:t>
            </a:r>
            <a:r>
              <a:rPr lang="en-US" sz="1200"/>
              <a:t>in an NCI-H460 lung xenograft model compared with vehicle-treated animals</a:t>
            </a:r>
            <a:r>
              <a:rPr lang="en-US" sz="1200" baseline="30000"/>
              <a:t>2</a:t>
            </a:r>
          </a:p>
        </p:txBody>
      </p:sp>
      <p:sp>
        <p:nvSpPr>
          <p:cNvPr id="22" name="TextBox 21">
            <a:extLst>
              <a:ext uri="{FF2B5EF4-FFF2-40B4-BE49-F238E27FC236}">
                <a16:creationId xmlns:a16="http://schemas.microsoft.com/office/drawing/2014/main" id="{29FECEBB-EA77-854D-9EC4-CFE7C76271A5}"/>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17073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a:xfrm>
            <a:off x="1964070" y="255894"/>
            <a:ext cx="8258605" cy="865188"/>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000" dirty="0">
                <a:ln w="11430"/>
                <a:solidFill>
                  <a:srgbClr val="C00000"/>
                </a:solidFill>
              </a:rPr>
              <a:t>Clinical Case 1</a:t>
            </a:r>
          </a:p>
        </p:txBody>
      </p:sp>
      <p:sp>
        <p:nvSpPr>
          <p:cNvPr id="4" name="Título 5"/>
          <p:cNvSpPr txBox="1">
            <a:spLocks/>
          </p:cNvSpPr>
          <p:nvPr/>
        </p:nvSpPr>
        <p:spPr bwMode="auto">
          <a:xfrm>
            <a:off x="2246313" y="2541034"/>
            <a:ext cx="7772400" cy="10223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b="1" kern="1200">
                <a:solidFill>
                  <a:srgbClr val="00B0F0"/>
                </a:solidFill>
                <a:latin typeface="Arial" pitchFamily="34" charset="0"/>
                <a:ea typeface="+mj-ea"/>
                <a:cs typeface="Arial" pitchFamily="34" charset="0"/>
              </a:defRPr>
            </a:lvl1pPr>
            <a:lvl2pPr algn="l" rtl="0" eaLnBrk="0" fontAlgn="base" hangingPunct="0">
              <a:spcBef>
                <a:spcPct val="0"/>
              </a:spcBef>
              <a:spcAft>
                <a:spcPct val="0"/>
              </a:spcAft>
              <a:defRPr sz="3600" b="1">
                <a:solidFill>
                  <a:srgbClr val="00B0F0"/>
                </a:solidFill>
                <a:latin typeface="Arial" charset="0"/>
                <a:cs typeface="Arial" charset="0"/>
              </a:defRPr>
            </a:lvl2pPr>
            <a:lvl3pPr algn="l" rtl="0" eaLnBrk="0" fontAlgn="base" hangingPunct="0">
              <a:spcBef>
                <a:spcPct val="0"/>
              </a:spcBef>
              <a:spcAft>
                <a:spcPct val="0"/>
              </a:spcAft>
              <a:defRPr sz="3600" b="1">
                <a:solidFill>
                  <a:srgbClr val="00B0F0"/>
                </a:solidFill>
                <a:latin typeface="Arial" charset="0"/>
                <a:cs typeface="Arial" charset="0"/>
              </a:defRPr>
            </a:lvl3pPr>
            <a:lvl4pPr algn="l" rtl="0" eaLnBrk="0" fontAlgn="base" hangingPunct="0">
              <a:spcBef>
                <a:spcPct val="0"/>
              </a:spcBef>
              <a:spcAft>
                <a:spcPct val="0"/>
              </a:spcAft>
              <a:defRPr sz="3600" b="1">
                <a:solidFill>
                  <a:srgbClr val="00B0F0"/>
                </a:solidFill>
                <a:latin typeface="Arial" charset="0"/>
                <a:cs typeface="Arial" charset="0"/>
              </a:defRPr>
            </a:lvl4pPr>
            <a:lvl5pPr algn="l" rtl="0" eaLnBrk="0" fontAlgn="base" hangingPunct="0">
              <a:spcBef>
                <a:spcPct val="0"/>
              </a:spcBef>
              <a:spcAft>
                <a:spcPct val="0"/>
              </a:spcAft>
              <a:defRPr sz="3600" b="1">
                <a:solidFill>
                  <a:srgbClr val="00B0F0"/>
                </a:solidFill>
                <a:latin typeface="Arial" charset="0"/>
                <a:cs typeface="Arial" charset="0"/>
              </a:defRPr>
            </a:lvl5pPr>
            <a:lvl6pPr marL="457200" algn="l" rtl="0" eaLnBrk="1" fontAlgn="base" hangingPunct="1">
              <a:spcBef>
                <a:spcPct val="0"/>
              </a:spcBef>
              <a:spcAft>
                <a:spcPct val="0"/>
              </a:spcAft>
              <a:defRPr sz="3600" b="1">
                <a:solidFill>
                  <a:srgbClr val="00B0F0"/>
                </a:solidFill>
                <a:latin typeface="Arial" charset="0"/>
                <a:cs typeface="Arial" charset="0"/>
              </a:defRPr>
            </a:lvl6pPr>
            <a:lvl7pPr marL="914400" algn="l" rtl="0" eaLnBrk="1" fontAlgn="base" hangingPunct="1">
              <a:spcBef>
                <a:spcPct val="0"/>
              </a:spcBef>
              <a:spcAft>
                <a:spcPct val="0"/>
              </a:spcAft>
              <a:defRPr sz="3600" b="1">
                <a:solidFill>
                  <a:srgbClr val="00B0F0"/>
                </a:solidFill>
                <a:latin typeface="Arial" charset="0"/>
                <a:cs typeface="Arial" charset="0"/>
              </a:defRPr>
            </a:lvl7pPr>
            <a:lvl8pPr marL="1371600" algn="l" rtl="0" eaLnBrk="1" fontAlgn="base" hangingPunct="1">
              <a:spcBef>
                <a:spcPct val="0"/>
              </a:spcBef>
              <a:spcAft>
                <a:spcPct val="0"/>
              </a:spcAft>
              <a:defRPr sz="3600" b="1">
                <a:solidFill>
                  <a:srgbClr val="00B0F0"/>
                </a:solidFill>
                <a:latin typeface="Arial" charset="0"/>
                <a:cs typeface="Arial" charset="0"/>
              </a:defRPr>
            </a:lvl8pPr>
            <a:lvl9pPr marL="1828800" algn="l" rtl="0" eaLnBrk="1" fontAlgn="base" hangingPunct="1">
              <a:spcBef>
                <a:spcPct val="0"/>
              </a:spcBef>
              <a:spcAft>
                <a:spcPct val="0"/>
              </a:spcAft>
              <a:defRPr sz="3600" b="1">
                <a:solidFill>
                  <a:srgbClr val="00B0F0"/>
                </a:solidFill>
                <a:latin typeface="Arial" charset="0"/>
                <a:cs typeface="Arial" charset="0"/>
              </a:defRPr>
            </a:lvl9pPr>
          </a:lstStyle>
          <a:p>
            <a:pPr marL="457189" indent="-493188" defTabSz="457189" eaLnBrk="1" hangingPunct="1">
              <a:lnSpc>
                <a:spcPct val="150000"/>
              </a:lnSpc>
              <a:buFont typeface="Arial"/>
              <a:buChar char="•"/>
              <a:defRPr/>
            </a:pPr>
            <a:endParaRPr lang="es-ES" dirty="0">
              <a:solidFill>
                <a:srgbClr val="000090"/>
              </a:solidFill>
              <a:latin typeface="Arial" charset="0"/>
              <a:ea typeface="Heiti SC Light" charset="0"/>
              <a:cs typeface="Arial" charset="0"/>
            </a:endParaRPr>
          </a:p>
        </p:txBody>
      </p:sp>
      <p:sp>
        <p:nvSpPr>
          <p:cNvPr id="5" name="Rectangle 3"/>
          <p:cNvSpPr txBox="1">
            <a:spLocks noChangeArrowheads="1"/>
          </p:cNvSpPr>
          <p:nvPr/>
        </p:nvSpPr>
        <p:spPr bwMode="auto">
          <a:xfrm>
            <a:off x="998483" y="1406768"/>
            <a:ext cx="10163504" cy="419217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SzPct val="60000"/>
              <a:buBlip>
                <a:blip r:embed="rId3"/>
              </a:buBlip>
              <a:defRPr sz="3200" kern="1200">
                <a:solidFill>
                  <a:schemeClr val="tx1"/>
                </a:solidFill>
                <a:latin typeface="Arial" pitchFamily="34" charset="0"/>
                <a:ea typeface="+mn-ea"/>
                <a:cs typeface="Arial" pitchFamily="34" charset="0"/>
              </a:defRPr>
            </a:lvl1pPr>
            <a:lvl2pPr marL="742950" indent="-285750" algn="l" rtl="0" eaLnBrk="0" fontAlgn="base" hangingPunct="0">
              <a:spcBef>
                <a:spcPct val="0"/>
              </a:spcBef>
              <a:spcAft>
                <a:spcPct val="0"/>
              </a:spcAft>
              <a:buSzPct val="65000"/>
              <a:buBlip>
                <a:blip r:embed="rId3"/>
              </a:buBlip>
              <a:defRPr sz="2400" kern="1200">
                <a:solidFill>
                  <a:schemeClr val="tx1"/>
                </a:solidFill>
                <a:latin typeface="Arial" pitchFamily="34" charset="0"/>
                <a:ea typeface="+mn-ea"/>
                <a:cs typeface="Arial" pitchFamily="34" charset="0"/>
              </a:defRPr>
            </a:lvl2pPr>
            <a:lvl3pPr marL="1143000" indent="-228600" algn="l" rtl="0" eaLnBrk="0" fontAlgn="base" hangingPunct="0">
              <a:spcBef>
                <a:spcPct val="0"/>
              </a:spcBef>
              <a:spcAft>
                <a:spcPct val="0"/>
              </a:spcAft>
              <a:buSzPct val="65000"/>
              <a:buBlip>
                <a:blip r:embed="rId3"/>
              </a:buBlip>
              <a:defRPr sz="2400" kern="1200">
                <a:solidFill>
                  <a:schemeClr val="tx1"/>
                </a:solidFill>
                <a:latin typeface="Arial" pitchFamily="34" charset="0"/>
                <a:ea typeface="+mn-ea"/>
                <a:cs typeface="Arial" pitchFamily="34" charset="0"/>
              </a:defRPr>
            </a:lvl3pPr>
            <a:lvl4pPr marL="1600200" indent="-228600" algn="l" rtl="0" eaLnBrk="0" fontAlgn="base" hangingPunct="0">
              <a:spcBef>
                <a:spcPct val="0"/>
              </a:spcBef>
              <a:spcAft>
                <a:spcPct val="0"/>
              </a:spcAft>
              <a:buSzPct val="65000"/>
              <a:buBlip>
                <a:blip r:embed="rId3"/>
              </a:buBlip>
              <a:defRPr sz="2400"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891" indent="-342891" defTabSz="914377">
              <a:buFont typeface="Wingdings" charset="2"/>
              <a:buChar char="Ø"/>
              <a:defRPr/>
            </a:pPr>
            <a:r>
              <a:rPr lang="es-ES" sz="2400" dirty="0">
                <a:solidFill>
                  <a:prstClr val="black"/>
                </a:solidFill>
                <a:latin typeface="Arial" charset="0"/>
                <a:ea typeface="SimSun" charset="0"/>
                <a:cs typeface="SimSun" charset="0"/>
              </a:rPr>
              <a:t>63 yo </a:t>
            </a:r>
            <a:r>
              <a:rPr lang="es-ES" sz="2400" dirty="0" err="1">
                <a:solidFill>
                  <a:prstClr val="black"/>
                </a:solidFill>
                <a:latin typeface="Arial" charset="0"/>
                <a:ea typeface="SimSun" charset="0"/>
                <a:cs typeface="SimSun" charset="0"/>
              </a:rPr>
              <a:t>male</a:t>
            </a:r>
            <a:endParaRPr lang="es-ES" sz="2400" dirty="0">
              <a:solidFill>
                <a:prstClr val="black"/>
              </a:solidFill>
              <a:latin typeface="Arial" charset="0"/>
              <a:ea typeface="SimSun" charset="0"/>
              <a:cs typeface="SimSun" charset="0"/>
            </a:endParaRPr>
          </a:p>
          <a:p>
            <a:pPr marL="342891" indent="-342891" defTabSz="914377">
              <a:buFont typeface="Wingdings" charset="2"/>
              <a:buChar char="Ø"/>
              <a:defRPr/>
            </a:pPr>
            <a:r>
              <a:rPr lang="es-ES" sz="2400" dirty="0">
                <a:solidFill>
                  <a:prstClr val="black"/>
                </a:solidFill>
                <a:latin typeface="Arial" charset="0"/>
                <a:ea typeface="SimSun" charset="0"/>
                <a:cs typeface="SimSun" charset="0"/>
              </a:rPr>
              <a:t>  PMH </a:t>
            </a:r>
          </a:p>
          <a:p>
            <a:pPr marL="533387" lvl="1" indent="0" defTabSz="914377">
              <a:buNone/>
              <a:defRPr/>
            </a:pPr>
            <a:r>
              <a:rPr lang="es-ES" dirty="0">
                <a:solidFill>
                  <a:prstClr val="black"/>
                </a:solidFill>
                <a:latin typeface="Arial" charset="0"/>
                <a:ea typeface="SimSun" charset="0"/>
                <a:cs typeface="SimSun" charset="0"/>
              </a:rPr>
              <a:t> - Prior </a:t>
            </a:r>
            <a:r>
              <a:rPr lang="es-ES" dirty="0" err="1">
                <a:solidFill>
                  <a:prstClr val="black"/>
                </a:solidFill>
                <a:latin typeface="Arial" charset="0"/>
                <a:ea typeface="SimSun" charset="0"/>
                <a:cs typeface="SimSun" charset="0"/>
              </a:rPr>
              <a:t>smoker</a:t>
            </a:r>
            <a:r>
              <a:rPr lang="es-ES" dirty="0">
                <a:solidFill>
                  <a:prstClr val="black"/>
                </a:solidFill>
                <a:latin typeface="Arial" charset="0"/>
                <a:ea typeface="SimSun" charset="0"/>
                <a:cs typeface="SimSun" charset="0"/>
              </a:rPr>
              <a:t> (38 y/p)</a:t>
            </a:r>
          </a:p>
          <a:p>
            <a:pPr marL="533387" lvl="1" indent="0" defTabSz="914377">
              <a:buNone/>
              <a:defRPr/>
            </a:pPr>
            <a:r>
              <a:rPr lang="es-ES" dirty="0">
                <a:solidFill>
                  <a:prstClr val="black"/>
                </a:solidFill>
                <a:latin typeface="Arial" charset="0"/>
                <a:ea typeface="SimSun" charset="0"/>
                <a:cs typeface="SimSun" charset="0"/>
              </a:rPr>
              <a:t> - HBP and </a:t>
            </a:r>
            <a:r>
              <a:rPr lang="es-ES" dirty="0" err="1">
                <a:solidFill>
                  <a:prstClr val="black"/>
                </a:solidFill>
                <a:latin typeface="Arial" charset="0"/>
                <a:ea typeface="SimSun" charset="0"/>
                <a:cs typeface="SimSun" charset="0"/>
              </a:rPr>
              <a:t>dyslipemia</a:t>
            </a:r>
            <a:endParaRPr lang="es-ES" dirty="0">
              <a:solidFill>
                <a:prstClr val="black"/>
              </a:solidFill>
              <a:latin typeface="Arial" charset="0"/>
              <a:ea typeface="SimSun" charset="0"/>
              <a:cs typeface="SimSun" charset="0"/>
            </a:endParaRPr>
          </a:p>
          <a:p>
            <a:pPr marL="533387" lvl="1" indent="0" defTabSz="914377">
              <a:buNone/>
              <a:defRPr/>
            </a:pPr>
            <a:r>
              <a:rPr lang="es-ES" dirty="0">
                <a:solidFill>
                  <a:prstClr val="black"/>
                </a:solidFill>
                <a:latin typeface="Arial" charset="0"/>
                <a:ea typeface="SimSun" charset="0"/>
                <a:cs typeface="SimSun" charset="0"/>
              </a:rPr>
              <a:t> - AF (</a:t>
            </a:r>
            <a:r>
              <a:rPr lang="es-ES" dirty="0" err="1">
                <a:solidFill>
                  <a:prstClr val="black"/>
                </a:solidFill>
                <a:latin typeface="Arial" charset="0"/>
                <a:ea typeface="SimSun" charset="0"/>
                <a:cs typeface="SimSun" charset="0"/>
              </a:rPr>
              <a:t>Cardioverted</a:t>
            </a:r>
            <a:r>
              <a:rPr lang="es-ES" dirty="0">
                <a:solidFill>
                  <a:prstClr val="black"/>
                </a:solidFill>
                <a:latin typeface="Arial" charset="0"/>
                <a:ea typeface="SimSun" charset="0"/>
                <a:cs typeface="SimSun" charset="0"/>
              </a:rPr>
              <a:t>, </a:t>
            </a:r>
            <a:r>
              <a:rPr lang="es-ES" dirty="0" err="1">
                <a:solidFill>
                  <a:prstClr val="black"/>
                </a:solidFill>
                <a:latin typeface="Arial" charset="0"/>
                <a:ea typeface="SimSun" charset="0"/>
                <a:cs typeface="SimSun" charset="0"/>
              </a:rPr>
              <a:t>flecainide</a:t>
            </a:r>
            <a:r>
              <a:rPr lang="es-ES" dirty="0">
                <a:solidFill>
                  <a:prstClr val="black"/>
                </a:solidFill>
                <a:latin typeface="Arial" charset="0"/>
                <a:ea typeface="SimSun" charset="0"/>
                <a:cs typeface="SimSun" charset="0"/>
              </a:rPr>
              <a:t>)</a:t>
            </a:r>
          </a:p>
          <a:p>
            <a:pPr marL="533387" lvl="1" indent="0" defTabSz="914377">
              <a:buNone/>
              <a:defRPr/>
            </a:pPr>
            <a:r>
              <a:rPr lang="es-ES" dirty="0">
                <a:solidFill>
                  <a:prstClr val="black"/>
                </a:solidFill>
                <a:latin typeface="Arial" charset="0"/>
                <a:ea typeface="SimSun" charset="0"/>
                <a:cs typeface="SimSun" charset="0"/>
              </a:rPr>
              <a:t> - CAD – 3 </a:t>
            </a:r>
            <a:r>
              <a:rPr lang="es-ES" dirty="0" err="1">
                <a:solidFill>
                  <a:prstClr val="black"/>
                </a:solidFill>
                <a:latin typeface="Arial" charset="0"/>
                <a:ea typeface="SimSun" charset="0"/>
                <a:cs typeface="SimSun" charset="0"/>
              </a:rPr>
              <a:t>vessel</a:t>
            </a:r>
            <a:r>
              <a:rPr lang="es-ES" dirty="0">
                <a:solidFill>
                  <a:prstClr val="black"/>
                </a:solidFill>
                <a:latin typeface="Arial" charset="0"/>
                <a:ea typeface="SimSun" charset="0"/>
                <a:cs typeface="SimSun" charset="0"/>
              </a:rPr>
              <a:t> re-</a:t>
            </a:r>
            <a:r>
              <a:rPr lang="es-ES" dirty="0" err="1">
                <a:solidFill>
                  <a:prstClr val="black"/>
                </a:solidFill>
                <a:latin typeface="Arial" charset="0"/>
                <a:ea typeface="SimSun" charset="0"/>
                <a:cs typeface="SimSun" charset="0"/>
              </a:rPr>
              <a:t>vascularization</a:t>
            </a:r>
            <a:r>
              <a:rPr lang="es-ES" dirty="0">
                <a:solidFill>
                  <a:prstClr val="black"/>
                </a:solidFill>
                <a:latin typeface="Arial" charset="0"/>
                <a:ea typeface="SimSun" charset="0"/>
                <a:cs typeface="SimSun" charset="0"/>
              </a:rPr>
              <a:t> </a:t>
            </a:r>
            <a:r>
              <a:rPr lang="es-ES" dirty="0" err="1">
                <a:solidFill>
                  <a:prstClr val="black"/>
                </a:solidFill>
                <a:latin typeface="Arial" charset="0"/>
                <a:ea typeface="SimSun" charset="0"/>
                <a:cs typeface="SimSun" charset="0"/>
              </a:rPr>
              <a:t>surgery</a:t>
            </a:r>
            <a:r>
              <a:rPr lang="es-ES" dirty="0">
                <a:solidFill>
                  <a:prstClr val="black"/>
                </a:solidFill>
                <a:latin typeface="Arial" charset="0"/>
                <a:ea typeface="SimSun" charset="0"/>
                <a:cs typeface="SimSun" charset="0"/>
              </a:rPr>
              <a:t> in </a:t>
            </a:r>
            <a:r>
              <a:rPr lang="es-ES" dirty="0" err="1">
                <a:solidFill>
                  <a:prstClr val="black"/>
                </a:solidFill>
                <a:latin typeface="Arial" charset="0"/>
                <a:ea typeface="SimSun" charset="0"/>
                <a:cs typeface="SimSun" charset="0"/>
              </a:rPr>
              <a:t>Aug</a:t>
            </a:r>
            <a:r>
              <a:rPr lang="es-ES" dirty="0">
                <a:solidFill>
                  <a:prstClr val="black"/>
                </a:solidFill>
                <a:latin typeface="Arial" charset="0"/>
                <a:ea typeface="SimSun" charset="0"/>
                <a:cs typeface="SimSun" charset="0"/>
              </a:rPr>
              <a:t> 2009</a:t>
            </a:r>
          </a:p>
          <a:p>
            <a:pPr marL="342891" indent="-342891" defTabSz="914377">
              <a:buFont typeface="Wingdings" charset="2"/>
              <a:buChar char="Ø"/>
              <a:defRPr/>
            </a:pPr>
            <a:r>
              <a:rPr lang="es-ES" sz="2400" dirty="0">
                <a:solidFill>
                  <a:prstClr val="black"/>
                </a:solidFill>
                <a:latin typeface="Arial" charset="0"/>
                <a:ea typeface="SimSun" charset="0"/>
                <a:cs typeface="SimSun" charset="0"/>
              </a:rPr>
              <a:t>  </a:t>
            </a:r>
            <a:r>
              <a:rPr lang="es-ES" sz="2400" dirty="0" err="1">
                <a:solidFill>
                  <a:prstClr val="black"/>
                </a:solidFill>
                <a:latin typeface="Arial" charset="0"/>
                <a:ea typeface="SimSun" charset="0"/>
                <a:cs typeface="SimSun" charset="0"/>
              </a:rPr>
              <a:t>Jan</a:t>
            </a:r>
            <a:r>
              <a:rPr lang="es-ES" sz="2400" dirty="0">
                <a:solidFill>
                  <a:prstClr val="black"/>
                </a:solidFill>
                <a:latin typeface="Arial" charset="0"/>
                <a:ea typeface="SimSun" charset="0"/>
                <a:cs typeface="SimSun" charset="0"/>
              </a:rPr>
              <a:t> 2018: </a:t>
            </a:r>
          </a:p>
          <a:p>
            <a:pPr marL="0" indent="0" defTabSz="914377">
              <a:buNone/>
              <a:defRPr/>
            </a:pPr>
            <a:r>
              <a:rPr lang="es-ES" sz="2400" dirty="0">
                <a:solidFill>
                  <a:prstClr val="black"/>
                </a:solidFill>
                <a:latin typeface="Arial" charset="0"/>
                <a:ea typeface="SimSun" charset="0"/>
                <a:cs typeface="SimSun" charset="0"/>
              </a:rPr>
              <a:t>       - Cervical </a:t>
            </a:r>
            <a:r>
              <a:rPr lang="es-ES" sz="2400" dirty="0" err="1">
                <a:solidFill>
                  <a:prstClr val="black"/>
                </a:solidFill>
                <a:latin typeface="Arial" charset="0"/>
                <a:ea typeface="SimSun" charset="0"/>
                <a:cs typeface="SimSun" charset="0"/>
              </a:rPr>
              <a:t>pain</a:t>
            </a:r>
            <a:r>
              <a:rPr lang="es-ES" sz="2400" dirty="0">
                <a:solidFill>
                  <a:prstClr val="black"/>
                </a:solidFill>
                <a:latin typeface="Arial" charset="0"/>
                <a:ea typeface="SimSun" charset="0"/>
                <a:cs typeface="SimSun" charset="0"/>
              </a:rPr>
              <a:t> (2 </a:t>
            </a:r>
            <a:r>
              <a:rPr lang="es-ES" sz="2400" dirty="0" err="1">
                <a:solidFill>
                  <a:prstClr val="black"/>
                </a:solidFill>
                <a:latin typeface="Arial" charset="0"/>
                <a:ea typeface="SimSun" charset="0"/>
                <a:cs typeface="SimSun" charset="0"/>
              </a:rPr>
              <a:t>months</a:t>
            </a:r>
            <a:r>
              <a:rPr lang="es-ES" sz="2400" dirty="0">
                <a:solidFill>
                  <a:prstClr val="black"/>
                </a:solidFill>
                <a:latin typeface="Arial" charset="0"/>
                <a:ea typeface="SimSun" charset="0"/>
                <a:cs typeface="SimSun" charset="0"/>
              </a:rPr>
              <a:t>)</a:t>
            </a:r>
          </a:p>
          <a:p>
            <a:pPr marL="0" indent="0" defTabSz="914377">
              <a:buNone/>
              <a:defRPr/>
            </a:pPr>
            <a:r>
              <a:rPr lang="es-ES" sz="2400" dirty="0">
                <a:solidFill>
                  <a:prstClr val="black"/>
                </a:solidFill>
                <a:latin typeface="Arial" charset="0"/>
                <a:ea typeface="SimSun" charset="0"/>
                <a:cs typeface="SimSun" charset="0"/>
              </a:rPr>
              <a:t>       - </a:t>
            </a:r>
            <a:r>
              <a:rPr lang="es-ES" sz="2400" dirty="0" err="1">
                <a:solidFill>
                  <a:prstClr val="black"/>
                </a:solidFill>
                <a:latin typeface="Arial" charset="0"/>
                <a:ea typeface="SimSun" charset="0"/>
                <a:cs typeface="SimSun" charset="0"/>
              </a:rPr>
              <a:t>Stage</a:t>
            </a:r>
            <a:r>
              <a:rPr lang="es-ES" sz="2400" dirty="0">
                <a:solidFill>
                  <a:prstClr val="black"/>
                </a:solidFill>
                <a:latin typeface="Arial" charset="0"/>
                <a:ea typeface="SimSun" charset="0"/>
                <a:cs typeface="SimSun" charset="0"/>
              </a:rPr>
              <a:t> IV SCLC of </a:t>
            </a:r>
            <a:r>
              <a:rPr lang="es-ES" sz="2400" dirty="0" err="1">
                <a:solidFill>
                  <a:prstClr val="black"/>
                </a:solidFill>
                <a:latin typeface="Arial" charset="0"/>
                <a:ea typeface="SimSun" charset="0"/>
                <a:cs typeface="SimSun" charset="0"/>
              </a:rPr>
              <a:t>the</a:t>
            </a:r>
            <a:r>
              <a:rPr lang="es-ES" sz="2400" dirty="0">
                <a:solidFill>
                  <a:prstClr val="black"/>
                </a:solidFill>
                <a:latin typeface="Arial" charset="0"/>
                <a:ea typeface="SimSun" charset="0"/>
                <a:cs typeface="SimSun" charset="0"/>
              </a:rPr>
              <a:t> RLL </a:t>
            </a:r>
            <a:r>
              <a:rPr lang="es-ES" sz="2400" dirty="0" err="1">
                <a:solidFill>
                  <a:prstClr val="black"/>
                </a:solidFill>
                <a:latin typeface="Arial" charset="0"/>
                <a:ea typeface="SimSun" charset="0"/>
                <a:cs typeface="SimSun" charset="0"/>
              </a:rPr>
              <a:t>with</a:t>
            </a:r>
            <a:r>
              <a:rPr lang="es-ES" sz="2400" dirty="0">
                <a:solidFill>
                  <a:prstClr val="black"/>
                </a:solidFill>
                <a:latin typeface="Arial" charset="0"/>
                <a:ea typeface="SimSun" charset="0"/>
                <a:cs typeface="SimSun" charset="0"/>
              </a:rPr>
              <a:t> </a:t>
            </a:r>
            <a:r>
              <a:rPr lang="es-ES" sz="2400" dirty="0" err="1">
                <a:solidFill>
                  <a:prstClr val="black"/>
                </a:solidFill>
                <a:latin typeface="Arial" charset="0"/>
                <a:ea typeface="SimSun" charset="0"/>
                <a:cs typeface="SimSun" charset="0"/>
              </a:rPr>
              <a:t>spinal</a:t>
            </a:r>
            <a:r>
              <a:rPr lang="es-ES" sz="2400" dirty="0">
                <a:solidFill>
                  <a:prstClr val="black"/>
                </a:solidFill>
                <a:latin typeface="Arial" charset="0"/>
                <a:ea typeface="SimSun" charset="0"/>
                <a:cs typeface="SimSun" charset="0"/>
              </a:rPr>
              <a:t> </a:t>
            </a:r>
            <a:r>
              <a:rPr lang="es-ES" sz="2400" dirty="0" err="1">
                <a:solidFill>
                  <a:prstClr val="black"/>
                </a:solidFill>
                <a:latin typeface="Arial" charset="0"/>
                <a:ea typeface="SimSun" charset="0"/>
                <a:cs typeface="SimSun" charset="0"/>
              </a:rPr>
              <a:t>cord</a:t>
            </a:r>
            <a:r>
              <a:rPr lang="es-ES" sz="2400" dirty="0">
                <a:solidFill>
                  <a:prstClr val="black"/>
                </a:solidFill>
                <a:latin typeface="Arial" charset="0"/>
                <a:ea typeface="SimSun" charset="0"/>
                <a:cs typeface="SimSun" charset="0"/>
              </a:rPr>
              <a:t> </a:t>
            </a:r>
            <a:r>
              <a:rPr lang="es-ES" sz="2400" dirty="0" err="1">
                <a:solidFill>
                  <a:prstClr val="black"/>
                </a:solidFill>
                <a:latin typeface="Arial" charset="0"/>
                <a:ea typeface="SimSun" charset="0"/>
                <a:cs typeface="SimSun" charset="0"/>
              </a:rPr>
              <a:t>compression</a:t>
            </a:r>
            <a:r>
              <a:rPr lang="es-ES" sz="2400" dirty="0">
                <a:solidFill>
                  <a:prstClr val="black"/>
                </a:solidFill>
                <a:latin typeface="Arial" charset="0"/>
                <a:ea typeface="SimSun" charset="0"/>
                <a:cs typeface="SimSun" charset="0"/>
              </a:rPr>
              <a:t> (C6)</a:t>
            </a:r>
          </a:p>
          <a:p>
            <a:pPr marL="0" indent="0" defTabSz="914377">
              <a:buNone/>
              <a:defRPr/>
            </a:pPr>
            <a:r>
              <a:rPr lang="es-ES" sz="2400" dirty="0">
                <a:solidFill>
                  <a:prstClr val="black"/>
                </a:solidFill>
                <a:latin typeface="Arial" charset="0"/>
                <a:ea typeface="SimSun" charset="0"/>
                <a:cs typeface="SimSun" charset="0"/>
              </a:rPr>
              <a:t>       </a:t>
            </a:r>
          </a:p>
        </p:txBody>
      </p:sp>
      <p:sp>
        <p:nvSpPr>
          <p:cNvPr id="6" name="TextBox 5">
            <a:extLst>
              <a:ext uri="{FF2B5EF4-FFF2-40B4-BE49-F238E27FC236}">
                <a16:creationId xmlns:a16="http://schemas.microsoft.com/office/drawing/2014/main" id="{B140DB3F-E3A9-7E42-B344-493D6F045241}"/>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61560433"/>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37F1399-D28B-4B33-8DA1-C79F5D6457A9}"/>
              </a:ext>
            </a:extLst>
          </p:cNvPr>
          <p:cNvSpPr/>
          <p:nvPr/>
        </p:nvSpPr>
        <p:spPr bwMode="gray">
          <a:xfrm>
            <a:off x="551125" y="1196752"/>
            <a:ext cx="11089753" cy="4680000"/>
          </a:xfrm>
          <a:prstGeom prst="rect">
            <a:avLst/>
          </a:prstGeom>
          <a:solidFill>
            <a:schemeClr val="bg1"/>
          </a:solidFill>
          <a:ln w="12700" algn="ctr">
            <a:solidFill>
              <a:schemeClr val="tx2"/>
            </a:solidFill>
            <a:round/>
            <a:headEnd/>
            <a:tailEnd/>
          </a:ln>
          <a:effectLst>
            <a:outerShdw blurRad="76200" dist="50800" dir="5400000" algn="t" rotWithShape="0">
              <a:schemeClr val="tx2">
                <a:lumMod val="50000"/>
                <a:alpha val="20000"/>
              </a:schemeClr>
            </a:outerShdw>
          </a:effectLst>
        </p:spPr>
        <p:txBody>
          <a:bodyPr wrap="square" lIns="192000" tIns="0" rIns="192000" bIns="0" anchor="ctr"/>
          <a:lstStyle/>
          <a:p>
            <a:pPr>
              <a:lnSpc>
                <a:spcPct val="90000"/>
              </a:lnSpc>
            </a:pPr>
            <a:endParaRPr lang="en-US" sz="2933" b="1">
              <a:solidFill>
                <a:prstClr val="white"/>
              </a:solidFill>
            </a:endParaRPr>
          </a:p>
        </p:txBody>
      </p:sp>
      <p:sp>
        <p:nvSpPr>
          <p:cNvPr id="2" name="Title 1"/>
          <p:cNvSpPr>
            <a:spLocks noGrp="1"/>
          </p:cNvSpPr>
          <p:nvPr>
            <p:ph type="title"/>
          </p:nvPr>
        </p:nvSpPr>
        <p:spPr>
          <a:xfrm>
            <a:off x="483871" y="218023"/>
            <a:ext cx="11708129" cy="978729"/>
          </a:xfrm>
        </p:spPr>
        <p:txBody>
          <a:bodyPr wrap="square">
            <a:spAutoFit/>
          </a:bodyPr>
          <a:lstStyle/>
          <a:p>
            <a:r>
              <a:rPr lang="en-US" sz="3200" dirty="0">
                <a:solidFill>
                  <a:srgbClr val="003854"/>
                </a:solidFill>
                <a:latin typeface="+mn-lt"/>
              </a:rPr>
              <a:t>BASKET Trial  -  Lurbinectedin monotherapy </a:t>
            </a:r>
            <a:br>
              <a:rPr lang="en-US" sz="3200" dirty="0">
                <a:solidFill>
                  <a:srgbClr val="003854"/>
                </a:solidFill>
                <a:latin typeface="+mn-lt"/>
              </a:rPr>
            </a:br>
            <a:r>
              <a:rPr lang="en-US" sz="3200" dirty="0">
                <a:solidFill>
                  <a:srgbClr val="003854"/>
                </a:solidFill>
                <a:latin typeface="+mn-lt"/>
              </a:rPr>
              <a:t>Efficacy in Patients With SCLC</a:t>
            </a:r>
            <a:endParaRPr lang="de-CH" sz="3200" dirty="0">
              <a:solidFill>
                <a:srgbClr val="003854"/>
              </a:solidFill>
              <a:latin typeface="+mn-lt"/>
            </a:endParaRPr>
          </a:p>
        </p:txBody>
      </p:sp>
      <p:sp>
        <p:nvSpPr>
          <p:cNvPr id="4" name="Text Placeholder 3"/>
          <p:cNvSpPr>
            <a:spLocks noGrp="1"/>
          </p:cNvSpPr>
          <p:nvPr>
            <p:ph type="body" sz="quarter" idx="4294967295"/>
          </p:nvPr>
        </p:nvSpPr>
        <p:spPr>
          <a:xfrm>
            <a:off x="557981" y="5976629"/>
            <a:ext cx="10335306" cy="508088"/>
          </a:xfrm>
          <a:noFill/>
          <a:ln w="9525" algn="ctr">
            <a:noFill/>
            <a:miter lim="800000"/>
            <a:headEnd type="none" w="sm" len="sm"/>
            <a:tailEnd type="none" w="sm" len="sm"/>
          </a:ln>
          <a:effectLst/>
        </p:spPr>
        <p:txBody>
          <a:bodyPr vert="horz" wrap="square" lIns="0" tIns="0" rIns="0" bIns="0" rtlCol="0" anchor="b">
            <a:spAutoFit/>
          </a:bodyPr>
          <a:lstStyle/>
          <a:p>
            <a:pPr>
              <a:lnSpc>
                <a:spcPct val="95000"/>
              </a:lnSpc>
              <a:spcBef>
                <a:spcPts val="0"/>
              </a:spcBef>
              <a:spcAft>
                <a:spcPts val="200"/>
              </a:spcAft>
            </a:pPr>
            <a:r>
              <a:rPr lang="en-US" sz="1100" i="1" dirty="0">
                <a:ea typeface="Arial Unicode MS" pitchFamily="34" charset="-128"/>
                <a:cs typeface="Arial Unicode MS" pitchFamily="34" charset="-128"/>
              </a:rPr>
              <a:t>*Includes five patients with partial response not confirmed; ‡ five patients were not evaluable because they had no radiological assessment during treatment due to early death from malignant disease (n=2), symptomatic deterioration because of disease progression (n=2), and patient refusal (n=1); ⸹ partial response or stable disease</a:t>
            </a:r>
          </a:p>
          <a:p>
            <a:pPr>
              <a:lnSpc>
                <a:spcPct val="95000"/>
              </a:lnSpc>
              <a:spcBef>
                <a:spcPts val="0"/>
              </a:spcBef>
              <a:spcAft>
                <a:spcPts val="200"/>
              </a:spcAft>
            </a:pPr>
            <a:r>
              <a:rPr lang="en-US" sz="1100" i="1" dirty="0">
                <a:ea typeface="Arial Unicode MS" pitchFamily="34" charset="-128"/>
                <a:cs typeface="Arial Unicode MS" pitchFamily="34" charset="-128"/>
              </a:rPr>
              <a:t>Median follow-up of 17.1 months (as of data cut-off January 15, 2019)</a:t>
            </a:r>
          </a:p>
        </p:txBody>
      </p:sp>
      <p:sp>
        <p:nvSpPr>
          <p:cNvPr id="5" name="Text Placeholder 4"/>
          <p:cNvSpPr>
            <a:spLocks noGrp="1"/>
          </p:cNvSpPr>
          <p:nvPr>
            <p:ph type="body" sz="quarter" idx="4294967295"/>
          </p:nvPr>
        </p:nvSpPr>
        <p:spPr>
          <a:xfrm>
            <a:off x="10200456" y="6569734"/>
            <a:ext cx="1736053" cy="160813"/>
          </a:xfrm>
          <a:noFill/>
          <a:ln w="9525" algn="ctr">
            <a:noFill/>
            <a:miter lim="800000"/>
            <a:headEnd type="none" w="sm" len="sm"/>
            <a:tailEnd type="none" w="sm" len="sm"/>
          </a:ln>
          <a:effectLst/>
        </p:spPr>
        <p:txBody>
          <a:bodyPr vert="horz" wrap="none" lIns="0" tIns="0" rIns="0" bIns="0" rtlCol="0" anchor="b">
            <a:spAutoFit/>
          </a:bodyPr>
          <a:lstStyle/>
          <a:p>
            <a:pPr>
              <a:lnSpc>
                <a:spcPct val="95000"/>
              </a:lnSpc>
              <a:spcBef>
                <a:spcPts val="0"/>
              </a:spcBef>
              <a:spcAft>
                <a:spcPts val="200"/>
              </a:spcAft>
            </a:pPr>
            <a:r>
              <a:rPr lang="fr-FR" sz="1100" i="1" dirty="0">
                <a:ea typeface="Arial Unicode MS" pitchFamily="34" charset="-128"/>
                <a:cs typeface="Arial Unicode MS" pitchFamily="34" charset="-128"/>
              </a:rPr>
              <a:t>Trigo et al. Lancet </a:t>
            </a:r>
            <a:r>
              <a:rPr lang="fr-FR" sz="1100" i="1" dirty="0" err="1">
                <a:ea typeface="Arial Unicode MS" pitchFamily="34" charset="-128"/>
                <a:cs typeface="Arial Unicode MS" pitchFamily="34" charset="-128"/>
              </a:rPr>
              <a:t>Oncol</a:t>
            </a:r>
            <a:r>
              <a:rPr lang="fr-FR" sz="1100" i="1" dirty="0">
                <a:ea typeface="Arial Unicode MS" pitchFamily="34" charset="-128"/>
                <a:cs typeface="Arial Unicode MS" pitchFamily="34" charset="-128"/>
              </a:rPr>
              <a:t> 2020</a:t>
            </a:r>
          </a:p>
        </p:txBody>
      </p:sp>
      <p:graphicFrame>
        <p:nvGraphicFramePr>
          <p:cNvPr id="6" name="Table 5"/>
          <p:cNvGraphicFramePr>
            <a:graphicFrameLocks noGrp="1"/>
          </p:cNvGraphicFramePr>
          <p:nvPr>
            <p:extLst>
              <p:ext uri="{D42A27DB-BD31-4B8C-83A1-F6EECF244321}">
                <p14:modId xmlns:p14="http://schemas.microsoft.com/office/powerpoint/2010/main" val="3860813719"/>
              </p:ext>
            </p:extLst>
          </p:nvPr>
        </p:nvGraphicFramePr>
        <p:xfrm>
          <a:off x="750771" y="1408899"/>
          <a:ext cx="10690460" cy="4262400"/>
        </p:xfrm>
        <a:graphic>
          <a:graphicData uri="http://schemas.openxmlformats.org/drawingml/2006/table">
            <a:tbl>
              <a:tblPr/>
              <a:tblGrid>
                <a:gridCol w="2392901">
                  <a:extLst>
                    <a:ext uri="{9D8B030D-6E8A-4147-A177-3AD203B41FA5}">
                      <a16:colId xmlns:a16="http://schemas.microsoft.com/office/drawing/2014/main" val="1396297121"/>
                    </a:ext>
                  </a:extLst>
                </a:gridCol>
                <a:gridCol w="2765853">
                  <a:extLst>
                    <a:ext uri="{9D8B030D-6E8A-4147-A177-3AD203B41FA5}">
                      <a16:colId xmlns:a16="http://schemas.microsoft.com/office/drawing/2014/main" val="2514119706"/>
                    </a:ext>
                  </a:extLst>
                </a:gridCol>
                <a:gridCol w="2765853">
                  <a:extLst>
                    <a:ext uri="{9D8B030D-6E8A-4147-A177-3AD203B41FA5}">
                      <a16:colId xmlns:a16="http://schemas.microsoft.com/office/drawing/2014/main" val="1819099636"/>
                    </a:ext>
                  </a:extLst>
                </a:gridCol>
                <a:gridCol w="2765853">
                  <a:extLst>
                    <a:ext uri="{9D8B030D-6E8A-4147-A177-3AD203B41FA5}">
                      <a16:colId xmlns:a16="http://schemas.microsoft.com/office/drawing/2014/main" val="2206785350"/>
                    </a:ext>
                  </a:extLst>
                </a:gridCol>
              </a:tblGrid>
              <a:tr h="576000">
                <a:tc>
                  <a:txBody>
                    <a:bodyPr/>
                    <a:lstStyle/>
                    <a:p>
                      <a:pPr marL="0" algn="ctr" defTabSz="914400" rtl="0" eaLnBrk="1" fontAlgn="b" latinLnBrk="0" hangingPunct="1">
                        <a:lnSpc>
                          <a:spcPct val="100000"/>
                        </a:lnSpc>
                        <a:spcBef>
                          <a:spcPts val="0"/>
                        </a:spcBef>
                        <a:spcAft>
                          <a:spcPts val="0"/>
                        </a:spcAft>
                      </a:pPr>
                      <a:r>
                        <a:rPr lang="de-CH" sz="1500" b="1" kern="1200" spc="30" baseline="0" dirty="0">
                          <a:solidFill>
                            <a:prstClr val="white"/>
                          </a:solidFill>
                          <a:effectLst>
                            <a:outerShdw blurRad="127000" dist="25400" dir="2700000" algn="tl">
                              <a:srgbClr val="000000">
                                <a:alpha val="60000"/>
                              </a:srgbClr>
                            </a:outerShdw>
                          </a:effectLst>
                          <a:latin typeface="+mn-lt"/>
                          <a:ea typeface="+mn-ea"/>
                          <a:cs typeface="+mn-cs"/>
                        </a:rPr>
                        <a:t> </a:t>
                      </a: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1"/>
                    </a:solidFill>
                  </a:tcPr>
                </a:tc>
                <a:tc>
                  <a:txBody>
                    <a:bodyPr/>
                    <a:lstStyle/>
                    <a:p>
                      <a:pPr marL="0" algn="ctr" defTabSz="914400" rtl="0" eaLnBrk="1" fontAlgn="b" latinLnBrk="0" hangingPunct="1">
                        <a:lnSpc>
                          <a:spcPct val="100000"/>
                        </a:lnSpc>
                        <a:spcBef>
                          <a:spcPts val="0"/>
                        </a:spcBef>
                        <a:spcAft>
                          <a:spcPts val="0"/>
                        </a:spcAft>
                      </a:pPr>
                      <a:r>
                        <a:rPr lang="de-CH" sz="1500" b="1" kern="1200" spc="30" baseline="0" dirty="0">
                          <a:solidFill>
                            <a:prstClr val="white"/>
                          </a:solidFill>
                          <a:effectLst>
                            <a:outerShdw blurRad="127000" dist="25400" dir="2700000" algn="tl">
                              <a:srgbClr val="000000">
                                <a:alpha val="60000"/>
                              </a:srgbClr>
                            </a:outerShdw>
                          </a:effectLst>
                          <a:latin typeface="+mn-lt"/>
                          <a:ea typeface="+mn-ea"/>
                          <a:cs typeface="+mn-cs"/>
                        </a:rPr>
                        <a:t>All patients</a:t>
                      </a:r>
                      <a:br>
                        <a:rPr lang="de-CH" sz="1500" b="1" kern="1200" spc="30" baseline="0" dirty="0">
                          <a:solidFill>
                            <a:prstClr val="white"/>
                          </a:solidFill>
                          <a:effectLst>
                            <a:outerShdw blurRad="127000" dist="25400" dir="2700000" algn="tl">
                              <a:srgbClr val="000000">
                                <a:alpha val="60000"/>
                              </a:srgbClr>
                            </a:outerShdw>
                          </a:effectLst>
                          <a:latin typeface="+mn-lt"/>
                          <a:ea typeface="+mn-ea"/>
                          <a:cs typeface="+mn-cs"/>
                        </a:rPr>
                      </a:br>
                      <a:r>
                        <a:rPr lang="de-CH" sz="1500" b="0" kern="1200" spc="30" baseline="0" dirty="0">
                          <a:solidFill>
                            <a:prstClr val="white"/>
                          </a:solidFill>
                          <a:effectLst>
                            <a:outerShdw blurRad="127000" dist="25400" dir="2700000" algn="tl">
                              <a:srgbClr val="000000">
                                <a:alpha val="60000"/>
                              </a:srgbClr>
                            </a:outerShdw>
                          </a:effectLst>
                          <a:latin typeface="+mn-lt"/>
                          <a:ea typeface="+mn-ea"/>
                          <a:cs typeface="+mn-cs"/>
                        </a:rPr>
                        <a:t>(n=105)</a:t>
                      </a: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1"/>
                    </a:solidFill>
                  </a:tcPr>
                </a:tc>
                <a:tc>
                  <a:txBody>
                    <a:bodyPr/>
                    <a:lstStyle/>
                    <a:p>
                      <a:pPr marL="0" algn="ctr" defTabSz="914400" rtl="0" eaLnBrk="1" fontAlgn="b" latinLnBrk="0" hangingPunct="1">
                        <a:lnSpc>
                          <a:spcPct val="100000"/>
                        </a:lnSpc>
                        <a:spcBef>
                          <a:spcPts val="0"/>
                        </a:spcBef>
                        <a:spcAft>
                          <a:spcPts val="0"/>
                        </a:spcAft>
                      </a:pPr>
                      <a:r>
                        <a:rPr lang="en-US" sz="1500" b="1" kern="1200" spc="30" baseline="0" dirty="0">
                          <a:solidFill>
                            <a:prstClr val="white"/>
                          </a:solidFill>
                          <a:effectLst>
                            <a:outerShdw blurRad="127000" dist="25400" dir="2700000" algn="tl">
                              <a:srgbClr val="000000">
                                <a:alpha val="60000"/>
                              </a:srgbClr>
                            </a:outerShdw>
                          </a:effectLst>
                          <a:latin typeface="+mn-lt"/>
                          <a:ea typeface="+mn-ea"/>
                          <a:cs typeface="+mn-cs"/>
                        </a:rPr>
                        <a:t>Chemotherapy-free interval</a:t>
                      </a:r>
                      <a:br>
                        <a:rPr lang="en-US" sz="1500" b="1" kern="1200" spc="30" baseline="0" dirty="0">
                          <a:solidFill>
                            <a:prstClr val="white"/>
                          </a:solidFill>
                          <a:effectLst>
                            <a:outerShdw blurRad="127000" dist="25400" dir="2700000" algn="tl">
                              <a:srgbClr val="000000">
                                <a:alpha val="60000"/>
                              </a:srgbClr>
                            </a:outerShdw>
                          </a:effectLst>
                          <a:latin typeface="+mn-lt"/>
                          <a:ea typeface="+mn-ea"/>
                          <a:cs typeface="+mn-cs"/>
                        </a:rPr>
                      </a:br>
                      <a:r>
                        <a:rPr lang="en-US" sz="1500" b="1" kern="1200" spc="30" baseline="0" dirty="0">
                          <a:solidFill>
                            <a:prstClr val="white"/>
                          </a:solidFill>
                          <a:effectLst>
                            <a:outerShdw blurRad="127000" dist="25400" dir="2700000" algn="tl">
                              <a:srgbClr val="000000">
                                <a:alpha val="60000"/>
                              </a:srgbClr>
                            </a:outerShdw>
                          </a:effectLst>
                          <a:latin typeface="+mn-lt"/>
                          <a:ea typeface="+mn-ea"/>
                          <a:cs typeface="+mn-cs"/>
                        </a:rPr>
                        <a:t>&lt;90 days </a:t>
                      </a:r>
                      <a:r>
                        <a:rPr lang="en-US" sz="1500" b="0" kern="1200" spc="30" baseline="0" dirty="0">
                          <a:solidFill>
                            <a:prstClr val="white"/>
                          </a:solidFill>
                          <a:effectLst>
                            <a:outerShdw blurRad="127000" dist="25400" dir="2700000" algn="tl">
                              <a:srgbClr val="000000">
                                <a:alpha val="60000"/>
                              </a:srgbClr>
                            </a:outerShdw>
                          </a:effectLst>
                          <a:latin typeface="+mn-lt"/>
                          <a:ea typeface="+mn-ea"/>
                          <a:cs typeface="+mn-cs"/>
                        </a:rPr>
                        <a:t>(n=45)</a:t>
                      </a: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1"/>
                    </a:solidFill>
                  </a:tcPr>
                </a:tc>
                <a:tc>
                  <a:txBody>
                    <a:bodyPr/>
                    <a:lstStyle/>
                    <a:p>
                      <a:pPr marL="0" algn="ctr" defTabSz="914400" rtl="0" eaLnBrk="1" fontAlgn="b" latinLnBrk="0" hangingPunct="1">
                        <a:lnSpc>
                          <a:spcPct val="100000"/>
                        </a:lnSpc>
                        <a:spcBef>
                          <a:spcPts val="0"/>
                        </a:spcBef>
                        <a:spcAft>
                          <a:spcPts val="0"/>
                        </a:spcAft>
                      </a:pPr>
                      <a:r>
                        <a:rPr lang="en-US" sz="1500" b="1" kern="1200" spc="30" baseline="0" dirty="0">
                          <a:solidFill>
                            <a:prstClr val="white"/>
                          </a:solidFill>
                          <a:effectLst>
                            <a:outerShdw blurRad="127000" dist="25400" dir="2700000" algn="tl">
                              <a:srgbClr val="000000">
                                <a:alpha val="60000"/>
                              </a:srgbClr>
                            </a:outerShdw>
                          </a:effectLst>
                          <a:latin typeface="+mn-lt"/>
                          <a:ea typeface="+mn-ea"/>
                          <a:cs typeface="+mn-cs"/>
                        </a:rPr>
                        <a:t>Chemotherapy-free interval</a:t>
                      </a:r>
                      <a:br>
                        <a:rPr lang="en-US" sz="1500" b="1" kern="1200" spc="30" baseline="0" dirty="0">
                          <a:solidFill>
                            <a:prstClr val="white"/>
                          </a:solidFill>
                          <a:effectLst>
                            <a:outerShdw blurRad="127000" dist="25400" dir="2700000" algn="tl">
                              <a:srgbClr val="000000">
                                <a:alpha val="60000"/>
                              </a:srgbClr>
                            </a:outerShdw>
                          </a:effectLst>
                          <a:latin typeface="+mn-lt"/>
                          <a:ea typeface="+mn-ea"/>
                          <a:cs typeface="+mn-cs"/>
                        </a:rPr>
                      </a:br>
                      <a:r>
                        <a:rPr lang="en-US" sz="1500" b="1" kern="1200" spc="30" baseline="0" dirty="0">
                          <a:solidFill>
                            <a:prstClr val="white"/>
                          </a:solidFill>
                          <a:effectLst>
                            <a:outerShdw blurRad="127000" dist="25400" dir="2700000" algn="tl">
                              <a:srgbClr val="000000">
                                <a:alpha val="60000"/>
                              </a:srgbClr>
                            </a:outerShdw>
                          </a:effectLst>
                          <a:latin typeface="+mn-lt"/>
                          <a:ea typeface="+mn-ea"/>
                          <a:cs typeface="+mn-cs"/>
                        </a:rPr>
                        <a:t>≥90 days </a:t>
                      </a:r>
                      <a:r>
                        <a:rPr lang="en-US" sz="1500" b="0" kern="1200" spc="30" baseline="0" dirty="0">
                          <a:solidFill>
                            <a:prstClr val="white"/>
                          </a:solidFill>
                          <a:effectLst>
                            <a:outerShdw blurRad="127000" dist="25400" dir="2700000" algn="tl">
                              <a:srgbClr val="000000">
                                <a:alpha val="60000"/>
                              </a:srgbClr>
                            </a:outerShdw>
                          </a:effectLst>
                          <a:latin typeface="+mn-lt"/>
                          <a:ea typeface="+mn-ea"/>
                          <a:cs typeface="+mn-cs"/>
                        </a:rPr>
                        <a:t>(n=60)</a:t>
                      </a: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1"/>
                    </a:solidFill>
                  </a:tcPr>
                </a:tc>
                <a:extLst>
                  <a:ext uri="{0D108BD9-81ED-4DB2-BD59-A6C34878D82A}">
                    <a16:rowId xmlns:a16="http://schemas.microsoft.com/office/drawing/2014/main" val="545692619"/>
                  </a:ext>
                </a:extLst>
              </a:tr>
              <a:tr h="252000">
                <a:tc gridSpan="4">
                  <a:txBody>
                    <a:bodyPr/>
                    <a:lstStyle/>
                    <a:p>
                      <a:pPr marL="0" algn="l" defTabSz="914400" rtl="0" eaLnBrk="1" fontAlgn="ctr" latinLnBrk="0" hangingPunct="1">
                        <a:spcBef>
                          <a:spcPts val="0"/>
                        </a:spcBef>
                        <a:spcAft>
                          <a:spcPts val="0"/>
                        </a:spcAft>
                      </a:pPr>
                      <a:r>
                        <a:rPr kumimoji="0" lang="de-CH" sz="1300" b="1" i="0" u="none" strike="noStrike" kern="1200" cap="none" normalizeH="0" baseline="0" dirty="0">
                          <a:ln>
                            <a:noFill/>
                          </a:ln>
                          <a:solidFill>
                            <a:schemeClr val="tx1"/>
                          </a:solidFill>
                          <a:effectLst/>
                          <a:latin typeface="+mn-lt"/>
                          <a:ea typeface="+mn-ea"/>
                          <a:cs typeface="+mn-cs"/>
                        </a:rPr>
                        <a:t>RECIST responses, %</a:t>
                      </a: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2">
                        <a:lumMod val="20000"/>
                        <a:lumOff val="80000"/>
                      </a:schemeClr>
                    </a:solidFill>
                  </a:tcPr>
                </a:tc>
                <a:tc hMerge="1">
                  <a:txBody>
                    <a:bodyPr/>
                    <a:lstStyle/>
                    <a:p>
                      <a:endParaRPr lang="en-GB"/>
                    </a:p>
                  </a:txBody>
                  <a:tcPr/>
                </a:tc>
                <a:tc hMerge="1">
                  <a:txBody>
                    <a:bodyPr/>
                    <a:lstStyle/>
                    <a:p>
                      <a:endParaRPr lang="de-CH"/>
                    </a:p>
                  </a:txBody>
                  <a:tcPr>
                    <a:lnL w="12700" cap="flat" cmpd="sng" algn="ctr">
                      <a:solidFill>
                        <a:schemeClr val="tx2"/>
                      </a:solidFill>
                      <a:prstDash val="solid"/>
                      <a:round/>
                      <a:headEnd type="none" w="med" len="med"/>
                      <a:tailEnd type="none" w="med" len="med"/>
                    </a:lnL>
                    <a:lnT w="12700" cap="flat" cmpd="sng" algn="ctr">
                      <a:solidFill>
                        <a:schemeClr val="tx2"/>
                      </a:solidFill>
                      <a:prstDash val="solid"/>
                      <a:round/>
                      <a:headEnd type="none" w="med" len="med"/>
                      <a:tailEnd type="none" w="med" len="med"/>
                    </a:lnT>
                  </a:tcPr>
                </a:tc>
                <a:tc hMerge="1">
                  <a:txBody>
                    <a:bodyPr/>
                    <a:lstStyle/>
                    <a:p>
                      <a:endParaRPr lang="de-CH"/>
                    </a:p>
                  </a:txBody>
                  <a:tcPr/>
                </a:tc>
                <a:extLst>
                  <a:ext uri="{0D108BD9-81ED-4DB2-BD59-A6C34878D82A}">
                    <a16:rowId xmlns:a16="http://schemas.microsoft.com/office/drawing/2014/main" val="1020623229"/>
                  </a:ext>
                </a:extLst>
              </a:tr>
              <a:tr h="223200">
                <a:tc>
                  <a:txBody>
                    <a:bodyPr/>
                    <a:lstStyle/>
                    <a:p>
                      <a:pPr marL="85725" marR="0" lvl="0" indent="0" algn="l" defTabSz="914400" rtl="0" eaLnBrk="1" fontAlgn="base" latinLnBrk="0" hangingPunct="1">
                        <a:lnSpc>
                          <a:spcPct val="95000"/>
                        </a:lnSpc>
                        <a:spcBef>
                          <a:spcPct val="0"/>
                        </a:spcBef>
                        <a:spcAft>
                          <a:spcPts val="0"/>
                        </a:spcAft>
                        <a:buClr>
                          <a:schemeClr val="tx2"/>
                        </a:buClr>
                        <a:buSzTx/>
                        <a:buFont typeface="Calibri" charset="0"/>
                        <a:buNone/>
                        <a:tabLst/>
                      </a:pPr>
                      <a:r>
                        <a:rPr kumimoji="0" lang="de-CH" sz="1200" b="0" i="0" u="none" strike="noStrike" kern="1200" cap="none" normalizeH="0" baseline="0" dirty="0">
                          <a:ln>
                            <a:noFill/>
                          </a:ln>
                          <a:solidFill>
                            <a:schemeClr val="tx1"/>
                          </a:solidFill>
                          <a:effectLst/>
                          <a:latin typeface="+mn-lt"/>
                          <a:ea typeface="+mn-ea"/>
                          <a:cs typeface="+mn-cs"/>
                        </a:rPr>
                        <a:t>CR / PR / SD,* %</a:t>
                      </a: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marL="85725" marR="0" lvl="0" indent="0" algn="ctr" defTabSz="914400" rtl="0" eaLnBrk="1" fontAlgn="base" latinLnBrk="0" hangingPunct="1">
                        <a:lnSpc>
                          <a:spcPct val="95000"/>
                        </a:lnSpc>
                        <a:spcBef>
                          <a:spcPct val="0"/>
                        </a:spcBef>
                        <a:spcAft>
                          <a:spcPts val="0"/>
                        </a:spcAft>
                        <a:buClr>
                          <a:schemeClr val="tx2"/>
                        </a:buClr>
                        <a:buSzTx/>
                        <a:buFont typeface="Calibri" charset="0"/>
                        <a:buNone/>
                        <a:tabLst/>
                      </a:pPr>
                      <a:r>
                        <a:rPr lang="de-CH" sz="1200" b="0" i="0" u="none" strike="noStrike" dirty="0">
                          <a:solidFill>
                            <a:srgbClr val="000000"/>
                          </a:solidFill>
                          <a:effectLst/>
                          <a:latin typeface="+mn-lt"/>
                        </a:rPr>
                        <a:t>0 / 35 / 33</a:t>
                      </a:r>
                      <a:endParaRPr kumimoji="0" lang="de-CH" sz="1200" b="0" i="0" u="none" strike="noStrike" kern="1200" cap="none" normalizeH="0" baseline="0" dirty="0">
                        <a:ln>
                          <a:noFill/>
                        </a:ln>
                        <a:solidFill>
                          <a:schemeClr val="tx1"/>
                        </a:solidFill>
                        <a:effectLst/>
                        <a:latin typeface="+mn-lt"/>
                        <a:ea typeface="+mn-ea"/>
                        <a:cs typeface="+mn-cs"/>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rtl="0" fontAlgn="ctr">
                        <a:spcBef>
                          <a:spcPts val="0"/>
                        </a:spcBef>
                        <a:spcAft>
                          <a:spcPts val="0"/>
                        </a:spcAft>
                      </a:pPr>
                      <a:r>
                        <a:rPr lang="de-CH" sz="1200" b="0" i="0" u="none" strike="noStrike" dirty="0">
                          <a:solidFill>
                            <a:srgbClr val="000000"/>
                          </a:solidFill>
                          <a:effectLst/>
                          <a:latin typeface="+mn-lt"/>
                        </a:rPr>
                        <a:t>0 / 22 / 29</a:t>
                      </a:r>
                      <a:endParaRPr lang="de-CH" sz="3200" dirty="0">
                        <a:effectLst/>
                        <a:latin typeface="+mn-lt"/>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B w="12700" cap="flat" cmpd="sng" algn="ctr">
                      <a:solidFill>
                        <a:schemeClr val="tx2"/>
                      </a:solidFill>
                      <a:prstDash val="solid"/>
                      <a:round/>
                      <a:headEnd type="none" w="med" len="med"/>
                      <a:tailEnd type="none" w="med" len="med"/>
                    </a:lnB>
                    <a:solidFill>
                      <a:schemeClr val="bg1"/>
                    </a:solidFill>
                  </a:tcPr>
                </a:tc>
                <a:tc>
                  <a:txBody>
                    <a:bodyPr/>
                    <a:lstStyle/>
                    <a:p>
                      <a:pPr algn="ctr" rtl="0" fontAlgn="ctr">
                        <a:spcBef>
                          <a:spcPts val="0"/>
                        </a:spcBef>
                        <a:spcAft>
                          <a:spcPts val="0"/>
                        </a:spcAft>
                      </a:pPr>
                      <a:r>
                        <a:rPr lang="de-CH" sz="1200" b="0" i="0" u="none" strike="noStrike" dirty="0">
                          <a:solidFill>
                            <a:srgbClr val="000000"/>
                          </a:solidFill>
                          <a:effectLst/>
                          <a:latin typeface="+mn-lt"/>
                        </a:rPr>
                        <a:t>0 / 45 / 37</a:t>
                      </a:r>
                      <a:endParaRPr lang="de-CH" sz="3200" dirty="0">
                        <a:effectLst/>
                        <a:latin typeface="+mn-lt"/>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164288500"/>
                  </a:ext>
                </a:extLst>
              </a:tr>
              <a:tr h="223200">
                <a:tc>
                  <a:txBody>
                    <a:bodyPr/>
                    <a:lstStyle/>
                    <a:p>
                      <a:pPr marL="85725" marR="0" lvl="0" indent="0" algn="l" defTabSz="914400" rtl="0" eaLnBrk="1" fontAlgn="base" latinLnBrk="0" hangingPunct="1">
                        <a:lnSpc>
                          <a:spcPct val="95000"/>
                        </a:lnSpc>
                        <a:spcBef>
                          <a:spcPct val="0"/>
                        </a:spcBef>
                        <a:spcAft>
                          <a:spcPts val="0"/>
                        </a:spcAft>
                        <a:buClr>
                          <a:schemeClr val="tx2"/>
                        </a:buClr>
                        <a:buSzTx/>
                        <a:buFont typeface="Calibri" charset="0"/>
                        <a:buNone/>
                        <a:tabLst/>
                      </a:pPr>
                      <a:r>
                        <a:rPr kumimoji="0" lang="de-CH" sz="1200" b="0" i="0" u="none" strike="noStrike" kern="1200" cap="none" normalizeH="0" baseline="0" dirty="0">
                          <a:ln>
                            <a:noFill/>
                          </a:ln>
                          <a:solidFill>
                            <a:schemeClr val="tx1"/>
                          </a:solidFill>
                          <a:effectLst/>
                          <a:latin typeface="+mn-lt"/>
                          <a:ea typeface="+mn-ea"/>
                          <a:cs typeface="+mn-cs"/>
                        </a:rPr>
                        <a:t>PD, %</a:t>
                      </a: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tc>
                  <a:txBody>
                    <a:bodyPr/>
                    <a:lstStyle/>
                    <a:p>
                      <a:pPr marL="85725" marR="0" lvl="0" indent="0" algn="ctr" defTabSz="914400" rtl="0" eaLnBrk="1" fontAlgn="base" latinLnBrk="0" hangingPunct="1">
                        <a:lnSpc>
                          <a:spcPct val="95000"/>
                        </a:lnSpc>
                        <a:spcBef>
                          <a:spcPct val="0"/>
                        </a:spcBef>
                        <a:spcAft>
                          <a:spcPts val="0"/>
                        </a:spcAft>
                        <a:buClr>
                          <a:schemeClr val="tx2"/>
                        </a:buClr>
                        <a:buSzTx/>
                        <a:buFont typeface="Calibri" charset="0"/>
                        <a:buNone/>
                        <a:tabLst/>
                      </a:pPr>
                      <a:r>
                        <a:rPr lang="de-CH" sz="1200" b="0" i="0" u="none" strike="noStrike" dirty="0">
                          <a:solidFill>
                            <a:srgbClr val="000000"/>
                          </a:solidFill>
                          <a:effectLst/>
                          <a:latin typeface="+mn-lt"/>
                        </a:rPr>
                        <a:t>27</a:t>
                      </a:r>
                      <a:endParaRPr kumimoji="0" lang="de-CH" sz="1200" b="0" i="0" u="none" strike="noStrike" kern="1200" cap="none" normalizeH="0" baseline="0" dirty="0">
                        <a:ln>
                          <a:noFill/>
                        </a:ln>
                        <a:solidFill>
                          <a:schemeClr val="tx1"/>
                        </a:solidFill>
                        <a:effectLst/>
                        <a:latin typeface="+mn-lt"/>
                        <a:ea typeface="+mn-ea"/>
                        <a:cs typeface="+mn-cs"/>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tc>
                  <a:txBody>
                    <a:bodyPr/>
                    <a:lstStyle/>
                    <a:p>
                      <a:pPr algn="ctr" rtl="0" fontAlgn="ctr">
                        <a:spcBef>
                          <a:spcPts val="0"/>
                        </a:spcBef>
                        <a:spcAft>
                          <a:spcPts val="0"/>
                        </a:spcAft>
                      </a:pPr>
                      <a:r>
                        <a:rPr lang="de-CH" sz="1200" b="0" i="0" u="none" strike="noStrike" dirty="0">
                          <a:solidFill>
                            <a:srgbClr val="000000"/>
                          </a:solidFill>
                          <a:effectLst/>
                          <a:latin typeface="+mn-lt"/>
                        </a:rPr>
                        <a:t>40</a:t>
                      </a:r>
                      <a:endParaRPr lang="de-CH" sz="3200" dirty="0">
                        <a:effectLst/>
                        <a:latin typeface="+mn-lt"/>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tc>
                  <a:txBody>
                    <a:bodyPr/>
                    <a:lstStyle/>
                    <a:p>
                      <a:pPr algn="ctr" rtl="0" fontAlgn="ctr">
                        <a:spcBef>
                          <a:spcPts val="0"/>
                        </a:spcBef>
                        <a:spcAft>
                          <a:spcPts val="0"/>
                        </a:spcAft>
                      </a:pPr>
                      <a:r>
                        <a:rPr lang="de-CH" sz="1200" b="0" i="0" u="none" strike="noStrike" dirty="0">
                          <a:solidFill>
                            <a:srgbClr val="000000"/>
                          </a:solidFill>
                          <a:effectLst/>
                          <a:latin typeface="+mn-lt"/>
                        </a:rPr>
                        <a:t>17</a:t>
                      </a:r>
                      <a:endParaRPr lang="de-CH" sz="3200" dirty="0">
                        <a:effectLst/>
                        <a:latin typeface="+mn-lt"/>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964102511"/>
                  </a:ext>
                </a:extLst>
              </a:tr>
              <a:tr h="223200">
                <a:tc>
                  <a:txBody>
                    <a:bodyPr/>
                    <a:lstStyle/>
                    <a:p>
                      <a:pPr marL="85725" marR="0" lvl="0" indent="0" algn="l" defTabSz="914400" rtl="0" eaLnBrk="1" fontAlgn="base" latinLnBrk="0" hangingPunct="1">
                        <a:lnSpc>
                          <a:spcPct val="95000"/>
                        </a:lnSpc>
                        <a:spcBef>
                          <a:spcPct val="0"/>
                        </a:spcBef>
                        <a:spcAft>
                          <a:spcPts val="0"/>
                        </a:spcAft>
                        <a:buClr>
                          <a:schemeClr val="tx2"/>
                        </a:buClr>
                        <a:buSzTx/>
                        <a:buFont typeface="Calibri" charset="0"/>
                        <a:buNone/>
                        <a:tabLst/>
                      </a:pPr>
                      <a:r>
                        <a:rPr kumimoji="0" lang="de-CH" sz="1200" b="0" i="0" u="none" strike="noStrike" kern="1200" cap="none" normalizeH="0" baseline="0" dirty="0">
                          <a:ln>
                            <a:noFill/>
                          </a:ln>
                          <a:solidFill>
                            <a:schemeClr val="tx1"/>
                          </a:solidFill>
                          <a:effectLst/>
                          <a:latin typeface="+mn-lt"/>
                          <a:ea typeface="+mn-ea"/>
                          <a:cs typeface="+mn-cs"/>
                        </a:rPr>
                        <a:t>Not evaluable,‡ %</a:t>
                      </a: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marL="85725" marR="0" lvl="0" indent="0" algn="ctr" defTabSz="914400" rtl="0" eaLnBrk="1" fontAlgn="base" latinLnBrk="0" hangingPunct="1">
                        <a:lnSpc>
                          <a:spcPct val="95000"/>
                        </a:lnSpc>
                        <a:spcBef>
                          <a:spcPct val="0"/>
                        </a:spcBef>
                        <a:spcAft>
                          <a:spcPts val="0"/>
                        </a:spcAft>
                        <a:buClr>
                          <a:schemeClr val="tx2"/>
                        </a:buClr>
                        <a:buSzTx/>
                        <a:buFont typeface="Calibri" charset="0"/>
                        <a:buNone/>
                        <a:tabLst/>
                      </a:pPr>
                      <a:r>
                        <a:rPr lang="de-CH" sz="1200" b="0" i="0" u="none" strike="noStrike">
                          <a:solidFill>
                            <a:srgbClr val="000000"/>
                          </a:solidFill>
                          <a:effectLst/>
                          <a:latin typeface="+mn-lt"/>
                        </a:rPr>
                        <a:t>5</a:t>
                      </a:r>
                      <a:endParaRPr kumimoji="0" lang="de-CH" sz="1200" b="0" i="0" u="none" strike="noStrike" kern="1200" cap="none" normalizeH="0" baseline="0" dirty="0">
                        <a:ln>
                          <a:noFill/>
                        </a:ln>
                        <a:solidFill>
                          <a:schemeClr val="tx1"/>
                        </a:solidFill>
                        <a:effectLst/>
                        <a:latin typeface="+mn-lt"/>
                        <a:ea typeface="+mn-ea"/>
                        <a:cs typeface="+mn-cs"/>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rtl="0" fontAlgn="ctr">
                        <a:spcBef>
                          <a:spcPts val="0"/>
                        </a:spcBef>
                        <a:spcAft>
                          <a:spcPts val="0"/>
                        </a:spcAft>
                      </a:pPr>
                      <a:r>
                        <a:rPr lang="de-CH" sz="1200" b="0" i="0" u="none" strike="noStrike" dirty="0">
                          <a:solidFill>
                            <a:srgbClr val="000000"/>
                          </a:solidFill>
                          <a:effectLst/>
                          <a:latin typeface="+mn-lt"/>
                        </a:rPr>
                        <a:t>9</a:t>
                      </a:r>
                      <a:endParaRPr lang="de-CH" sz="3200" dirty="0">
                        <a:effectLst/>
                        <a:latin typeface="+mn-lt"/>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rtl="0" fontAlgn="ctr">
                        <a:spcBef>
                          <a:spcPts val="0"/>
                        </a:spcBef>
                        <a:spcAft>
                          <a:spcPts val="0"/>
                        </a:spcAft>
                      </a:pPr>
                      <a:r>
                        <a:rPr lang="de-CH" sz="1200" b="0" i="0" u="none" strike="noStrike" dirty="0">
                          <a:solidFill>
                            <a:srgbClr val="000000"/>
                          </a:solidFill>
                          <a:effectLst/>
                          <a:latin typeface="+mn-lt"/>
                        </a:rPr>
                        <a:t>2</a:t>
                      </a:r>
                      <a:endParaRPr lang="de-CH" sz="3200" dirty="0">
                        <a:effectLst/>
                        <a:latin typeface="+mn-lt"/>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614406034"/>
                  </a:ext>
                </a:extLst>
              </a:tr>
              <a:tr h="223200">
                <a:tc>
                  <a:txBody>
                    <a:bodyPr/>
                    <a:lstStyle/>
                    <a:p>
                      <a:pPr marL="85725" marR="0" lvl="0" indent="0" algn="l" defTabSz="914400" rtl="0" eaLnBrk="1" fontAlgn="base" latinLnBrk="0" hangingPunct="1">
                        <a:lnSpc>
                          <a:spcPct val="95000"/>
                        </a:lnSpc>
                        <a:spcBef>
                          <a:spcPct val="0"/>
                        </a:spcBef>
                        <a:spcAft>
                          <a:spcPts val="0"/>
                        </a:spcAft>
                        <a:buClr>
                          <a:schemeClr val="tx2"/>
                        </a:buClr>
                        <a:buSzTx/>
                        <a:buFont typeface="Calibri" charset="0"/>
                        <a:buNone/>
                        <a:tabLst/>
                      </a:pPr>
                      <a:r>
                        <a:rPr kumimoji="0" lang="de-CH" sz="1200" b="0" i="0" u="none" strike="noStrike" kern="1200" cap="none" normalizeH="0" baseline="0" dirty="0">
                          <a:ln>
                            <a:noFill/>
                          </a:ln>
                          <a:solidFill>
                            <a:schemeClr val="tx1"/>
                          </a:solidFill>
                          <a:effectLst/>
                          <a:latin typeface="+mn-lt"/>
                          <a:ea typeface="+mn-ea"/>
                          <a:cs typeface="+mn-cs"/>
                        </a:rPr>
                        <a:t>Overall response, %</a:t>
                      </a: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tc>
                  <a:txBody>
                    <a:bodyPr/>
                    <a:lstStyle/>
                    <a:p>
                      <a:pPr marL="85725" marR="0" lvl="0" indent="0" algn="ctr" defTabSz="914400" rtl="0" eaLnBrk="1" fontAlgn="base" latinLnBrk="0" hangingPunct="1">
                        <a:lnSpc>
                          <a:spcPct val="95000"/>
                        </a:lnSpc>
                        <a:spcBef>
                          <a:spcPct val="0"/>
                        </a:spcBef>
                        <a:spcAft>
                          <a:spcPts val="0"/>
                        </a:spcAft>
                        <a:buClr>
                          <a:schemeClr val="tx2"/>
                        </a:buClr>
                        <a:buSzTx/>
                        <a:buFont typeface="Calibri" charset="0"/>
                        <a:buNone/>
                        <a:tabLst/>
                      </a:pPr>
                      <a:r>
                        <a:rPr lang="de-CH" sz="1200" b="0" i="0" u="none" strike="noStrike" dirty="0">
                          <a:solidFill>
                            <a:srgbClr val="000000"/>
                          </a:solidFill>
                          <a:effectLst/>
                          <a:latin typeface="+mn-lt"/>
                        </a:rPr>
                        <a:t>35.2</a:t>
                      </a:r>
                      <a:endParaRPr kumimoji="0" lang="de-CH" sz="1200" b="0" i="0" u="none" strike="noStrike" kern="1200" cap="none" normalizeH="0" baseline="0" dirty="0">
                        <a:ln>
                          <a:noFill/>
                        </a:ln>
                        <a:solidFill>
                          <a:schemeClr val="tx1"/>
                        </a:solidFill>
                        <a:effectLst/>
                        <a:latin typeface="+mn-lt"/>
                        <a:ea typeface="+mn-ea"/>
                        <a:cs typeface="+mn-cs"/>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tc>
                  <a:txBody>
                    <a:bodyPr/>
                    <a:lstStyle/>
                    <a:p>
                      <a:pPr algn="ctr" rtl="0" fontAlgn="ctr">
                        <a:spcBef>
                          <a:spcPts val="0"/>
                        </a:spcBef>
                        <a:spcAft>
                          <a:spcPts val="0"/>
                        </a:spcAft>
                      </a:pPr>
                      <a:r>
                        <a:rPr lang="de-CH" sz="1200" b="0" i="0" u="none" strike="noStrike" dirty="0">
                          <a:solidFill>
                            <a:srgbClr val="000000"/>
                          </a:solidFill>
                          <a:effectLst/>
                          <a:latin typeface="+mn-lt"/>
                        </a:rPr>
                        <a:t>22.2</a:t>
                      </a:r>
                      <a:endParaRPr lang="de-CH" sz="3200" dirty="0">
                        <a:effectLst/>
                        <a:latin typeface="+mn-lt"/>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tc>
                  <a:txBody>
                    <a:bodyPr/>
                    <a:lstStyle/>
                    <a:p>
                      <a:pPr algn="ctr" rtl="0" fontAlgn="ctr">
                        <a:spcBef>
                          <a:spcPts val="0"/>
                        </a:spcBef>
                        <a:spcAft>
                          <a:spcPts val="0"/>
                        </a:spcAft>
                      </a:pPr>
                      <a:r>
                        <a:rPr lang="de-CH" sz="1200" b="0" i="0" u="none" strike="noStrike" dirty="0">
                          <a:solidFill>
                            <a:srgbClr val="000000"/>
                          </a:solidFill>
                          <a:effectLst/>
                          <a:latin typeface="+mn-lt"/>
                        </a:rPr>
                        <a:t>45.0</a:t>
                      </a:r>
                      <a:endParaRPr lang="de-CH" sz="3200" dirty="0">
                        <a:effectLst/>
                        <a:latin typeface="+mn-lt"/>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666946585"/>
                  </a:ext>
                </a:extLst>
              </a:tr>
              <a:tr h="223200">
                <a:tc>
                  <a:txBody>
                    <a:bodyPr/>
                    <a:lstStyle/>
                    <a:p>
                      <a:pPr marL="85725" marR="0" lvl="0" indent="0" algn="l" defTabSz="914400" rtl="0" eaLnBrk="1" fontAlgn="base" latinLnBrk="0" hangingPunct="1">
                        <a:lnSpc>
                          <a:spcPct val="95000"/>
                        </a:lnSpc>
                        <a:spcBef>
                          <a:spcPct val="0"/>
                        </a:spcBef>
                        <a:spcAft>
                          <a:spcPts val="0"/>
                        </a:spcAft>
                        <a:buClr>
                          <a:schemeClr val="tx2"/>
                        </a:buClr>
                        <a:buSzTx/>
                        <a:buFont typeface="Calibri" charset="0"/>
                        <a:buNone/>
                        <a:tabLst/>
                      </a:pPr>
                      <a:r>
                        <a:rPr kumimoji="0" lang="de-CH" sz="1200" b="0" i="0" u="none" strike="noStrike" kern="1200" cap="none" normalizeH="0" baseline="0" dirty="0">
                          <a:ln>
                            <a:noFill/>
                          </a:ln>
                          <a:solidFill>
                            <a:schemeClr val="tx1"/>
                          </a:solidFill>
                          <a:effectLst/>
                          <a:latin typeface="+mn-lt"/>
                          <a:ea typeface="+mn-ea"/>
                          <a:cs typeface="+mn-cs"/>
                        </a:rPr>
                        <a:t>Disease control, %⸹</a:t>
                      </a: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marL="85725" marR="0" lvl="0" indent="0" algn="ctr" defTabSz="914400" rtl="0" eaLnBrk="1" fontAlgn="base" latinLnBrk="0" hangingPunct="1">
                        <a:lnSpc>
                          <a:spcPct val="95000"/>
                        </a:lnSpc>
                        <a:spcBef>
                          <a:spcPct val="0"/>
                        </a:spcBef>
                        <a:spcAft>
                          <a:spcPts val="0"/>
                        </a:spcAft>
                        <a:buClr>
                          <a:schemeClr val="tx2"/>
                        </a:buClr>
                        <a:buSzTx/>
                        <a:buFont typeface="Calibri" charset="0"/>
                        <a:buNone/>
                        <a:tabLst/>
                      </a:pPr>
                      <a:r>
                        <a:rPr lang="de-CH" sz="1200" b="0" i="0" u="none" strike="noStrike" dirty="0">
                          <a:solidFill>
                            <a:srgbClr val="000000"/>
                          </a:solidFill>
                          <a:effectLst/>
                          <a:latin typeface="+mn-lt"/>
                        </a:rPr>
                        <a:t>68.6</a:t>
                      </a:r>
                      <a:endParaRPr kumimoji="0" lang="de-CH" sz="1200" b="0" i="0" u="none" strike="noStrike" kern="1200" cap="none" normalizeH="0" baseline="0" dirty="0">
                        <a:ln>
                          <a:noFill/>
                        </a:ln>
                        <a:solidFill>
                          <a:schemeClr val="tx1"/>
                        </a:solidFill>
                        <a:effectLst/>
                        <a:latin typeface="+mn-lt"/>
                        <a:ea typeface="+mn-ea"/>
                        <a:cs typeface="+mn-cs"/>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rtl="0" fontAlgn="ctr">
                        <a:spcBef>
                          <a:spcPts val="0"/>
                        </a:spcBef>
                        <a:spcAft>
                          <a:spcPts val="0"/>
                        </a:spcAft>
                      </a:pPr>
                      <a:r>
                        <a:rPr lang="de-CH" sz="1200" b="0" i="0" u="none" strike="noStrike" dirty="0">
                          <a:solidFill>
                            <a:srgbClr val="000000"/>
                          </a:solidFill>
                          <a:effectLst/>
                          <a:latin typeface="+mn-lt"/>
                        </a:rPr>
                        <a:t>51.1</a:t>
                      </a:r>
                      <a:endParaRPr lang="de-CH" sz="3200" dirty="0">
                        <a:effectLst/>
                        <a:latin typeface="+mn-lt"/>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rtl="0" fontAlgn="ctr">
                        <a:spcBef>
                          <a:spcPts val="0"/>
                        </a:spcBef>
                        <a:spcAft>
                          <a:spcPts val="0"/>
                        </a:spcAft>
                      </a:pPr>
                      <a:r>
                        <a:rPr lang="de-CH" sz="1200" b="0" i="0" u="none" strike="noStrike" dirty="0">
                          <a:solidFill>
                            <a:srgbClr val="000000"/>
                          </a:solidFill>
                          <a:effectLst/>
                          <a:latin typeface="+mn-lt"/>
                        </a:rPr>
                        <a:t>81.7</a:t>
                      </a:r>
                      <a:endParaRPr lang="de-CH" sz="3200" dirty="0">
                        <a:effectLst/>
                        <a:latin typeface="+mn-lt"/>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3155464797"/>
                  </a:ext>
                </a:extLst>
              </a:tr>
              <a:tr h="252000">
                <a:tc gridSpan="4">
                  <a:txBody>
                    <a:bodyPr/>
                    <a:lstStyle/>
                    <a:p>
                      <a:pPr marL="0" algn="l" defTabSz="914400" rtl="0" eaLnBrk="1" fontAlgn="ctr" latinLnBrk="0" hangingPunct="1">
                        <a:spcBef>
                          <a:spcPts val="0"/>
                        </a:spcBef>
                        <a:spcAft>
                          <a:spcPts val="0"/>
                        </a:spcAft>
                      </a:pPr>
                      <a:r>
                        <a:rPr kumimoji="0" lang="de-CH" sz="1300" b="1" i="0" u="none" strike="noStrike" kern="1200" cap="none" normalizeH="0" baseline="0" dirty="0">
                          <a:ln>
                            <a:noFill/>
                          </a:ln>
                          <a:solidFill>
                            <a:schemeClr val="tx1"/>
                          </a:solidFill>
                          <a:effectLst/>
                          <a:latin typeface="+mn-lt"/>
                          <a:ea typeface="+mn-ea"/>
                          <a:cs typeface="+mn-cs"/>
                        </a:rPr>
                        <a:t>Duration of response </a:t>
                      </a: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2">
                        <a:lumMod val="20000"/>
                        <a:lumOff val="80000"/>
                      </a:schemeClr>
                    </a:solidFill>
                  </a:tcPr>
                </a:tc>
                <a:tc hMerge="1">
                  <a:txBody>
                    <a:bodyPr/>
                    <a:lstStyle/>
                    <a:p>
                      <a:endParaRPr lang="en-GB"/>
                    </a:p>
                  </a:txBody>
                  <a:tcPr/>
                </a:tc>
                <a:tc hMerge="1">
                  <a:txBody>
                    <a:bodyPr/>
                    <a:lstStyle/>
                    <a:p>
                      <a:endParaRPr lang="de-CH"/>
                    </a:p>
                  </a:txBody>
                  <a:tcPr>
                    <a:lnL w="12700" cap="flat" cmpd="sng" algn="ctr">
                      <a:solidFill>
                        <a:schemeClr val="tx2"/>
                      </a:solidFill>
                      <a:prstDash val="solid"/>
                      <a:round/>
                      <a:headEnd type="none" w="med" len="med"/>
                      <a:tailEnd type="none" w="med" len="med"/>
                    </a:lnL>
                    <a:lnT w="12700" cap="flat" cmpd="sng" algn="ctr">
                      <a:solidFill>
                        <a:schemeClr val="tx2"/>
                      </a:solidFill>
                      <a:prstDash val="solid"/>
                      <a:round/>
                      <a:headEnd type="none" w="med" len="med"/>
                      <a:tailEnd type="none" w="med" len="med"/>
                    </a:lnT>
                  </a:tcPr>
                </a:tc>
                <a:tc hMerge="1">
                  <a:txBody>
                    <a:bodyPr/>
                    <a:lstStyle/>
                    <a:p>
                      <a:endParaRPr lang="de-CH"/>
                    </a:p>
                  </a:txBody>
                  <a:tcPr/>
                </a:tc>
                <a:extLst>
                  <a:ext uri="{0D108BD9-81ED-4DB2-BD59-A6C34878D82A}">
                    <a16:rowId xmlns:a16="http://schemas.microsoft.com/office/drawing/2014/main" val="1684287562"/>
                  </a:ext>
                </a:extLst>
              </a:tr>
              <a:tr h="223200">
                <a:tc>
                  <a:txBody>
                    <a:bodyPr/>
                    <a:lstStyle/>
                    <a:p>
                      <a:pPr marL="85725" marR="0" lvl="0" indent="0" algn="l" defTabSz="914400" rtl="0" eaLnBrk="1" fontAlgn="base" latinLnBrk="0" hangingPunct="1">
                        <a:lnSpc>
                          <a:spcPct val="95000"/>
                        </a:lnSpc>
                        <a:spcBef>
                          <a:spcPct val="0"/>
                        </a:spcBef>
                        <a:spcAft>
                          <a:spcPts val="0"/>
                        </a:spcAft>
                        <a:buClr>
                          <a:schemeClr val="tx2"/>
                        </a:buClr>
                        <a:buSzTx/>
                        <a:buFont typeface="Calibri" charset="0"/>
                        <a:buNone/>
                        <a:tabLst/>
                      </a:pPr>
                      <a:r>
                        <a:rPr kumimoji="0" lang="de-CH" sz="1200" b="0" i="0" u="none" strike="noStrike" kern="1200" cap="none" normalizeH="0" baseline="0" dirty="0">
                          <a:ln>
                            <a:noFill/>
                          </a:ln>
                          <a:solidFill>
                            <a:schemeClr val="tx1"/>
                          </a:solidFill>
                          <a:effectLst/>
                          <a:latin typeface="+mn-lt"/>
                          <a:ea typeface="+mn-ea"/>
                          <a:cs typeface="+mn-cs"/>
                        </a:rPr>
                        <a:t>Median DoR, months (95% CI)</a:t>
                      </a: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tc>
                  <a:txBody>
                    <a:bodyPr/>
                    <a:lstStyle/>
                    <a:p>
                      <a:pPr marL="85725" marR="0" lvl="0" indent="0" algn="ctr" defTabSz="914400" rtl="0" eaLnBrk="1" fontAlgn="base" latinLnBrk="0" hangingPunct="1">
                        <a:lnSpc>
                          <a:spcPct val="95000"/>
                        </a:lnSpc>
                        <a:spcBef>
                          <a:spcPct val="0"/>
                        </a:spcBef>
                        <a:spcAft>
                          <a:spcPts val="0"/>
                        </a:spcAft>
                        <a:buClr>
                          <a:schemeClr val="tx2"/>
                        </a:buClr>
                        <a:buSzTx/>
                        <a:buFont typeface="Calibri" charset="0"/>
                        <a:buNone/>
                        <a:tabLst/>
                      </a:pPr>
                      <a:r>
                        <a:rPr lang="de-CH" sz="1200" b="0" i="0" u="none" strike="noStrike" dirty="0">
                          <a:solidFill>
                            <a:srgbClr val="000000"/>
                          </a:solidFill>
                          <a:effectLst/>
                          <a:latin typeface="+mn-lt"/>
                        </a:rPr>
                        <a:t>5.3 (4.1–6.4)</a:t>
                      </a:r>
                      <a:endParaRPr kumimoji="0" lang="de-CH" sz="1200" b="0" i="0" u="none" strike="noStrike" kern="1200" cap="none" normalizeH="0" baseline="0" dirty="0">
                        <a:ln>
                          <a:noFill/>
                        </a:ln>
                        <a:solidFill>
                          <a:schemeClr val="tx1"/>
                        </a:solidFill>
                        <a:effectLst/>
                        <a:latin typeface="+mn-lt"/>
                        <a:ea typeface="+mn-ea"/>
                        <a:cs typeface="+mn-cs"/>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tc>
                  <a:txBody>
                    <a:bodyPr/>
                    <a:lstStyle/>
                    <a:p>
                      <a:pPr algn="ctr" rtl="0" fontAlgn="ctr">
                        <a:spcBef>
                          <a:spcPts val="0"/>
                        </a:spcBef>
                        <a:spcAft>
                          <a:spcPts val="0"/>
                        </a:spcAft>
                      </a:pPr>
                      <a:r>
                        <a:rPr lang="de-CH" sz="1200" b="0" i="0" u="none" strike="noStrike" dirty="0">
                          <a:solidFill>
                            <a:srgbClr val="000000"/>
                          </a:solidFill>
                          <a:effectLst/>
                          <a:latin typeface="+mn-lt"/>
                        </a:rPr>
                        <a:t>4.7 (2.6–5.6)</a:t>
                      </a:r>
                      <a:endParaRPr lang="de-CH" sz="3200" dirty="0">
                        <a:effectLst/>
                        <a:latin typeface="+mn-lt"/>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B w="12700" cap="flat" cmpd="sng" algn="ctr">
                      <a:solidFill>
                        <a:schemeClr val="tx2"/>
                      </a:solidFill>
                      <a:prstDash val="solid"/>
                      <a:round/>
                      <a:headEnd type="none" w="med" len="med"/>
                      <a:tailEnd type="none" w="med" len="med"/>
                    </a:lnB>
                    <a:solidFill>
                      <a:schemeClr val="tx2">
                        <a:lumMod val="20000"/>
                        <a:lumOff val="80000"/>
                      </a:schemeClr>
                    </a:solidFill>
                  </a:tcPr>
                </a:tc>
                <a:tc>
                  <a:txBody>
                    <a:bodyPr/>
                    <a:lstStyle/>
                    <a:p>
                      <a:pPr algn="ctr" rtl="0" fontAlgn="ctr">
                        <a:spcBef>
                          <a:spcPts val="0"/>
                        </a:spcBef>
                        <a:spcAft>
                          <a:spcPts val="0"/>
                        </a:spcAft>
                      </a:pPr>
                      <a:r>
                        <a:rPr lang="de-CH" sz="1200" b="0" i="0" u="none" strike="noStrike" dirty="0">
                          <a:solidFill>
                            <a:srgbClr val="000000"/>
                          </a:solidFill>
                          <a:effectLst/>
                          <a:latin typeface="+mn-lt"/>
                        </a:rPr>
                        <a:t>6.2 (3.5–7.3)</a:t>
                      </a:r>
                      <a:endParaRPr lang="de-CH" sz="3200" dirty="0">
                        <a:effectLst/>
                        <a:latin typeface="+mn-lt"/>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3112860899"/>
                  </a:ext>
                </a:extLst>
              </a:tr>
              <a:tr h="252000">
                <a:tc gridSpan="4">
                  <a:txBody>
                    <a:bodyPr/>
                    <a:lstStyle/>
                    <a:p>
                      <a:pPr marL="0" algn="l" defTabSz="914400" rtl="0" eaLnBrk="1" fontAlgn="ctr" latinLnBrk="0" hangingPunct="1">
                        <a:spcBef>
                          <a:spcPts val="0"/>
                        </a:spcBef>
                        <a:spcAft>
                          <a:spcPts val="0"/>
                        </a:spcAft>
                      </a:pPr>
                      <a:r>
                        <a:rPr kumimoji="0" lang="de-CH" sz="1300" b="1" i="0" u="none" strike="noStrike" kern="1200" cap="none" normalizeH="0" baseline="0" dirty="0">
                          <a:ln>
                            <a:noFill/>
                          </a:ln>
                          <a:solidFill>
                            <a:schemeClr val="tx1"/>
                          </a:solidFill>
                          <a:effectLst/>
                          <a:latin typeface="+mn-lt"/>
                          <a:ea typeface="+mn-ea"/>
                          <a:cs typeface="+mn-cs"/>
                        </a:rPr>
                        <a:t>Progression-free survival</a:t>
                      </a: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2">
                        <a:lumMod val="20000"/>
                        <a:lumOff val="80000"/>
                      </a:schemeClr>
                    </a:solidFill>
                  </a:tcPr>
                </a:tc>
                <a:tc hMerge="1">
                  <a:txBody>
                    <a:bodyPr/>
                    <a:lstStyle/>
                    <a:p>
                      <a:endParaRPr lang="en-GB"/>
                    </a:p>
                  </a:txBody>
                  <a:tcPr/>
                </a:tc>
                <a:tc hMerge="1">
                  <a:txBody>
                    <a:bodyPr/>
                    <a:lstStyle/>
                    <a:p>
                      <a:endParaRPr lang="de-CH"/>
                    </a:p>
                  </a:txBody>
                  <a:tcPr>
                    <a:lnL w="12700" cap="flat" cmpd="sng" algn="ctr">
                      <a:solidFill>
                        <a:schemeClr val="tx2"/>
                      </a:solidFill>
                      <a:prstDash val="solid"/>
                      <a:round/>
                      <a:headEnd type="none" w="med" len="med"/>
                      <a:tailEnd type="none" w="med" len="med"/>
                    </a:lnL>
                    <a:lnT w="12700" cap="flat" cmpd="sng" algn="ctr">
                      <a:solidFill>
                        <a:schemeClr val="tx2"/>
                      </a:solidFill>
                      <a:prstDash val="solid"/>
                      <a:round/>
                      <a:headEnd type="none" w="med" len="med"/>
                      <a:tailEnd type="none" w="med" len="med"/>
                    </a:lnT>
                  </a:tcPr>
                </a:tc>
                <a:tc hMerge="1">
                  <a:txBody>
                    <a:bodyPr/>
                    <a:lstStyle/>
                    <a:p>
                      <a:endParaRPr lang="de-CH"/>
                    </a:p>
                  </a:txBody>
                  <a:tcPr/>
                </a:tc>
                <a:extLst>
                  <a:ext uri="{0D108BD9-81ED-4DB2-BD59-A6C34878D82A}">
                    <a16:rowId xmlns:a16="http://schemas.microsoft.com/office/drawing/2014/main" val="217083865"/>
                  </a:ext>
                </a:extLst>
              </a:tr>
              <a:tr h="223200">
                <a:tc>
                  <a:txBody>
                    <a:bodyPr/>
                    <a:lstStyle/>
                    <a:p>
                      <a:pPr marL="85725" marR="0" lvl="0" indent="0" algn="l" defTabSz="914400" rtl="0" eaLnBrk="1" fontAlgn="base" latinLnBrk="0" hangingPunct="1">
                        <a:lnSpc>
                          <a:spcPct val="95000"/>
                        </a:lnSpc>
                        <a:spcBef>
                          <a:spcPct val="0"/>
                        </a:spcBef>
                        <a:spcAft>
                          <a:spcPts val="0"/>
                        </a:spcAft>
                        <a:buClr>
                          <a:schemeClr val="tx2"/>
                        </a:buClr>
                        <a:buSzTx/>
                        <a:buFont typeface="Calibri" charset="0"/>
                        <a:buNone/>
                        <a:tabLst/>
                      </a:pPr>
                      <a:r>
                        <a:rPr kumimoji="0" lang="en-US" sz="1200" b="0" i="0" u="none" strike="noStrike" kern="1200" cap="none" normalizeH="0" baseline="0" dirty="0">
                          <a:ln>
                            <a:noFill/>
                          </a:ln>
                          <a:solidFill>
                            <a:schemeClr val="tx1"/>
                          </a:solidFill>
                          <a:effectLst/>
                          <a:latin typeface="+mn-lt"/>
                          <a:ea typeface="+mn-ea"/>
                          <a:cs typeface="+mn-cs"/>
                        </a:rPr>
                        <a:t>Median PFS, months (95% CI)</a:t>
                      </a: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marL="85725" marR="0" lvl="0" indent="0" algn="ctr" defTabSz="914400" rtl="0" eaLnBrk="1" fontAlgn="base" latinLnBrk="0" hangingPunct="1">
                        <a:lnSpc>
                          <a:spcPct val="95000"/>
                        </a:lnSpc>
                        <a:spcBef>
                          <a:spcPct val="0"/>
                        </a:spcBef>
                        <a:spcAft>
                          <a:spcPts val="0"/>
                        </a:spcAft>
                        <a:buClr>
                          <a:schemeClr val="tx2"/>
                        </a:buClr>
                        <a:buSzTx/>
                        <a:buFont typeface="Calibri" charset="0"/>
                        <a:buNone/>
                        <a:tabLst/>
                      </a:pPr>
                      <a:r>
                        <a:rPr lang="de-CH" sz="1200" b="0" i="0" u="none" strike="noStrike" dirty="0">
                          <a:solidFill>
                            <a:srgbClr val="000000"/>
                          </a:solidFill>
                          <a:effectLst/>
                          <a:latin typeface="+mn-lt"/>
                        </a:rPr>
                        <a:t>3.5 (2.6–4.3)</a:t>
                      </a:r>
                      <a:endParaRPr kumimoji="0" lang="en-US" sz="1200" b="0" i="0" u="none" strike="noStrike" kern="1200" cap="none" normalizeH="0" baseline="0" dirty="0">
                        <a:ln>
                          <a:noFill/>
                        </a:ln>
                        <a:solidFill>
                          <a:schemeClr val="tx1"/>
                        </a:solidFill>
                        <a:effectLst/>
                        <a:latin typeface="+mn-lt"/>
                        <a:ea typeface="+mn-ea"/>
                        <a:cs typeface="+mn-cs"/>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rtl="0" fontAlgn="ctr">
                        <a:spcBef>
                          <a:spcPts val="0"/>
                        </a:spcBef>
                        <a:spcAft>
                          <a:spcPts val="0"/>
                        </a:spcAft>
                      </a:pPr>
                      <a:r>
                        <a:rPr lang="de-CH" sz="1200" b="0" i="0" u="none" strike="noStrike" dirty="0">
                          <a:solidFill>
                            <a:srgbClr val="000000"/>
                          </a:solidFill>
                          <a:effectLst/>
                          <a:latin typeface="+mn-lt"/>
                        </a:rPr>
                        <a:t>2.6 (1.3–3.9)</a:t>
                      </a:r>
                      <a:endParaRPr lang="de-CH" sz="3200" dirty="0">
                        <a:effectLst/>
                        <a:latin typeface="+mn-lt"/>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B w="12700" cap="flat" cmpd="sng" algn="ctr">
                      <a:solidFill>
                        <a:schemeClr val="tx2"/>
                      </a:solidFill>
                      <a:prstDash val="solid"/>
                      <a:round/>
                      <a:headEnd type="none" w="med" len="med"/>
                      <a:tailEnd type="none" w="med" len="med"/>
                    </a:lnB>
                    <a:solidFill>
                      <a:schemeClr val="bg1"/>
                    </a:solidFill>
                  </a:tcPr>
                </a:tc>
                <a:tc>
                  <a:txBody>
                    <a:bodyPr/>
                    <a:lstStyle/>
                    <a:p>
                      <a:pPr algn="ctr" rtl="0" fontAlgn="ctr">
                        <a:spcBef>
                          <a:spcPts val="0"/>
                        </a:spcBef>
                        <a:spcAft>
                          <a:spcPts val="0"/>
                        </a:spcAft>
                      </a:pPr>
                      <a:r>
                        <a:rPr lang="de-CH" sz="1200" b="0" i="0" u="none" strike="noStrike" dirty="0">
                          <a:solidFill>
                            <a:srgbClr val="000000"/>
                          </a:solidFill>
                          <a:effectLst/>
                          <a:latin typeface="+mn-lt"/>
                        </a:rPr>
                        <a:t>4.6 (2.8–6.5)</a:t>
                      </a:r>
                      <a:endParaRPr lang="de-CH" sz="3200" dirty="0">
                        <a:effectLst/>
                        <a:latin typeface="+mn-lt"/>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2282406010"/>
                  </a:ext>
                </a:extLst>
              </a:tr>
              <a:tr h="223200">
                <a:tc>
                  <a:txBody>
                    <a:bodyPr/>
                    <a:lstStyle/>
                    <a:p>
                      <a:pPr marL="85725" marR="0" lvl="0" indent="0" algn="l" defTabSz="914400" rtl="0" eaLnBrk="1" fontAlgn="base" latinLnBrk="0" hangingPunct="1">
                        <a:lnSpc>
                          <a:spcPct val="95000"/>
                        </a:lnSpc>
                        <a:spcBef>
                          <a:spcPct val="0"/>
                        </a:spcBef>
                        <a:spcAft>
                          <a:spcPts val="0"/>
                        </a:spcAft>
                        <a:buClr>
                          <a:schemeClr val="tx2"/>
                        </a:buClr>
                        <a:buSzTx/>
                        <a:buFont typeface="Calibri" charset="0"/>
                        <a:buNone/>
                        <a:tabLst/>
                      </a:pPr>
                      <a:r>
                        <a:rPr kumimoji="0" lang="de-CH" sz="1200" b="0" i="0" u="none" strike="noStrike" kern="1200" cap="none" normalizeH="0" baseline="0" dirty="0">
                          <a:ln>
                            <a:noFill/>
                          </a:ln>
                          <a:solidFill>
                            <a:schemeClr val="tx1"/>
                          </a:solidFill>
                          <a:effectLst/>
                          <a:latin typeface="+mn-lt"/>
                          <a:ea typeface="+mn-ea"/>
                          <a:cs typeface="+mn-cs"/>
                        </a:rPr>
                        <a:t>4-month PFS rate, %</a:t>
                      </a: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tc>
                  <a:txBody>
                    <a:bodyPr/>
                    <a:lstStyle/>
                    <a:p>
                      <a:pPr marL="85725" marR="0" lvl="0" indent="0" algn="ctr" defTabSz="914400" rtl="0" eaLnBrk="1" fontAlgn="base" latinLnBrk="0" hangingPunct="1">
                        <a:lnSpc>
                          <a:spcPct val="95000"/>
                        </a:lnSpc>
                        <a:spcBef>
                          <a:spcPct val="0"/>
                        </a:spcBef>
                        <a:spcAft>
                          <a:spcPts val="0"/>
                        </a:spcAft>
                        <a:buClr>
                          <a:schemeClr val="tx2"/>
                        </a:buClr>
                        <a:buSzTx/>
                        <a:buFont typeface="Calibri" charset="0"/>
                        <a:buNone/>
                        <a:tabLst/>
                      </a:pPr>
                      <a:r>
                        <a:rPr lang="de-CH" sz="1200" b="0" i="0" u="none" strike="noStrike" dirty="0">
                          <a:solidFill>
                            <a:srgbClr val="000000"/>
                          </a:solidFill>
                          <a:effectLst/>
                          <a:latin typeface="+mn-lt"/>
                        </a:rPr>
                        <a:t>46.6</a:t>
                      </a:r>
                      <a:endParaRPr kumimoji="0" lang="de-CH" sz="1200" b="0" i="0" u="none" strike="noStrike" kern="1200" cap="none" normalizeH="0" baseline="0" dirty="0">
                        <a:ln>
                          <a:noFill/>
                        </a:ln>
                        <a:solidFill>
                          <a:schemeClr val="tx1"/>
                        </a:solidFill>
                        <a:effectLst/>
                        <a:latin typeface="+mn-lt"/>
                        <a:ea typeface="+mn-ea"/>
                        <a:cs typeface="+mn-cs"/>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tc>
                  <a:txBody>
                    <a:bodyPr/>
                    <a:lstStyle/>
                    <a:p>
                      <a:pPr algn="ctr" rtl="0" fontAlgn="ctr">
                        <a:spcBef>
                          <a:spcPts val="0"/>
                        </a:spcBef>
                        <a:spcAft>
                          <a:spcPts val="0"/>
                        </a:spcAft>
                      </a:pPr>
                      <a:r>
                        <a:rPr lang="de-CH" sz="1200" b="0" i="0" u="none" strike="noStrike" dirty="0">
                          <a:solidFill>
                            <a:srgbClr val="000000"/>
                          </a:solidFill>
                          <a:effectLst/>
                          <a:latin typeface="+mn-lt"/>
                        </a:rPr>
                        <a:t>29.1</a:t>
                      </a:r>
                      <a:endParaRPr lang="de-CH" sz="3200" dirty="0">
                        <a:effectLst/>
                        <a:latin typeface="+mn-lt"/>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tc>
                  <a:txBody>
                    <a:bodyPr/>
                    <a:lstStyle/>
                    <a:p>
                      <a:pPr algn="ctr" rtl="0" fontAlgn="ctr">
                        <a:spcBef>
                          <a:spcPts val="0"/>
                        </a:spcBef>
                        <a:spcAft>
                          <a:spcPts val="0"/>
                        </a:spcAft>
                      </a:pPr>
                      <a:r>
                        <a:rPr lang="de-CH" sz="1200" b="0" i="0" u="none" strike="noStrike" dirty="0">
                          <a:solidFill>
                            <a:srgbClr val="000000"/>
                          </a:solidFill>
                          <a:effectLst/>
                          <a:latin typeface="+mn-lt"/>
                        </a:rPr>
                        <a:t>59.9</a:t>
                      </a:r>
                      <a:endParaRPr lang="de-CH" sz="3200" dirty="0">
                        <a:effectLst/>
                        <a:latin typeface="+mn-lt"/>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71614515"/>
                  </a:ext>
                </a:extLst>
              </a:tr>
              <a:tr h="223200">
                <a:tc>
                  <a:txBody>
                    <a:bodyPr/>
                    <a:lstStyle/>
                    <a:p>
                      <a:pPr marL="85725" marR="0" lvl="0" indent="0" algn="l" defTabSz="914400" rtl="0" eaLnBrk="1" fontAlgn="base" latinLnBrk="0" hangingPunct="1">
                        <a:lnSpc>
                          <a:spcPct val="95000"/>
                        </a:lnSpc>
                        <a:spcBef>
                          <a:spcPct val="0"/>
                        </a:spcBef>
                        <a:spcAft>
                          <a:spcPts val="0"/>
                        </a:spcAft>
                        <a:buClr>
                          <a:schemeClr val="tx2"/>
                        </a:buClr>
                        <a:buSzTx/>
                        <a:buFont typeface="Calibri" charset="0"/>
                        <a:buNone/>
                        <a:tabLst/>
                      </a:pPr>
                      <a:r>
                        <a:rPr kumimoji="0" lang="de-CH" sz="1200" b="0" i="0" u="none" strike="noStrike" kern="1200" cap="none" normalizeH="0" baseline="0" dirty="0">
                          <a:ln>
                            <a:noFill/>
                          </a:ln>
                          <a:solidFill>
                            <a:schemeClr val="tx1"/>
                          </a:solidFill>
                          <a:effectLst/>
                          <a:latin typeface="+mn-lt"/>
                          <a:ea typeface="+mn-ea"/>
                          <a:cs typeface="+mn-cs"/>
                        </a:rPr>
                        <a:t>6-month PFS rate, %</a:t>
                      </a: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marL="85725" marR="0" lvl="0" indent="0" algn="ctr" defTabSz="914400" rtl="0" eaLnBrk="1" fontAlgn="base" latinLnBrk="0" hangingPunct="1">
                        <a:lnSpc>
                          <a:spcPct val="95000"/>
                        </a:lnSpc>
                        <a:spcBef>
                          <a:spcPct val="0"/>
                        </a:spcBef>
                        <a:spcAft>
                          <a:spcPts val="0"/>
                        </a:spcAft>
                        <a:buClr>
                          <a:schemeClr val="tx2"/>
                        </a:buClr>
                        <a:buSzTx/>
                        <a:buFont typeface="Calibri" charset="0"/>
                        <a:buNone/>
                        <a:tabLst/>
                      </a:pPr>
                      <a:r>
                        <a:rPr lang="de-CH" sz="1200" b="0" i="0" u="none" strike="noStrike" dirty="0">
                          <a:solidFill>
                            <a:srgbClr val="000000"/>
                          </a:solidFill>
                          <a:effectLst/>
                          <a:latin typeface="+mn-lt"/>
                        </a:rPr>
                        <a:t>32.9</a:t>
                      </a:r>
                      <a:endParaRPr kumimoji="0" lang="de-CH" sz="1200" b="0" i="0" u="none" strike="noStrike" kern="1200" cap="none" normalizeH="0" baseline="0" dirty="0">
                        <a:ln>
                          <a:noFill/>
                        </a:ln>
                        <a:solidFill>
                          <a:schemeClr val="tx1"/>
                        </a:solidFill>
                        <a:effectLst/>
                        <a:latin typeface="+mn-lt"/>
                        <a:ea typeface="+mn-ea"/>
                        <a:cs typeface="+mn-cs"/>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rtl="0" fontAlgn="ctr">
                        <a:spcBef>
                          <a:spcPts val="0"/>
                        </a:spcBef>
                        <a:spcAft>
                          <a:spcPts val="0"/>
                        </a:spcAft>
                      </a:pPr>
                      <a:r>
                        <a:rPr lang="de-CH" sz="1200" b="0" i="0" u="none" strike="noStrike" dirty="0">
                          <a:solidFill>
                            <a:srgbClr val="000000"/>
                          </a:solidFill>
                          <a:effectLst/>
                          <a:latin typeface="+mn-lt"/>
                        </a:rPr>
                        <a:t>18.8</a:t>
                      </a:r>
                      <a:endParaRPr lang="de-CH" sz="3200" dirty="0">
                        <a:effectLst/>
                        <a:latin typeface="+mn-lt"/>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rtl="0" fontAlgn="ctr">
                        <a:spcBef>
                          <a:spcPts val="0"/>
                        </a:spcBef>
                        <a:spcAft>
                          <a:spcPts val="0"/>
                        </a:spcAft>
                      </a:pPr>
                      <a:r>
                        <a:rPr lang="de-CH" sz="1200" b="0" i="0" u="none" strike="noStrike" dirty="0">
                          <a:solidFill>
                            <a:srgbClr val="000000"/>
                          </a:solidFill>
                          <a:effectLst/>
                          <a:latin typeface="+mn-lt"/>
                        </a:rPr>
                        <a:t>43.5</a:t>
                      </a:r>
                      <a:endParaRPr lang="de-CH" sz="3200" dirty="0">
                        <a:effectLst/>
                        <a:latin typeface="+mn-lt"/>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1859135201"/>
                  </a:ext>
                </a:extLst>
              </a:tr>
              <a:tr h="252000">
                <a:tc gridSpan="4">
                  <a:txBody>
                    <a:bodyPr/>
                    <a:lstStyle/>
                    <a:p>
                      <a:pPr marL="0" algn="l" defTabSz="914400" rtl="0" eaLnBrk="1" fontAlgn="ctr" latinLnBrk="0" hangingPunct="1">
                        <a:spcBef>
                          <a:spcPts val="0"/>
                        </a:spcBef>
                        <a:spcAft>
                          <a:spcPts val="0"/>
                        </a:spcAft>
                      </a:pPr>
                      <a:r>
                        <a:rPr kumimoji="0" lang="de-CH" sz="1300" b="1" i="0" u="none" strike="noStrike" kern="1200" cap="none" normalizeH="0" baseline="0" dirty="0">
                          <a:ln>
                            <a:noFill/>
                          </a:ln>
                          <a:solidFill>
                            <a:schemeClr val="tx1"/>
                          </a:solidFill>
                          <a:effectLst/>
                          <a:latin typeface="+mn-lt"/>
                          <a:ea typeface="+mn-ea"/>
                          <a:cs typeface="+mn-cs"/>
                        </a:rPr>
                        <a:t>Overall survival</a:t>
                      </a: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2">
                        <a:lumMod val="20000"/>
                        <a:lumOff val="80000"/>
                      </a:schemeClr>
                    </a:solidFill>
                  </a:tcPr>
                </a:tc>
                <a:tc hMerge="1">
                  <a:txBody>
                    <a:bodyPr/>
                    <a:lstStyle/>
                    <a:p>
                      <a:endParaRPr lang="en-GB"/>
                    </a:p>
                  </a:txBody>
                  <a:tcPr/>
                </a:tc>
                <a:tc hMerge="1">
                  <a:txBody>
                    <a:bodyPr/>
                    <a:lstStyle/>
                    <a:p>
                      <a:pPr fontAlgn="ctr"/>
                      <a:r>
                        <a:rPr lang="de-CH" sz="1050" dirty="0">
                          <a:effectLst/>
                          <a:latin typeface="+mn-lt"/>
                        </a:rPr>
                        <a:t> </a:t>
                      </a:r>
                    </a:p>
                  </a:txBody>
                  <a:tcPr marL="44450" marR="44450" marT="19050" marB="1905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tc hMerge="1">
                  <a:txBody>
                    <a:bodyPr/>
                    <a:lstStyle/>
                    <a:p>
                      <a:pPr fontAlgn="ctr"/>
                      <a:r>
                        <a:rPr lang="de-CH" sz="1050" dirty="0">
                          <a:effectLst/>
                          <a:latin typeface="+mn-lt"/>
                        </a:rPr>
                        <a:t> </a:t>
                      </a:r>
                    </a:p>
                  </a:txBody>
                  <a:tcPr marL="44450" marR="44450" marT="19050" marB="1905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316646235"/>
                  </a:ext>
                </a:extLst>
              </a:tr>
              <a:tr h="223200">
                <a:tc>
                  <a:txBody>
                    <a:bodyPr/>
                    <a:lstStyle/>
                    <a:p>
                      <a:pPr marL="85725" marR="0" lvl="0" indent="0" algn="l" defTabSz="914400" rtl="0" eaLnBrk="1" fontAlgn="base" latinLnBrk="0" hangingPunct="1">
                        <a:lnSpc>
                          <a:spcPct val="95000"/>
                        </a:lnSpc>
                        <a:spcBef>
                          <a:spcPct val="0"/>
                        </a:spcBef>
                        <a:spcAft>
                          <a:spcPts val="0"/>
                        </a:spcAft>
                        <a:buClr>
                          <a:schemeClr val="tx2"/>
                        </a:buClr>
                        <a:buSzTx/>
                        <a:buFont typeface="Calibri" charset="0"/>
                        <a:buNone/>
                        <a:tabLst/>
                      </a:pPr>
                      <a:r>
                        <a:rPr kumimoji="0" lang="de-CH" sz="1200" b="0" i="0" u="none" strike="noStrike" kern="1200" cap="none" normalizeH="0" baseline="0" dirty="0">
                          <a:ln>
                            <a:noFill/>
                          </a:ln>
                          <a:solidFill>
                            <a:schemeClr val="tx1"/>
                          </a:solidFill>
                          <a:effectLst/>
                          <a:latin typeface="+mn-lt"/>
                          <a:ea typeface="+mn-ea"/>
                          <a:cs typeface="+mn-cs"/>
                        </a:rPr>
                        <a:t>Median OS, months (95% CI)</a:t>
                      </a: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tc>
                  <a:txBody>
                    <a:bodyPr/>
                    <a:lstStyle/>
                    <a:p>
                      <a:pPr marL="85725" marR="0" lvl="0" indent="0" algn="ctr" defTabSz="914400" rtl="0" eaLnBrk="1" fontAlgn="base" latinLnBrk="0" hangingPunct="1">
                        <a:lnSpc>
                          <a:spcPct val="95000"/>
                        </a:lnSpc>
                        <a:spcBef>
                          <a:spcPct val="0"/>
                        </a:spcBef>
                        <a:spcAft>
                          <a:spcPts val="0"/>
                        </a:spcAft>
                        <a:buClr>
                          <a:schemeClr val="tx2"/>
                        </a:buClr>
                        <a:buSzTx/>
                        <a:buFont typeface="Calibri" charset="0"/>
                        <a:buNone/>
                        <a:tabLst/>
                      </a:pPr>
                      <a:r>
                        <a:rPr lang="de-CH" sz="1200" b="0" i="0" u="none" strike="noStrike" dirty="0">
                          <a:solidFill>
                            <a:srgbClr val="000000"/>
                          </a:solidFill>
                          <a:effectLst/>
                          <a:latin typeface="+mn-lt"/>
                        </a:rPr>
                        <a:t>9.3 (6.3–11.8)</a:t>
                      </a:r>
                      <a:endParaRPr kumimoji="0" lang="de-CH" sz="1200" b="0" i="0" u="none" strike="noStrike" kern="1200" cap="none" normalizeH="0" baseline="0" dirty="0">
                        <a:ln>
                          <a:noFill/>
                        </a:ln>
                        <a:solidFill>
                          <a:schemeClr val="tx1"/>
                        </a:solidFill>
                        <a:effectLst/>
                        <a:latin typeface="+mn-lt"/>
                        <a:ea typeface="+mn-ea"/>
                        <a:cs typeface="+mn-cs"/>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tc>
                  <a:txBody>
                    <a:bodyPr/>
                    <a:lstStyle/>
                    <a:p>
                      <a:pPr algn="ctr" rtl="0" fontAlgn="ctr">
                        <a:spcBef>
                          <a:spcPts val="0"/>
                        </a:spcBef>
                        <a:spcAft>
                          <a:spcPts val="0"/>
                        </a:spcAft>
                      </a:pPr>
                      <a:r>
                        <a:rPr lang="de-CH" sz="1200" b="0" i="0" u="none" strike="noStrike">
                          <a:solidFill>
                            <a:srgbClr val="000000"/>
                          </a:solidFill>
                          <a:effectLst/>
                          <a:latin typeface="+mn-lt"/>
                        </a:rPr>
                        <a:t>5.0 (4.1–6.3)</a:t>
                      </a:r>
                      <a:endParaRPr lang="de-CH" sz="3200">
                        <a:effectLst/>
                        <a:latin typeface="+mn-lt"/>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tc>
                  <a:txBody>
                    <a:bodyPr/>
                    <a:lstStyle/>
                    <a:p>
                      <a:pPr algn="ctr" rtl="0" fontAlgn="ctr">
                        <a:spcBef>
                          <a:spcPts val="0"/>
                        </a:spcBef>
                        <a:spcAft>
                          <a:spcPts val="0"/>
                        </a:spcAft>
                      </a:pPr>
                      <a:r>
                        <a:rPr lang="de-CH" sz="1200" b="0" i="0" u="none" strike="noStrike" dirty="0">
                          <a:solidFill>
                            <a:srgbClr val="000000"/>
                          </a:solidFill>
                          <a:effectLst/>
                          <a:latin typeface="+mn-lt"/>
                        </a:rPr>
                        <a:t>11.9 (9.7–16.2)</a:t>
                      </a:r>
                      <a:endParaRPr lang="de-CH" sz="3200" dirty="0">
                        <a:effectLst/>
                        <a:latin typeface="+mn-lt"/>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914226576"/>
                  </a:ext>
                </a:extLst>
              </a:tr>
              <a:tr h="223200">
                <a:tc>
                  <a:txBody>
                    <a:bodyPr/>
                    <a:lstStyle/>
                    <a:p>
                      <a:pPr marL="85725" marR="0" lvl="0" indent="0" algn="l" defTabSz="914400" rtl="0" eaLnBrk="1" fontAlgn="base" latinLnBrk="0" hangingPunct="1">
                        <a:lnSpc>
                          <a:spcPct val="95000"/>
                        </a:lnSpc>
                        <a:spcBef>
                          <a:spcPct val="0"/>
                        </a:spcBef>
                        <a:spcAft>
                          <a:spcPts val="0"/>
                        </a:spcAft>
                        <a:buClr>
                          <a:schemeClr val="tx2"/>
                        </a:buClr>
                        <a:buSzTx/>
                        <a:buFont typeface="Calibri" charset="0"/>
                        <a:buNone/>
                        <a:tabLst/>
                      </a:pPr>
                      <a:r>
                        <a:rPr kumimoji="0" lang="de-CH" sz="1200" b="0" i="0" u="none" strike="noStrike" kern="1200" cap="none" normalizeH="0" baseline="0" dirty="0">
                          <a:ln>
                            <a:noFill/>
                          </a:ln>
                          <a:solidFill>
                            <a:schemeClr val="tx1"/>
                          </a:solidFill>
                          <a:effectLst/>
                          <a:latin typeface="+mn-lt"/>
                          <a:ea typeface="+mn-ea"/>
                          <a:cs typeface="+mn-cs"/>
                        </a:rPr>
                        <a:t>6-month OS rate, %</a:t>
                      </a: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marL="85725" marR="0" lvl="0" indent="0" algn="ctr" defTabSz="914400" rtl="0" eaLnBrk="1" fontAlgn="base" latinLnBrk="0" hangingPunct="1">
                        <a:lnSpc>
                          <a:spcPct val="95000"/>
                        </a:lnSpc>
                        <a:spcBef>
                          <a:spcPct val="0"/>
                        </a:spcBef>
                        <a:spcAft>
                          <a:spcPts val="0"/>
                        </a:spcAft>
                        <a:buClr>
                          <a:schemeClr val="tx2"/>
                        </a:buClr>
                        <a:buSzTx/>
                        <a:buFont typeface="Calibri" charset="0"/>
                        <a:buNone/>
                        <a:tabLst/>
                      </a:pPr>
                      <a:r>
                        <a:rPr lang="de-CH" sz="1200" b="0" i="0" u="none" strike="noStrike" dirty="0">
                          <a:solidFill>
                            <a:srgbClr val="000000"/>
                          </a:solidFill>
                          <a:effectLst/>
                          <a:latin typeface="+mn-lt"/>
                        </a:rPr>
                        <a:t>67.1</a:t>
                      </a:r>
                      <a:endParaRPr kumimoji="0" lang="de-CH" sz="1200" b="0" i="0" u="none" strike="noStrike" kern="1200" cap="none" normalizeH="0" baseline="0" dirty="0">
                        <a:ln>
                          <a:noFill/>
                        </a:ln>
                        <a:solidFill>
                          <a:schemeClr val="tx1"/>
                        </a:solidFill>
                        <a:effectLst/>
                        <a:latin typeface="+mn-lt"/>
                        <a:ea typeface="+mn-ea"/>
                        <a:cs typeface="+mn-cs"/>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rtl="0" fontAlgn="ctr">
                        <a:spcBef>
                          <a:spcPts val="0"/>
                        </a:spcBef>
                        <a:spcAft>
                          <a:spcPts val="0"/>
                        </a:spcAft>
                      </a:pPr>
                      <a:r>
                        <a:rPr lang="de-CH" sz="1200" b="0" i="0" u="none" strike="noStrike" dirty="0">
                          <a:solidFill>
                            <a:srgbClr val="000000"/>
                          </a:solidFill>
                          <a:effectLst/>
                          <a:latin typeface="+mn-lt"/>
                        </a:rPr>
                        <a:t>45.8</a:t>
                      </a:r>
                      <a:endParaRPr lang="de-CH" sz="3200" dirty="0">
                        <a:effectLst/>
                        <a:latin typeface="+mn-lt"/>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rtl="0" fontAlgn="ctr">
                        <a:spcBef>
                          <a:spcPts val="0"/>
                        </a:spcBef>
                        <a:spcAft>
                          <a:spcPts val="0"/>
                        </a:spcAft>
                      </a:pPr>
                      <a:r>
                        <a:rPr lang="de-CH" sz="1200" b="0" i="0" u="none" strike="noStrike" dirty="0">
                          <a:solidFill>
                            <a:srgbClr val="000000"/>
                          </a:solidFill>
                          <a:effectLst/>
                          <a:latin typeface="+mn-lt"/>
                        </a:rPr>
                        <a:t>83.6</a:t>
                      </a:r>
                      <a:endParaRPr lang="de-CH" sz="3200" dirty="0">
                        <a:effectLst/>
                        <a:latin typeface="+mn-lt"/>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2332023814"/>
                  </a:ext>
                </a:extLst>
              </a:tr>
              <a:tr h="223200">
                <a:tc>
                  <a:txBody>
                    <a:bodyPr/>
                    <a:lstStyle/>
                    <a:p>
                      <a:pPr marL="85725" marR="0" lvl="0" indent="0" algn="l" defTabSz="914400" rtl="0" eaLnBrk="1" fontAlgn="base" latinLnBrk="0" hangingPunct="1">
                        <a:lnSpc>
                          <a:spcPct val="95000"/>
                        </a:lnSpc>
                        <a:spcBef>
                          <a:spcPct val="0"/>
                        </a:spcBef>
                        <a:spcAft>
                          <a:spcPts val="0"/>
                        </a:spcAft>
                        <a:buClr>
                          <a:schemeClr val="tx2"/>
                        </a:buClr>
                        <a:buSzTx/>
                        <a:buFont typeface="Calibri" charset="0"/>
                        <a:buNone/>
                        <a:tabLst/>
                      </a:pPr>
                      <a:r>
                        <a:rPr kumimoji="0" lang="de-CH" sz="1200" b="0" i="0" u="none" strike="noStrike" kern="1200" cap="none" normalizeH="0" baseline="0" dirty="0">
                          <a:ln>
                            <a:noFill/>
                          </a:ln>
                          <a:solidFill>
                            <a:schemeClr val="tx1"/>
                          </a:solidFill>
                          <a:effectLst/>
                          <a:latin typeface="+mn-lt"/>
                          <a:ea typeface="+mn-ea"/>
                          <a:cs typeface="+mn-cs"/>
                        </a:rPr>
                        <a:t>12 month OS rate, %</a:t>
                      </a: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tc>
                  <a:txBody>
                    <a:bodyPr/>
                    <a:lstStyle/>
                    <a:p>
                      <a:pPr marL="85725" marR="0" lvl="0" indent="0" algn="ctr" defTabSz="914400" rtl="0" eaLnBrk="1" fontAlgn="base" latinLnBrk="0" hangingPunct="1">
                        <a:lnSpc>
                          <a:spcPct val="95000"/>
                        </a:lnSpc>
                        <a:spcBef>
                          <a:spcPct val="0"/>
                        </a:spcBef>
                        <a:spcAft>
                          <a:spcPts val="0"/>
                        </a:spcAft>
                        <a:buClr>
                          <a:schemeClr val="tx2"/>
                        </a:buClr>
                        <a:buSzTx/>
                        <a:buFont typeface="Calibri" charset="0"/>
                        <a:buNone/>
                        <a:tabLst/>
                      </a:pPr>
                      <a:r>
                        <a:rPr lang="de-CH" sz="1200" b="0" i="0" u="none" strike="noStrike" dirty="0">
                          <a:solidFill>
                            <a:srgbClr val="000000"/>
                          </a:solidFill>
                          <a:effectLst/>
                          <a:latin typeface="+mn-lt"/>
                        </a:rPr>
                        <a:t>34.2</a:t>
                      </a:r>
                      <a:endParaRPr kumimoji="0" lang="de-CH" sz="1200" b="0" i="0" u="none" strike="noStrike" kern="1200" cap="none" normalizeH="0" baseline="0" dirty="0">
                        <a:ln>
                          <a:noFill/>
                        </a:ln>
                        <a:solidFill>
                          <a:schemeClr val="tx1"/>
                        </a:solidFill>
                        <a:effectLst/>
                        <a:latin typeface="+mn-lt"/>
                        <a:ea typeface="+mn-ea"/>
                        <a:cs typeface="+mn-cs"/>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tc>
                  <a:txBody>
                    <a:bodyPr/>
                    <a:lstStyle/>
                    <a:p>
                      <a:pPr algn="ctr" rtl="0" fontAlgn="ctr">
                        <a:spcBef>
                          <a:spcPts val="0"/>
                        </a:spcBef>
                        <a:spcAft>
                          <a:spcPts val="0"/>
                        </a:spcAft>
                      </a:pPr>
                      <a:r>
                        <a:rPr lang="de-CH" sz="1200" b="0" i="0" u="none" strike="noStrike" dirty="0">
                          <a:solidFill>
                            <a:srgbClr val="000000"/>
                          </a:solidFill>
                          <a:effectLst/>
                          <a:latin typeface="+mn-lt"/>
                        </a:rPr>
                        <a:t>15.9</a:t>
                      </a:r>
                      <a:endParaRPr lang="de-CH" sz="3200" dirty="0">
                        <a:effectLst/>
                        <a:latin typeface="+mn-lt"/>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tc>
                  <a:txBody>
                    <a:bodyPr/>
                    <a:lstStyle/>
                    <a:p>
                      <a:pPr algn="ctr" rtl="0" fontAlgn="ctr">
                        <a:spcBef>
                          <a:spcPts val="0"/>
                        </a:spcBef>
                        <a:spcAft>
                          <a:spcPts val="0"/>
                        </a:spcAft>
                      </a:pPr>
                      <a:r>
                        <a:rPr lang="de-CH" sz="1200" b="0" i="0" u="none" strike="noStrike" dirty="0">
                          <a:solidFill>
                            <a:srgbClr val="000000"/>
                          </a:solidFill>
                          <a:effectLst/>
                          <a:latin typeface="+mn-lt"/>
                        </a:rPr>
                        <a:t>48.3</a:t>
                      </a:r>
                      <a:endParaRPr lang="de-CH" sz="3200" dirty="0">
                        <a:effectLst/>
                        <a:latin typeface="+mn-lt"/>
                      </a:endParaRPr>
                    </a:p>
                  </a:txBody>
                  <a:tcPr marL="44451" marR="44451"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3326397060"/>
                  </a:ext>
                </a:extLst>
              </a:tr>
            </a:tbl>
          </a:graphicData>
        </a:graphic>
      </p:graphicFrame>
      <p:sp>
        <p:nvSpPr>
          <p:cNvPr id="3" name="Rectángulo 2">
            <a:extLst>
              <a:ext uri="{FF2B5EF4-FFF2-40B4-BE49-F238E27FC236}">
                <a16:creationId xmlns:a16="http://schemas.microsoft.com/office/drawing/2014/main" id="{7AB196D7-8003-1644-B53E-28A73CE42D00}"/>
              </a:ext>
            </a:extLst>
          </p:cNvPr>
          <p:cNvSpPr/>
          <p:nvPr/>
        </p:nvSpPr>
        <p:spPr>
          <a:xfrm>
            <a:off x="767408" y="2924944"/>
            <a:ext cx="10690459" cy="216024"/>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351"/>
          </a:p>
        </p:txBody>
      </p:sp>
      <p:sp>
        <p:nvSpPr>
          <p:cNvPr id="9" name="Rectángulo 8">
            <a:extLst>
              <a:ext uri="{FF2B5EF4-FFF2-40B4-BE49-F238E27FC236}">
                <a16:creationId xmlns:a16="http://schemas.microsoft.com/office/drawing/2014/main" id="{02A1FA49-273E-3441-9CF0-A884F88DFB7C}"/>
              </a:ext>
            </a:extLst>
          </p:cNvPr>
          <p:cNvSpPr/>
          <p:nvPr/>
        </p:nvSpPr>
        <p:spPr>
          <a:xfrm>
            <a:off x="734133" y="3833950"/>
            <a:ext cx="10690459" cy="464701"/>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351"/>
          </a:p>
        </p:txBody>
      </p:sp>
      <p:sp>
        <p:nvSpPr>
          <p:cNvPr id="10" name="Rectángulo 9">
            <a:extLst>
              <a:ext uri="{FF2B5EF4-FFF2-40B4-BE49-F238E27FC236}">
                <a16:creationId xmlns:a16="http://schemas.microsoft.com/office/drawing/2014/main" id="{F59DE7EF-EAF7-1D48-9A95-2CF8D5FE157D}"/>
              </a:ext>
            </a:extLst>
          </p:cNvPr>
          <p:cNvSpPr/>
          <p:nvPr/>
        </p:nvSpPr>
        <p:spPr>
          <a:xfrm>
            <a:off x="767409" y="4767804"/>
            <a:ext cx="10690459" cy="464701"/>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351"/>
          </a:p>
        </p:txBody>
      </p:sp>
      <p:sp>
        <p:nvSpPr>
          <p:cNvPr id="11" name="TextBox 10">
            <a:extLst>
              <a:ext uri="{FF2B5EF4-FFF2-40B4-BE49-F238E27FC236}">
                <a16:creationId xmlns:a16="http://schemas.microsoft.com/office/drawing/2014/main" id="{34E55237-F56C-5843-B46B-4493763DF9B5}"/>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66753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838562BC-67CC-4398-9974-8B0648054FB4}"/>
              </a:ext>
            </a:extLst>
          </p:cNvPr>
          <p:cNvSpPr/>
          <p:nvPr/>
        </p:nvSpPr>
        <p:spPr bwMode="gray">
          <a:xfrm>
            <a:off x="551125" y="1333264"/>
            <a:ext cx="11089753" cy="4824512"/>
          </a:xfrm>
          <a:prstGeom prst="rect">
            <a:avLst/>
          </a:prstGeom>
          <a:solidFill>
            <a:schemeClr val="bg1"/>
          </a:solidFill>
          <a:ln w="12700" algn="ctr">
            <a:solidFill>
              <a:schemeClr val="tx2"/>
            </a:solidFill>
            <a:round/>
            <a:headEnd/>
            <a:tailEnd/>
          </a:ln>
          <a:effectLst>
            <a:outerShdw blurRad="76200" dist="50800" dir="5400000" algn="t" rotWithShape="0">
              <a:schemeClr val="tx2">
                <a:lumMod val="50000"/>
                <a:alpha val="20000"/>
              </a:schemeClr>
            </a:outerShdw>
          </a:effectLst>
        </p:spPr>
        <p:txBody>
          <a:bodyPr wrap="square" lIns="192000" tIns="0" rIns="192000" bIns="0" anchor="ctr"/>
          <a:lstStyle/>
          <a:p>
            <a:pPr>
              <a:lnSpc>
                <a:spcPct val="90000"/>
              </a:lnSpc>
            </a:pPr>
            <a:endParaRPr lang="en-US" sz="2933" b="1">
              <a:solidFill>
                <a:prstClr val="white"/>
              </a:solidFill>
            </a:endParaRPr>
          </a:p>
        </p:txBody>
      </p:sp>
      <p:sp>
        <p:nvSpPr>
          <p:cNvPr id="2" name="Title 1">
            <a:extLst>
              <a:ext uri="{FF2B5EF4-FFF2-40B4-BE49-F238E27FC236}">
                <a16:creationId xmlns:a16="http://schemas.microsoft.com/office/drawing/2014/main" id="{66504C6B-7266-45F1-A965-74E890CDE20B}"/>
              </a:ext>
            </a:extLst>
          </p:cNvPr>
          <p:cNvSpPr>
            <a:spLocks noGrp="1"/>
          </p:cNvSpPr>
          <p:nvPr>
            <p:ph type="title"/>
          </p:nvPr>
        </p:nvSpPr>
        <p:spPr>
          <a:xfrm>
            <a:off x="451104" y="304536"/>
            <a:ext cx="11365992" cy="868680"/>
          </a:xfrm>
        </p:spPr>
        <p:txBody>
          <a:bodyPr>
            <a:normAutofit fontScale="90000"/>
          </a:bodyPr>
          <a:lstStyle/>
          <a:p>
            <a:r>
              <a:rPr lang="en-US" dirty="0">
                <a:solidFill>
                  <a:srgbClr val="003854"/>
                </a:solidFill>
                <a:latin typeface="+mn-lt"/>
              </a:rPr>
              <a:t>BASKET Trial  |  OS According to CTFI in Patients With SCLC (Secondary Endpoint)</a:t>
            </a:r>
          </a:p>
        </p:txBody>
      </p:sp>
      <p:graphicFrame>
        <p:nvGraphicFramePr>
          <p:cNvPr id="9" name="Content Placeholder 8">
            <a:extLst>
              <a:ext uri="{FF2B5EF4-FFF2-40B4-BE49-F238E27FC236}">
                <a16:creationId xmlns:a16="http://schemas.microsoft.com/office/drawing/2014/main" id="{5B260A78-8C5F-4DDD-BF6D-017B5E508F15}"/>
              </a:ext>
            </a:extLst>
          </p:cNvPr>
          <p:cNvGraphicFramePr>
            <a:graphicFrameLocks noGrp="1"/>
          </p:cNvGraphicFramePr>
          <p:nvPr>
            <p:ph idx="4294967295"/>
            <p:extLst>
              <p:ext uri="{D42A27DB-BD31-4B8C-83A1-F6EECF244321}">
                <p14:modId xmlns:p14="http://schemas.microsoft.com/office/powerpoint/2010/main" val="3205230560"/>
              </p:ext>
            </p:extLst>
          </p:nvPr>
        </p:nvGraphicFramePr>
        <p:xfrm>
          <a:off x="2142101" y="1445085"/>
          <a:ext cx="9526100" cy="3838748"/>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 Placeholder 6">
            <a:extLst>
              <a:ext uri="{FF2B5EF4-FFF2-40B4-BE49-F238E27FC236}">
                <a16:creationId xmlns:a16="http://schemas.microsoft.com/office/drawing/2014/main" id="{ABFC66FD-073F-4EE8-AB65-358AF50EACFF}"/>
              </a:ext>
            </a:extLst>
          </p:cNvPr>
          <p:cNvSpPr>
            <a:spLocks noGrp="1"/>
          </p:cNvSpPr>
          <p:nvPr>
            <p:ph type="body" sz="quarter" idx="4294967295"/>
          </p:nvPr>
        </p:nvSpPr>
        <p:spPr>
          <a:xfrm>
            <a:off x="559024" y="6285020"/>
            <a:ext cx="3215624" cy="160813"/>
          </a:xfrm>
          <a:noFill/>
          <a:ln w="9525" algn="ctr">
            <a:noFill/>
            <a:miter lim="800000"/>
            <a:headEnd type="none" w="sm" len="sm"/>
            <a:tailEnd type="none" w="sm" len="sm"/>
          </a:ln>
          <a:effectLst/>
        </p:spPr>
        <p:txBody>
          <a:bodyPr vert="horz" wrap="none" lIns="0" tIns="0" rIns="0" bIns="0" rtlCol="0" anchor="b">
            <a:spAutoFit/>
          </a:bodyPr>
          <a:lstStyle/>
          <a:p>
            <a:pPr>
              <a:lnSpc>
                <a:spcPct val="95000"/>
              </a:lnSpc>
              <a:spcBef>
                <a:spcPts val="0"/>
              </a:spcBef>
              <a:spcAft>
                <a:spcPts val="200"/>
              </a:spcAft>
            </a:pPr>
            <a:r>
              <a:rPr lang="en-US" sz="1100" i="1" dirty="0">
                <a:ea typeface="Arial Unicode MS" pitchFamily="34" charset="-128"/>
                <a:cs typeface="Arial Unicode MS" pitchFamily="34" charset="-128"/>
              </a:rPr>
              <a:t>Trigo J, et al. Lancet Oncol. 2020;21(5):645-654. (suppl)</a:t>
            </a:r>
          </a:p>
        </p:txBody>
      </p:sp>
      <p:sp>
        <p:nvSpPr>
          <p:cNvPr id="5" name="Text Placeholder 4">
            <a:extLst>
              <a:ext uri="{FF2B5EF4-FFF2-40B4-BE49-F238E27FC236}">
                <a16:creationId xmlns:a16="http://schemas.microsoft.com/office/drawing/2014/main" id="{9E308E60-D52A-4C96-8552-FFCDF2D52373}"/>
              </a:ext>
            </a:extLst>
          </p:cNvPr>
          <p:cNvSpPr>
            <a:spLocks noGrp="1"/>
          </p:cNvSpPr>
          <p:nvPr>
            <p:ph type="body" sz="quarter" idx="4294967295"/>
          </p:nvPr>
        </p:nvSpPr>
        <p:spPr>
          <a:xfrm>
            <a:off x="10950055" y="6285020"/>
            <a:ext cx="703719" cy="160813"/>
          </a:xfrm>
          <a:noFill/>
          <a:ln w="9525" algn="ctr">
            <a:noFill/>
            <a:miter lim="800000"/>
            <a:headEnd type="none" w="sm" len="sm"/>
            <a:tailEnd type="none" w="sm" len="sm"/>
          </a:ln>
          <a:effectLst/>
        </p:spPr>
        <p:txBody>
          <a:bodyPr vert="horz" wrap="none" lIns="0" tIns="0" rIns="0" bIns="0" rtlCol="0" anchor="b">
            <a:spAutoFit/>
          </a:bodyPr>
          <a:lstStyle/>
          <a:p>
            <a:pPr>
              <a:lnSpc>
                <a:spcPct val="95000"/>
              </a:lnSpc>
              <a:spcBef>
                <a:spcPts val="0"/>
              </a:spcBef>
              <a:spcAft>
                <a:spcPts val="200"/>
              </a:spcAft>
            </a:pPr>
            <a:r>
              <a:rPr lang="en-US" sz="1100" i="1" dirty="0">
                <a:ea typeface="Arial Unicode MS" pitchFamily="34" charset="-128"/>
                <a:cs typeface="Arial Unicode MS" pitchFamily="34" charset="-128"/>
              </a:rPr>
              <a:t>C, censored.</a:t>
            </a:r>
          </a:p>
        </p:txBody>
      </p:sp>
      <p:sp>
        <p:nvSpPr>
          <p:cNvPr id="10" name="TextBox 9">
            <a:extLst>
              <a:ext uri="{FF2B5EF4-FFF2-40B4-BE49-F238E27FC236}">
                <a16:creationId xmlns:a16="http://schemas.microsoft.com/office/drawing/2014/main" id="{DC7FFE55-F96C-40AD-BCE4-C839CEB2DDB8}"/>
              </a:ext>
            </a:extLst>
          </p:cNvPr>
          <p:cNvSpPr txBox="1"/>
          <p:nvPr/>
        </p:nvSpPr>
        <p:spPr>
          <a:xfrm>
            <a:off x="746877" y="5207632"/>
            <a:ext cx="1672509" cy="738664"/>
          </a:xfrm>
          <a:prstGeom prst="rect">
            <a:avLst/>
          </a:prstGeom>
          <a:noFill/>
        </p:spPr>
        <p:txBody>
          <a:bodyPr wrap="none" lIns="0" tIns="0" rIns="0" bIns="0" rtlCol="0">
            <a:spAutoFit/>
          </a:bodyPr>
          <a:lstStyle/>
          <a:p>
            <a:pPr algn="r"/>
            <a:r>
              <a:rPr lang="en-US" sz="1200" b="1" dirty="0"/>
              <a:t>Number of patients at risk</a:t>
            </a:r>
          </a:p>
          <a:p>
            <a:pPr algn="r"/>
            <a:r>
              <a:rPr lang="en-US" sz="1200" b="1" dirty="0">
                <a:solidFill>
                  <a:schemeClr val="accent1"/>
                </a:solidFill>
              </a:rPr>
              <a:t>CTFI &lt;90 days</a:t>
            </a:r>
          </a:p>
          <a:p>
            <a:pPr algn="r"/>
            <a:r>
              <a:rPr lang="en-US" sz="1200" b="1" dirty="0">
                <a:solidFill>
                  <a:schemeClr val="accent6"/>
                </a:solidFill>
              </a:rPr>
              <a:t>CTFI </a:t>
            </a:r>
            <a:r>
              <a:rPr lang="en-US" sz="1200" b="1" dirty="0">
                <a:solidFill>
                  <a:schemeClr val="accent6"/>
                </a:solidFill>
                <a:cs typeface="Calibri" panose="020F0502020204030204" pitchFamily="34" charset="0"/>
              </a:rPr>
              <a:t>≥90 days</a:t>
            </a:r>
            <a:endParaRPr lang="en-US" sz="1200" b="1" dirty="0">
              <a:solidFill>
                <a:schemeClr val="accent6"/>
              </a:solidFill>
            </a:endParaRPr>
          </a:p>
          <a:p>
            <a:pPr algn="r"/>
            <a:r>
              <a:rPr lang="en-US" sz="1200" b="1" dirty="0">
                <a:solidFill>
                  <a:schemeClr val="accent4"/>
                </a:solidFill>
              </a:rPr>
              <a:t>All</a:t>
            </a:r>
          </a:p>
        </p:txBody>
      </p:sp>
      <p:sp>
        <p:nvSpPr>
          <p:cNvPr id="11" name="TextBox 10">
            <a:extLst>
              <a:ext uri="{FF2B5EF4-FFF2-40B4-BE49-F238E27FC236}">
                <a16:creationId xmlns:a16="http://schemas.microsoft.com/office/drawing/2014/main" id="{494CC72B-8C69-4AD8-BD88-22872055AFD4}"/>
              </a:ext>
            </a:extLst>
          </p:cNvPr>
          <p:cNvSpPr txBox="1"/>
          <p:nvPr/>
        </p:nvSpPr>
        <p:spPr>
          <a:xfrm>
            <a:off x="2649144" y="5392297"/>
            <a:ext cx="235641" cy="553998"/>
          </a:xfrm>
          <a:prstGeom prst="rect">
            <a:avLst/>
          </a:prstGeom>
          <a:noFill/>
        </p:spPr>
        <p:txBody>
          <a:bodyPr wrap="none" lIns="0" tIns="0" rIns="0" bIns="0" rtlCol="0">
            <a:spAutoFit/>
          </a:bodyPr>
          <a:lstStyle/>
          <a:p>
            <a:pPr algn="ctr"/>
            <a:r>
              <a:rPr lang="en-US" sz="1200" dirty="0"/>
              <a:t>45</a:t>
            </a:r>
          </a:p>
          <a:p>
            <a:pPr algn="ctr"/>
            <a:r>
              <a:rPr lang="en-US" sz="1200" dirty="0"/>
              <a:t>60</a:t>
            </a:r>
          </a:p>
          <a:p>
            <a:pPr algn="ctr"/>
            <a:r>
              <a:rPr lang="en-US" sz="1200" dirty="0"/>
              <a:t>105</a:t>
            </a:r>
          </a:p>
        </p:txBody>
      </p:sp>
      <p:sp>
        <p:nvSpPr>
          <p:cNvPr id="13" name="TextBox 12">
            <a:extLst>
              <a:ext uri="{FF2B5EF4-FFF2-40B4-BE49-F238E27FC236}">
                <a16:creationId xmlns:a16="http://schemas.microsoft.com/office/drawing/2014/main" id="{048F5FCE-933F-481F-A838-3FA01C8EB7D8}"/>
              </a:ext>
            </a:extLst>
          </p:cNvPr>
          <p:cNvSpPr txBox="1"/>
          <p:nvPr/>
        </p:nvSpPr>
        <p:spPr>
          <a:xfrm>
            <a:off x="3753645" y="5392297"/>
            <a:ext cx="157094" cy="553998"/>
          </a:xfrm>
          <a:prstGeom prst="rect">
            <a:avLst/>
          </a:prstGeom>
          <a:noFill/>
        </p:spPr>
        <p:txBody>
          <a:bodyPr wrap="none" lIns="0" tIns="0" rIns="0" bIns="0" rtlCol="0">
            <a:spAutoFit/>
          </a:bodyPr>
          <a:lstStyle/>
          <a:p>
            <a:pPr algn="ctr"/>
            <a:r>
              <a:rPr lang="en-US" sz="1200" dirty="0"/>
              <a:t>30</a:t>
            </a:r>
          </a:p>
          <a:p>
            <a:pPr algn="ctr"/>
            <a:r>
              <a:rPr lang="en-US" sz="1200" dirty="0"/>
              <a:t>54</a:t>
            </a:r>
          </a:p>
          <a:p>
            <a:pPr algn="ctr"/>
            <a:r>
              <a:rPr lang="en-US" sz="1200" dirty="0"/>
              <a:t>84</a:t>
            </a:r>
          </a:p>
        </p:txBody>
      </p:sp>
      <p:sp>
        <p:nvSpPr>
          <p:cNvPr id="14" name="TextBox 13">
            <a:extLst>
              <a:ext uri="{FF2B5EF4-FFF2-40B4-BE49-F238E27FC236}">
                <a16:creationId xmlns:a16="http://schemas.microsoft.com/office/drawing/2014/main" id="{639EEA91-8CE0-4ED2-A9E4-34B9762F3AF7}"/>
              </a:ext>
            </a:extLst>
          </p:cNvPr>
          <p:cNvSpPr txBox="1"/>
          <p:nvPr/>
        </p:nvSpPr>
        <p:spPr>
          <a:xfrm>
            <a:off x="4828433" y="5392297"/>
            <a:ext cx="157094" cy="553998"/>
          </a:xfrm>
          <a:prstGeom prst="rect">
            <a:avLst/>
          </a:prstGeom>
          <a:noFill/>
        </p:spPr>
        <p:txBody>
          <a:bodyPr wrap="none" lIns="0" tIns="0" rIns="0" bIns="0" rtlCol="0">
            <a:spAutoFit/>
          </a:bodyPr>
          <a:lstStyle/>
          <a:p>
            <a:pPr algn="ctr"/>
            <a:r>
              <a:rPr lang="en-US" sz="1200" dirty="0"/>
              <a:t>17</a:t>
            </a:r>
          </a:p>
          <a:p>
            <a:pPr algn="ctr"/>
            <a:r>
              <a:rPr lang="en-US" sz="1200" dirty="0"/>
              <a:t>38</a:t>
            </a:r>
          </a:p>
          <a:p>
            <a:pPr algn="ctr"/>
            <a:r>
              <a:rPr lang="en-US" sz="1200" dirty="0"/>
              <a:t>55</a:t>
            </a:r>
          </a:p>
        </p:txBody>
      </p:sp>
      <p:sp>
        <p:nvSpPr>
          <p:cNvPr id="15" name="TextBox 14">
            <a:extLst>
              <a:ext uri="{FF2B5EF4-FFF2-40B4-BE49-F238E27FC236}">
                <a16:creationId xmlns:a16="http://schemas.microsoft.com/office/drawing/2014/main" id="{25AF8E3B-63F0-4D97-93B2-83F15CD24271}"/>
              </a:ext>
            </a:extLst>
          </p:cNvPr>
          <p:cNvSpPr txBox="1"/>
          <p:nvPr/>
        </p:nvSpPr>
        <p:spPr>
          <a:xfrm>
            <a:off x="5889502" y="5392297"/>
            <a:ext cx="157094" cy="553998"/>
          </a:xfrm>
          <a:prstGeom prst="rect">
            <a:avLst/>
          </a:prstGeom>
          <a:noFill/>
        </p:spPr>
        <p:txBody>
          <a:bodyPr wrap="none" lIns="0" tIns="0" rIns="0" bIns="0" rtlCol="0">
            <a:spAutoFit/>
          </a:bodyPr>
          <a:lstStyle/>
          <a:p>
            <a:pPr algn="ctr"/>
            <a:r>
              <a:rPr lang="en-US" sz="1200" dirty="0"/>
              <a:t>7</a:t>
            </a:r>
          </a:p>
          <a:p>
            <a:pPr algn="ctr"/>
            <a:r>
              <a:rPr lang="en-US" sz="1200" dirty="0"/>
              <a:t>26</a:t>
            </a:r>
          </a:p>
          <a:p>
            <a:pPr algn="ctr"/>
            <a:r>
              <a:rPr lang="en-US" sz="1200" dirty="0"/>
              <a:t>33</a:t>
            </a:r>
          </a:p>
        </p:txBody>
      </p:sp>
      <p:sp>
        <p:nvSpPr>
          <p:cNvPr id="16" name="TextBox 15">
            <a:extLst>
              <a:ext uri="{FF2B5EF4-FFF2-40B4-BE49-F238E27FC236}">
                <a16:creationId xmlns:a16="http://schemas.microsoft.com/office/drawing/2014/main" id="{DB268154-D7D9-4EAC-9F75-101E6E1234E0}"/>
              </a:ext>
            </a:extLst>
          </p:cNvPr>
          <p:cNvSpPr txBox="1"/>
          <p:nvPr/>
        </p:nvSpPr>
        <p:spPr>
          <a:xfrm>
            <a:off x="6946381" y="5392297"/>
            <a:ext cx="157094" cy="553998"/>
          </a:xfrm>
          <a:prstGeom prst="rect">
            <a:avLst/>
          </a:prstGeom>
          <a:noFill/>
        </p:spPr>
        <p:txBody>
          <a:bodyPr wrap="none" lIns="0" tIns="0" rIns="0" bIns="0" rtlCol="0">
            <a:spAutoFit/>
          </a:bodyPr>
          <a:lstStyle/>
          <a:p>
            <a:pPr algn="ctr"/>
            <a:r>
              <a:rPr lang="en-US" sz="1200" dirty="0"/>
              <a:t>5</a:t>
            </a:r>
          </a:p>
          <a:p>
            <a:pPr algn="ctr"/>
            <a:r>
              <a:rPr lang="en-US" sz="1200" dirty="0"/>
              <a:t>17</a:t>
            </a:r>
          </a:p>
          <a:p>
            <a:pPr algn="ctr"/>
            <a:r>
              <a:rPr lang="en-US" sz="1200" dirty="0"/>
              <a:t>22</a:t>
            </a:r>
          </a:p>
        </p:txBody>
      </p:sp>
      <p:sp>
        <p:nvSpPr>
          <p:cNvPr id="18" name="TextBox 17">
            <a:extLst>
              <a:ext uri="{FF2B5EF4-FFF2-40B4-BE49-F238E27FC236}">
                <a16:creationId xmlns:a16="http://schemas.microsoft.com/office/drawing/2014/main" id="{A970AF58-3814-4E6D-8FDC-30893E490446}"/>
              </a:ext>
            </a:extLst>
          </p:cNvPr>
          <p:cNvSpPr txBox="1"/>
          <p:nvPr/>
        </p:nvSpPr>
        <p:spPr>
          <a:xfrm>
            <a:off x="8011642" y="5392297"/>
            <a:ext cx="157094" cy="553998"/>
          </a:xfrm>
          <a:prstGeom prst="rect">
            <a:avLst/>
          </a:prstGeom>
          <a:noFill/>
        </p:spPr>
        <p:txBody>
          <a:bodyPr wrap="none" lIns="0" tIns="0" rIns="0" bIns="0" rtlCol="0">
            <a:spAutoFit/>
          </a:bodyPr>
          <a:lstStyle/>
          <a:p>
            <a:pPr algn="ctr"/>
            <a:r>
              <a:rPr lang="en-US" sz="1200" dirty="0"/>
              <a:t>1</a:t>
            </a:r>
          </a:p>
          <a:p>
            <a:pPr algn="ctr"/>
            <a:r>
              <a:rPr lang="en-US" sz="1200" dirty="0"/>
              <a:t>15</a:t>
            </a:r>
          </a:p>
          <a:p>
            <a:pPr algn="ctr"/>
            <a:r>
              <a:rPr lang="en-US" sz="1200" dirty="0"/>
              <a:t>16</a:t>
            </a:r>
          </a:p>
        </p:txBody>
      </p:sp>
      <p:sp>
        <p:nvSpPr>
          <p:cNvPr id="19" name="TextBox 18">
            <a:extLst>
              <a:ext uri="{FF2B5EF4-FFF2-40B4-BE49-F238E27FC236}">
                <a16:creationId xmlns:a16="http://schemas.microsoft.com/office/drawing/2014/main" id="{F05B27BA-6653-4B86-B54A-0E42A6162998}"/>
              </a:ext>
            </a:extLst>
          </p:cNvPr>
          <p:cNvSpPr txBox="1"/>
          <p:nvPr/>
        </p:nvSpPr>
        <p:spPr>
          <a:xfrm>
            <a:off x="9129862" y="5392297"/>
            <a:ext cx="78548" cy="553998"/>
          </a:xfrm>
          <a:prstGeom prst="rect">
            <a:avLst/>
          </a:prstGeom>
          <a:noFill/>
        </p:spPr>
        <p:txBody>
          <a:bodyPr wrap="none" lIns="0" tIns="0" rIns="0" bIns="0" rtlCol="0">
            <a:spAutoFit/>
          </a:bodyPr>
          <a:lstStyle/>
          <a:p>
            <a:pPr algn="ctr"/>
            <a:r>
              <a:rPr lang="en-US" sz="1200" dirty="0"/>
              <a:t>1</a:t>
            </a:r>
          </a:p>
          <a:p>
            <a:pPr algn="ctr"/>
            <a:r>
              <a:rPr lang="en-US" sz="1200" dirty="0"/>
              <a:t>6</a:t>
            </a:r>
          </a:p>
          <a:p>
            <a:pPr algn="ctr"/>
            <a:r>
              <a:rPr lang="en-US" sz="1200" dirty="0"/>
              <a:t>7</a:t>
            </a:r>
          </a:p>
        </p:txBody>
      </p:sp>
      <p:sp>
        <p:nvSpPr>
          <p:cNvPr id="20" name="TextBox 19">
            <a:extLst>
              <a:ext uri="{FF2B5EF4-FFF2-40B4-BE49-F238E27FC236}">
                <a16:creationId xmlns:a16="http://schemas.microsoft.com/office/drawing/2014/main" id="{A23173CE-763B-4981-BE38-4E4E166EAD15}"/>
              </a:ext>
            </a:extLst>
          </p:cNvPr>
          <p:cNvSpPr txBox="1"/>
          <p:nvPr/>
        </p:nvSpPr>
        <p:spPr>
          <a:xfrm>
            <a:off x="11254987" y="5392297"/>
            <a:ext cx="78548" cy="553998"/>
          </a:xfrm>
          <a:prstGeom prst="rect">
            <a:avLst/>
          </a:prstGeom>
          <a:noFill/>
        </p:spPr>
        <p:txBody>
          <a:bodyPr wrap="none" lIns="0" tIns="0" rIns="0" bIns="0" rtlCol="0">
            <a:spAutoFit/>
          </a:bodyPr>
          <a:lstStyle/>
          <a:p>
            <a:pPr algn="ctr"/>
            <a:r>
              <a:rPr lang="en-US" sz="1200" dirty="0"/>
              <a:t>1</a:t>
            </a:r>
          </a:p>
          <a:p>
            <a:pPr algn="ctr"/>
            <a:r>
              <a:rPr lang="en-US" sz="1200" dirty="0"/>
              <a:t>3</a:t>
            </a:r>
          </a:p>
          <a:p>
            <a:pPr algn="ctr"/>
            <a:r>
              <a:rPr lang="en-US" sz="1200" dirty="0"/>
              <a:t>4</a:t>
            </a:r>
          </a:p>
        </p:txBody>
      </p:sp>
      <p:sp>
        <p:nvSpPr>
          <p:cNvPr id="21" name="TextBox 20">
            <a:extLst>
              <a:ext uri="{FF2B5EF4-FFF2-40B4-BE49-F238E27FC236}">
                <a16:creationId xmlns:a16="http://schemas.microsoft.com/office/drawing/2014/main" id="{0727583C-7F8F-47E1-96EE-6D080D2AD1B8}"/>
              </a:ext>
            </a:extLst>
          </p:cNvPr>
          <p:cNvSpPr txBox="1"/>
          <p:nvPr/>
        </p:nvSpPr>
        <p:spPr>
          <a:xfrm>
            <a:off x="10181407" y="5392297"/>
            <a:ext cx="78548" cy="553998"/>
          </a:xfrm>
          <a:prstGeom prst="rect">
            <a:avLst/>
          </a:prstGeom>
          <a:noFill/>
        </p:spPr>
        <p:txBody>
          <a:bodyPr wrap="none" lIns="0" tIns="0" rIns="0" bIns="0" rtlCol="0">
            <a:spAutoFit/>
          </a:bodyPr>
          <a:lstStyle/>
          <a:p>
            <a:pPr algn="ctr"/>
            <a:r>
              <a:rPr lang="en-US" sz="1200" dirty="0"/>
              <a:t>1</a:t>
            </a:r>
          </a:p>
          <a:p>
            <a:pPr algn="ctr"/>
            <a:r>
              <a:rPr lang="en-US" sz="1200" dirty="0"/>
              <a:t>4</a:t>
            </a:r>
          </a:p>
          <a:p>
            <a:pPr algn="ctr"/>
            <a:r>
              <a:rPr lang="en-US" sz="1200" dirty="0"/>
              <a:t>5</a:t>
            </a:r>
          </a:p>
        </p:txBody>
      </p:sp>
      <p:graphicFrame>
        <p:nvGraphicFramePr>
          <p:cNvPr id="3" name="Table 3">
            <a:extLst>
              <a:ext uri="{FF2B5EF4-FFF2-40B4-BE49-F238E27FC236}">
                <a16:creationId xmlns:a16="http://schemas.microsoft.com/office/drawing/2014/main" id="{C1DC31E7-1731-4DBF-B997-BCA55AA523EE}"/>
              </a:ext>
            </a:extLst>
          </p:cNvPr>
          <p:cNvGraphicFramePr>
            <a:graphicFrameLocks noGrp="1"/>
          </p:cNvGraphicFramePr>
          <p:nvPr>
            <p:extLst>
              <p:ext uri="{D42A27DB-BD31-4B8C-83A1-F6EECF244321}">
                <p14:modId xmlns:p14="http://schemas.microsoft.com/office/powerpoint/2010/main" val="1012255155"/>
              </p:ext>
            </p:extLst>
          </p:nvPr>
        </p:nvGraphicFramePr>
        <p:xfrm>
          <a:off x="7790284" y="1521276"/>
          <a:ext cx="3671877" cy="1523520"/>
        </p:xfrm>
        <a:graphic>
          <a:graphicData uri="http://schemas.openxmlformats.org/drawingml/2006/table">
            <a:tbl>
              <a:tblPr firstRow="1" bandRow="1">
                <a:tableStyleId>{2D5ABB26-0587-4C30-8999-92F81FD0307C}</a:tableStyleId>
              </a:tblPr>
              <a:tblGrid>
                <a:gridCol w="2268000">
                  <a:extLst>
                    <a:ext uri="{9D8B030D-6E8A-4147-A177-3AD203B41FA5}">
                      <a16:colId xmlns:a16="http://schemas.microsoft.com/office/drawing/2014/main" val="1913416641"/>
                    </a:ext>
                  </a:extLst>
                </a:gridCol>
                <a:gridCol w="1403877">
                  <a:extLst>
                    <a:ext uri="{9D8B030D-6E8A-4147-A177-3AD203B41FA5}">
                      <a16:colId xmlns:a16="http://schemas.microsoft.com/office/drawing/2014/main" val="2006349257"/>
                    </a:ext>
                  </a:extLst>
                </a:gridCol>
              </a:tblGrid>
              <a:tr h="288000">
                <a:tc>
                  <a:txBody>
                    <a:bodyPr/>
                    <a:lstStyle/>
                    <a:p>
                      <a:pPr>
                        <a:lnSpc>
                          <a:spcPct val="100000"/>
                        </a:lnSpc>
                      </a:pPr>
                      <a:endParaRPr lang="en-US" sz="1200" b="1" kern="1200" spc="30" baseline="0" dirty="0">
                        <a:solidFill>
                          <a:prstClr val="white"/>
                        </a:solidFill>
                        <a:effectLst>
                          <a:outerShdw blurRad="127000" dist="25400" dir="2700000" algn="tl">
                            <a:srgbClr val="000000">
                              <a:alpha val="60000"/>
                            </a:srgbClr>
                          </a:outerShdw>
                        </a:effectLst>
                        <a:latin typeface="+mn-lt"/>
                        <a:ea typeface="+mn-ea"/>
                        <a:cs typeface="+mn-cs"/>
                      </a:endParaRPr>
                    </a:p>
                  </a:txBody>
                  <a:tcPr marL="28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lnSpc>
                          <a:spcPct val="100000"/>
                        </a:lnSpc>
                      </a:pPr>
                      <a:r>
                        <a:rPr lang="en-US" sz="1300" b="1" kern="1200" spc="30" baseline="0" dirty="0">
                          <a:solidFill>
                            <a:prstClr val="white"/>
                          </a:solidFill>
                          <a:effectLst>
                            <a:outerShdw blurRad="127000" dist="25400" dir="2700000" algn="tl">
                              <a:srgbClr val="000000">
                                <a:alpha val="60000"/>
                              </a:srgbClr>
                            </a:outerShdw>
                          </a:effectLst>
                          <a:latin typeface="+mn-lt"/>
                          <a:ea typeface="+mn-ea"/>
                          <a:cs typeface="+mn-cs"/>
                        </a:rPr>
                        <a:t>Median OS</a:t>
                      </a: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676654805"/>
                  </a:ext>
                </a:extLst>
              </a:tr>
              <a:tr h="365760">
                <a:tc>
                  <a:txBody>
                    <a:bodyPr/>
                    <a:lstStyle/>
                    <a:p>
                      <a:pPr>
                        <a:lnSpc>
                          <a:spcPct val="100000"/>
                        </a:lnSpc>
                      </a:pPr>
                      <a:r>
                        <a:rPr lang="en-US" sz="1200" b="1" dirty="0">
                          <a:solidFill>
                            <a:schemeClr val="tx1"/>
                          </a:solidFill>
                        </a:rPr>
                        <a:t>CTFI &lt;90 days </a:t>
                      </a:r>
                      <a:r>
                        <a:rPr lang="en-US" sz="1200" b="0" dirty="0">
                          <a:solidFill>
                            <a:schemeClr val="tx1"/>
                          </a:solidFill>
                        </a:rPr>
                        <a:t>(n = 45, c = 8)</a:t>
                      </a:r>
                    </a:p>
                  </a:txBody>
                  <a:tcPr marL="28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en-US" sz="1200" dirty="0">
                          <a:solidFill>
                            <a:schemeClr val="tx1"/>
                          </a:solidFill>
                        </a:rPr>
                        <a:t>5.0 months</a:t>
                      </a: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3763666"/>
                  </a:ext>
                </a:extLst>
              </a:tr>
              <a:tr h="365760">
                <a:tc>
                  <a:txBody>
                    <a:bodyPr/>
                    <a:lstStyle/>
                    <a:p>
                      <a:pPr>
                        <a:lnSpc>
                          <a:spcPct val="100000"/>
                        </a:lnSpc>
                      </a:pPr>
                      <a:r>
                        <a:rPr lang="en-US" sz="1200" b="1" dirty="0">
                          <a:solidFill>
                            <a:schemeClr val="tx1"/>
                          </a:solidFill>
                        </a:rPr>
                        <a:t>CTFI ≥90 days </a:t>
                      </a:r>
                      <a:r>
                        <a:rPr lang="en-US" sz="1200" b="0" dirty="0">
                          <a:solidFill>
                            <a:schemeClr val="tx1"/>
                          </a:solidFill>
                        </a:rPr>
                        <a:t>(n = 60, c = 31)</a:t>
                      </a:r>
                    </a:p>
                  </a:txBody>
                  <a:tcPr marL="28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ctr">
                        <a:lnSpc>
                          <a:spcPct val="100000"/>
                        </a:lnSpc>
                      </a:pPr>
                      <a:r>
                        <a:rPr lang="en-US" sz="1200" dirty="0">
                          <a:solidFill>
                            <a:schemeClr val="tx1"/>
                          </a:solidFill>
                        </a:rPr>
                        <a:t>11.9 months</a:t>
                      </a: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3953792316"/>
                  </a:ext>
                </a:extLst>
              </a:tr>
              <a:tr h="252000">
                <a:tc>
                  <a:txBody>
                    <a:bodyPr/>
                    <a:lstStyle/>
                    <a:p>
                      <a:pPr>
                        <a:lnSpc>
                          <a:spcPct val="100000"/>
                        </a:lnSpc>
                      </a:pPr>
                      <a:r>
                        <a:rPr lang="en-US" sz="1200" b="1" dirty="0">
                          <a:solidFill>
                            <a:schemeClr val="tx1"/>
                          </a:solidFill>
                        </a:rPr>
                        <a:t>All </a:t>
                      </a:r>
                      <a:r>
                        <a:rPr lang="en-US" sz="1200" b="0" dirty="0">
                          <a:solidFill>
                            <a:schemeClr val="tx1"/>
                          </a:solidFill>
                        </a:rPr>
                        <a:t>(n = 105, c = 39)</a:t>
                      </a:r>
                    </a:p>
                  </a:txBody>
                  <a:tcPr marL="28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en-US" sz="1200" dirty="0">
                          <a:solidFill>
                            <a:schemeClr val="tx1"/>
                          </a:solidFill>
                        </a:rPr>
                        <a:t>9.3 months</a:t>
                      </a: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31403468"/>
                  </a:ext>
                </a:extLst>
              </a:tr>
              <a:tr h="25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tx1"/>
                          </a:solidFill>
                        </a:rPr>
                        <a:t>Censored</a:t>
                      </a:r>
                    </a:p>
                  </a:txBody>
                  <a:tcPr marL="28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tc>
                  <a:txBody>
                    <a:bodyPr/>
                    <a:lstStyle/>
                    <a:p>
                      <a:pPr algn="ctr">
                        <a:lnSpc>
                          <a:spcPct val="100000"/>
                        </a:lnSpc>
                      </a:pPr>
                      <a:endParaRPr lang="en-US" sz="1200" dirty="0">
                        <a:solidFill>
                          <a:schemeClr val="tx1"/>
                        </a:solidFill>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lumMod val="20000"/>
                        <a:lumOff val="80000"/>
                      </a:schemeClr>
                    </a:solidFill>
                  </a:tcPr>
                </a:tc>
                <a:extLst>
                  <a:ext uri="{0D108BD9-81ED-4DB2-BD59-A6C34878D82A}">
                    <a16:rowId xmlns:a16="http://schemas.microsoft.com/office/drawing/2014/main" val="3658767262"/>
                  </a:ext>
                </a:extLst>
              </a:tr>
            </a:tbl>
          </a:graphicData>
        </a:graphic>
      </p:graphicFrame>
      <p:sp>
        <p:nvSpPr>
          <p:cNvPr id="6" name="Oval 5">
            <a:extLst>
              <a:ext uri="{FF2B5EF4-FFF2-40B4-BE49-F238E27FC236}">
                <a16:creationId xmlns:a16="http://schemas.microsoft.com/office/drawing/2014/main" id="{B31DD1F6-30F4-4D92-A0DA-1FC977FD9507}"/>
              </a:ext>
            </a:extLst>
          </p:cNvPr>
          <p:cNvSpPr/>
          <p:nvPr/>
        </p:nvSpPr>
        <p:spPr>
          <a:xfrm>
            <a:off x="7838481" y="1861135"/>
            <a:ext cx="144000" cy="14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22" name="Oval 21">
            <a:extLst>
              <a:ext uri="{FF2B5EF4-FFF2-40B4-BE49-F238E27FC236}">
                <a16:creationId xmlns:a16="http://schemas.microsoft.com/office/drawing/2014/main" id="{5A331ECD-FEAD-4430-B478-8E6670820747}"/>
              </a:ext>
            </a:extLst>
          </p:cNvPr>
          <p:cNvSpPr/>
          <p:nvPr/>
        </p:nvSpPr>
        <p:spPr>
          <a:xfrm>
            <a:off x="7838481" y="2113547"/>
            <a:ext cx="144000" cy="144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23" name="Oval 22">
            <a:extLst>
              <a:ext uri="{FF2B5EF4-FFF2-40B4-BE49-F238E27FC236}">
                <a16:creationId xmlns:a16="http://schemas.microsoft.com/office/drawing/2014/main" id="{37100582-6E92-43C3-BCC2-9D9F51BF49F1}"/>
              </a:ext>
            </a:extLst>
          </p:cNvPr>
          <p:cNvSpPr/>
          <p:nvPr/>
        </p:nvSpPr>
        <p:spPr>
          <a:xfrm>
            <a:off x="7838481" y="2370723"/>
            <a:ext cx="144000" cy="144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1"/>
          </a:p>
        </p:txBody>
      </p:sp>
      <p:sp>
        <p:nvSpPr>
          <p:cNvPr id="24" name="Oval 23">
            <a:extLst>
              <a:ext uri="{FF2B5EF4-FFF2-40B4-BE49-F238E27FC236}">
                <a16:creationId xmlns:a16="http://schemas.microsoft.com/office/drawing/2014/main" id="{8C1EE7F3-3187-4FB4-A549-9533274D57CD}"/>
              </a:ext>
            </a:extLst>
          </p:cNvPr>
          <p:cNvSpPr/>
          <p:nvPr/>
        </p:nvSpPr>
        <p:spPr>
          <a:xfrm>
            <a:off x="7838481" y="2618373"/>
            <a:ext cx="144000" cy="144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sz="1200" b="1" dirty="0"/>
              <a:t>+</a:t>
            </a:r>
          </a:p>
        </p:txBody>
      </p:sp>
      <p:sp>
        <p:nvSpPr>
          <p:cNvPr id="25" name="TextBox 24">
            <a:extLst>
              <a:ext uri="{FF2B5EF4-FFF2-40B4-BE49-F238E27FC236}">
                <a16:creationId xmlns:a16="http://schemas.microsoft.com/office/drawing/2014/main" id="{0E2E1073-760F-DB49-B9C8-C2C7BA74CB8C}"/>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59280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61CC9-1430-7A48-BFAD-F416538ACE48}"/>
              </a:ext>
            </a:extLst>
          </p:cNvPr>
          <p:cNvSpPr>
            <a:spLocks noGrp="1"/>
          </p:cNvSpPr>
          <p:nvPr>
            <p:ph type="title"/>
          </p:nvPr>
        </p:nvSpPr>
        <p:spPr>
          <a:xfrm>
            <a:off x="451104" y="282450"/>
            <a:ext cx="11365992" cy="868680"/>
          </a:xfrm>
        </p:spPr>
        <p:txBody>
          <a:bodyPr/>
          <a:lstStyle/>
          <a:p>
            <a:r>
              <a:rPr lang="en-US" dirty="0">
                <a:solidFill>
                  <a:srgbClr val="003854"/>
                </a:solidFill>
                <a:latin typeface="+mn-lt"/>
              </a:rPr>
              <a:t>BASKET Trial  |  Treatment-Related Adverse Events</a:t>
            </a:r>
          </a:p>
        </p:txBody>
      </p:sp>
      <p:pic>
        <p:nvPicPr>
          <p:cNvPr id="8" name="Picture 7" descr="Table&#10;&#10;Description automatically generated">
            <a:extLst>
              <a:ext uri="{FF2B5EF4-FFF2-40B4-BE49-F238E27FC236}">
                <a16:creationId xmlns:a16="http://schemas.microsoft.com/office/drawing/2014/main" id="{7E7225C0-816F-7747-A575-3FD169D35A4D}"/>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tretch>
            <a:fillRect/>
          </a:stretch>
        </p:blipFill>
        <p:spPr>
          <a:xfrm>
            <a:off x="453626" y="1568302"/>
            <a:ext cx="5448439" cy="4072843"/>
          </a:xfrm>
          <a:prstGeom prst="rect">
            <a:avLst/>
          </a:prstGeom>
        </p:spPr>
      </p:pic>
      <p:pic>
        <p:nvPicPr>
          <p:cNvPr id="10" name="Picture 9" descr="Table&#10;&#10;Description automatically generated">
            <a:extLst>
              <a:ext uri="{FF2B5EF4-FFF2-40B4-BE49-F238E27FC236}">
                <a16:creationId xmlns:a16="http://schemas.microsoft.com/office/drawing/2014/main" id="{47EA8914-685C-1641-A38A-3D33C7A53476}"/>
              </a:ext>
            </a:extLst>
          </p:cNvPr>
          <p:cNvPicPr>
            <a:picLocks noChangeAspect="1"/>
          </p:cNvPicPr>
          <p:nvPr/>
        </p:nvPicPr>
        <p:blipFill>
          <a:blip r:embed="rId5">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val="0"/>
              </a:ext>
            </a:extLst>
          </a:blip>
          <a:stretch>
            <a:fillRect/>
          </a:stretch>
        </p:blipFill>
        <p:spPr>
          <a:xfrm>
            <a:off x="6423775" y="1568302"/>
            <a:ext cx="5503402" cy="4227587"/>
          </a:xfrm>
          <a:prstGeom prst="rect">
            <a:avLst/>
          </a:prstGeom>
        </p:spPr>
      </p:pic>
      <p:sp>
        <p:nvSpPr>
          <p:cNvPr id="12" name="TextBox 11">
            <a:extLst>
              <a:ext uri="{FF2B5EF4-FFF2-40B4-BE49-F238E27FC236}">
                <a16:creationId xmlns:a16="http://schemas.microsoft.com/office/drawing/2014/main" id="{42A5BB01-147C-6042-830E-CAA4F45A21E2}"/>
              </a:ext>
            </a:extLst>
          </p:cNvPr>
          <p:cNvSpPr txBox="1"/>
          <p:nvPr/>
        </p:nvSpPr>
        <p:spPr>
          <a:xfrm>
            <a:off x="149445" y="6058317"/>
            <a:ext cx="4582665" cy="369332"/>
          </a:xfrm>
          <a:prstGeom prst="rect">
            <a:avLst/>
          </a:prstGeom>
          <a:noFill/>
        </p:spPr>
        <p:txBody>
          <a:bodyPr wrap="none" rtlCol="0">
            <a:spAutoFit/>
          </a:bodyPr>
          <a:lstStyle/>
          <a:p>
            <a:r>
              <a:rPr lang="en-US" i="1" dirty="0">
                <a:ea typeface="Arial Unicode MS" pitchFamily="34" charset="-128"/>
                <a:cs typeface="Arial Unicode MS" pitchFamily="34" charset="-128"/>
              </a:rPr>
              <a:t>Trigo J, et al. Lancet Oncol. 2020;21(5):645-654</a:t>
            </a:r>
          </a:p>
        </p:txBody>
      </p:sp>
      <p:sp>
        <p:nvSpPr>
          <p:cNvPr id="6" name="TextBox 5">
            <a:extLst>
              <a:ext uri="{FF2B5EF4-FFF2-40B4-BE49-F238E27FC236}">
                <a16:creationId xmlns:a16="http://schemas.microsoft.com/office/drawing/2014/main" id="{1DD9CBA8-4B19-B24A-821C-84FD5A1D5958}"/>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486373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A56BF5C6-7C17-44B1-B614-ED1C82088A90}"/>
              </a:ext>
            </a:extLst>
          </p:cNvPr>
          <p:cNvSpPr/>
          <p:nvPr/>
        </p:nvSpPr>
        <p:spPr>
          <a:xfrm>
            <a:off x="0" y="5877312"/>
            <a:ext cx="12192000" cy="360000"/>
          </a:xfrm>
          <a:prstGeom prst="rect">
            <a:avLst/>
          </a:prstGeom>
          <a:gradFill flip="none" rotWithShape="1">
            <a:gsLst>
              <a:gs pos="100000">
                <a:schemeClr val="bg1">
                  <a:alpha val="0"/>
                </a:schemeClr>
              </a:gs>
              <a:gs pos="0">
                <a:schemeClr val="bg2"/>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sz="2400">
              <a:solidFill>
                <a:prstClr val="white"/>
              </a:solidFill>
              <a:latin typeface="Arial" panose="020B0604020202020204"/>
            </a:endParaRPr>
          </a:p>
        </p:txBody>
      </p:sp>
      <p:sp>
        <p:nvSpPr>
          <p:cNvPr id="2" name="Title 1"/>
          <p:cNvSpPr>
            <a:spLocks noGrp="1"/>
          </p:cNvSpPr>
          <p:nvPr>
            <p:ph type="title"/>
          </p:nvPr>
        </p:nvSpPr>
        <p:spPr>
          <a:xfrm>
            <a:off x="373035" y="152191"/>
            <a:ext cx="11818965" cy="1143000"/>
          </a:xfrm>
        </p:spPr>
        <p:txBody>
          <a:bodyPr>
            <a:normAutofit/>
          </a:bodyPr>
          <a:lstStyle/>
          <a:p>
            <a:r>
              <a:rPr lang="de-CH" sz="3200" dirty="0">
                <a:solidFill>
                  <a:srgbClr val="003854"/>
                </a:solidFill>
                <a:latin typeface="+mn-lt"/>
              </a:rPr>
              <a:t>ATLANTIS Trial  |  </a:t>
            </a:r>
            <a:r>
              <a:rPr lang="en-US" sz="3200" dirty="0">
                <a:solidFill>
                  <a:srgbClr val="003854"/>
                </a:solidFill>
                <a:latin typeface="+mn-lt"/>
              </a:rPr>
              <a:t>Lurbinectedin + Doxorubicin </a:t>
            </a:r>
            <a:br>
              <a:rPr lang="en-US" sz="3200" dirty="0">
                <a:solidFill>
                  <a:srgbClr val="003854"/>
                </a:solidFill>
                <a:latin typeface="+mn-lt"/>
              </a:rPr>
            </a:br>
            <a:r>
              <a:rPr lang="de-CH" sz="3200" dirty="0">
                <a:solidFill>
                  <a:srgbClr val="003854"/>
                </a:solidFill>
                <a:latin typeface="+mn-lt"/>
              </a:rPr>
              <a:t>Overall Survival and Progression-free Survival</a:t>
            </a:r>
          </a:p>
        </p:txBody>
      </p:sp>
      <p:sp>
        <p:nvSpPr>
          <p:cNvPr id="3" name="Text Placeholder 2"/>
          <p:cNvSpPr>
            <a:spLocks noGrp="1"/>
          </p:cNvSpPr>
          <p:nvPr>
            <p:ph type="body" sz="quarter" idx="4294967295"/>
          </p:nvPr>
        </p:nvSpPr>
        <p:spPr>
          <a:xfrm>
            <a:off x="551386" y="5788468"/>
            <a:ext cx="2747547" cy="160813"/>
          </a:xfrm>
          <a:noFill/>
          <a:ln w="9525" algn="ctr">
            <a:noFill/>
            <a:miter lim="800000"/>
            <a:headEnd type="none" w="sm" len="sm"/>
            <a:tailEnd type="none" w="sm" len="sm"/>
          </a:ln>
          <a:effectLst/>
        </p:spPr>
        <p:txBody>
          <a:bodyPr vert="horz" wrap="none" lIns="0" tIns="0" rIns="0" bIns="0" rtlCol="0" anchor="b">
            <a:spAutoFit/>
          </a:bodyPr>
          <a:lstStyle/>
          <a:p>
            <a:pPr>
              <a:lnSpc>
                <a:spcPct val="95000"/>
              </a:lnSpc>
              <a:spcBef>
                <a:spcPts val="0"/>
              </a:spcBef>
              <a:spcAft>
                <a:spcPts val="200"/>
              </a:spcAft>
            </a:pPr>
            <a:r>
              <a:rPr lang="de-CH" sz="1100" i="1" dirty="0">
                <a:ea typeface="Arial Unicode MS" pitchFamily="34" charset="-128"/>
                <a:cs typeface="Arial Unicode MS" pitchFamily="34" charset="-128"/>
              </a:rPr>
              <a:t>Paz-Ares et al. WCLC 2021 (PL02.03)</a:t>
            </a:r>
          </a:p>
        </p:txBody>
      </p:sp>
      <p:grpSp>
        <p:nvGrpSpPr>
          <p:cNvPr id="27" name="Group 26">
            <a:extLst>
              <a:ext uri="{FF2B5EF4-FFF2-40B4-BE49-F238E27FC236}">
                <a16:creationId xmlns:a16="http://schemas.microsoft.com/office/drawing/2014/main" id="{B1D5EBDF-CDB5-4F11-A09E-4A58EA4BB84E}"/>
              </a:ext>
            </a:extLst>
          </p:cNvPr>
          <p:cNvGrpSpPr/>
          <p:nvPr/>
        </p:nvGrpSpPr>
        <p:grpSpPr>
          <a:xfrm>
            <a:off x="565209" y="1410619"/>
            <a:ext cx="5400000" cy="4104064"/>
            <a:chOff x="551384" y="1340768"/>
            <a:chExt cx="5400000" cy="4104064"/>
          </a:xfrm>
        </p:grpSpPr>
        <p:grpSp>
          <p:nvGrpSpPr>
            <p:cNvPr id="13" name="Group 12">
              <a:extLst>
                <a:ext uri="{FF2B5EF4-FFF2-40B4-BE49-F238E27FC236}">
                  <a16:creationId xmlns:a16="http://schemas.microsoft.com/office/drawing/2014/main" id="{87A8FA8D-D9CD-467B-8F9F-AEA765744C59}"/>
                </a:ext>
              </a:extLst>
            </p:cNvPr>
            <p:cNvGrpSpPr/>
            <p:nvPr/>
          </p:nvGrpSpPr>
          <p:grpSpPr>
            <a:xfrm>
              <a:off x="551384" y="1340768"/>
              <a:ext cx="5400000" cy="570760"/>
              <a:chOff x="551384" y="1340768"/>
              <a:chExt cx="5400000" cy="570760"/>
            </a:xfrm>
          </p:grpSpPr>
          <p:sp>
            <p:nvSpPr>
              <p:cNvPr id="18" name="Rectangle: Top Corners Rounded 17">
                <a:extLst>
                  <a:ext uri="{FF2B5EF4-FFF2-40B4-BE49-F238E27FC236}">
                    <a16:creationId xmlns:a16="http://schemas.microsoft.com/office/drawing/2014/main" id="{F7670D01-41BD-4AA6-86F5-2025A3A93CED}"/>
                  </a:ext>
                </a:extLst>
              </p:cNvPr>
              <p:cNvSpPr/>
              <p:nvPr/>
            </p:nvSpPr>
            <p:spPr>
              <a:xfrm flipH="1">
                <a:off x="551384" y="1443528"/>
                <a:ext cx="5400000" cy="468000"/>
              </a:xfrm>
              <a:prstGeom prst="round2SameRect">
                <a:avLst>
                  <a:gd name="adj1" fmla="val 44427"/>
                  <a:gd name="adj2" fmla="val 0"/>
                </a:avLst>
              </a:prstGeom>
              <a:gradFill flip="none" rotWithShape="1">
                <a:gsLst>
                  <a:gs pos="83000">
                    <a:schemeClr val="accent1"/>
                  </a:gs>
                  <a:gs pos="18000">
                    <a:schemeClr val="accent2"/>
                  </a:gs>
                </a:gsLst>
                <a:lin ang="8100000" scaled="1"/>
                <a:tileRect/>
              </a:gradFill>
              <a:ln>
                <a:noFill/>
              </a:ln>
              <a:effectLst>
                <a:outerShdw blurRad="127000"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tIns="0" rIns="216000" bIns="36000" rtlCol="0" anchor="ctr" anchorCtr="0"/>
              <a:lstStyle/>
              <a:p>
                <a:pPr>
                  <a:lnSpc>
                    <a:spcPct val="95000"/>
                  </a:lnSpc>
                  <a:defRPr/>
                </a:pPr>
                <a:r>
                  <a:rPr lang="en-US" sz="1351" b="1" dirty="0">
                    <a:solidFill>
                      <a:prstClr val="white"/>
                    </a:solidFill>
                    <a:effectLst>
                      <a:outerShdw blurRad="127000" dist="38100" dir="2700000" algn="tl">
                        <a:srgbClr val="000000">
                          <a:alpha val="43137"/>
                        </a:srgbClr>
                      </a:outerShdw>
                    </a:effectLst>
                    <a:latin typeface="Arial" panose="020B0604020202020204"/>
                  </a:rPr>
                  <a:t>Overall Survival</a:t>
                </a:r>
              </a:p>
            </p:txBody>
          </p:sp>
          <p:sp>
            <p:nvSpPr>
              <p:cNvPr id="19" name="Oval 18">
                <a:extLst>
                  <a:ext uri="{FF2B5EF4-FFF2-40B4-BE49-F238E27FC236}">
                    <a16:creationId xmlns:a16="http://schemas.microsoft.com/office/drawing/2014/main" id="{C86DC653-6B9B-4499-BB5A-BC8D7025F55C}"/>
                  </a:ext>
                </a:extLst>
              </p:cNvPr>
              <p:cNvSpPr/>
              <p:nvPr/>
            </p:nvSpPr>
            <p:spPr>
              <a:xfrm rot="2647037">
                <a:off x="556030" y="1340768"/>
                <a:ext cx="275240" cy="486134"/>
              </a:xfrm>
              <a:prstGeom prst="ellipse">
                <a:avLst/>
              </a:prstGeom>
              <a:gradFill flip="none" rotWithShape="1">
                <a:gsLst>
                  <a:gs pos="0">
                    <a:schemeClr val="bg1">
                      <a:alpha val="57000"/>
                    </a:schemeClr>
                  </a:gs>
                  <a:gs pos="6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400">
                  <a:solidFill>
                    <a:srgbClr val="000000"/>
                  </a:solidFill>
                  <a:latin typeface="Arial" panose="020B0604020202020204"/>
                </a:endParaRPr>
              </a:p>
            </p:txBody>
          </p:sp>
        </p:grpSp>
        <p:sp>
          <p:nvSpPr>
            <p:cNvPr id="23" name="Rectangle 22">
              <a:extLst>
                <a:ext uri="{FF2B5EF4-FFF2-40B4-BE49-F238E27FC236}">
                  <a16:creationId xmlns:a16="http://schemas.microsoft.com/office/drawing/2014/main" id="{80932AA2-FD80-4F3F-9298-B2F7586970B3}"/>
                </a:ext>
              </a:extLst>
            </p:cNvPr>
            <p:cNvSpPr/>
            <p:nvPr/>
          </p:nvSpPr>
          <p:spPr bwMode="gray">
            <a:xfrm>
              <a:off x="551384" y="1916832"/>
              <a:ext cx="5400000" cy="3528000"/>
            </a:xfrm>
            <a:prstGeom prst="rect">
              <a:avLst/>
            </a:prstGeom>
            <a:solidFill>
              <a:schemeClr val="bg1"/>
            </a:solidFill>
            <a:ln w="12700" algn="ctr">
              <a:noFill/>
              <a:round/>
              <a:headEnd/>
              <a:tailEnd/>
            </a:ln>
            <a:effectLst>
              <a:outerShdw blurRad="127000" dist="38100" dir="5400000" algn="t" rotWithShape="0">
                <a:prstClr val="black">
                  <a:alpha val="15000"/>
                </a:prstClr>
              </a:outerShdw>
            </a:effectLst>
          </p:spPr>
          <p:txBody>
            <a:bodyPr wrap="square" lIns="216000" tIns="180000" rIns="216000" bIns="0" anchor="t" anchorCtr="0"/>
            <a:lstStyle/>
            <a:p>
              <a:pPr marL="285744" indent="-285744">
                <a:lnSpc>
                  <a:spcPct val="95000"/>
                </a:lnSpc>
                <a:spcAft>
                  <a:spcPts val="600"/>
                </a:spcAft>
                <a:buClr>
                  <a:srgbClr val="78AD31"/>
                </a:buClr>
                <a:buFont typeface="Arial" panose="020B0604020202020204" pitchFamily="34" charset="0"/>
                <a:buChar char="˃"/>
                <a:defRPr/>
              </a:pPr>
              <a:endParaRPr lang="en-US" sz="1500" dirty="0">
                <a:solidFill>
                  <a:srgbClr val="000000"/>
                </a:solidFill>
                <a:latin typeface="Arial" panose="020B0604020202020204"/>
              </a:endParaRPr>
            </a:p>
          </p:txBody>
        </p:sp>
        <p:pic>
          <p:nvPicPr>
            <p:cNvPr id="4098" name="Picture 2" descr="https://lh3.googleusercontent.com/gHlwduAkcmYn5DMrL3_1uFQnCo_8M6u4HXGSlGcVWsNmkw7D2z4sFNoaVrv30BHNByUx70uJvDCxt8bi-nFg9KHB4ZC0X9nyVwOWjrBj31xlU-nQBzLb5JjqUTk0K8wKJvx9IojtD_E=s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392" y="1988840"/>
              <a:ext cx="5215433" cy="310676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1"/>
            <p:cNvSpPr>
              <a:spLocks noChangeArrowheads="1"/>
            </p:cNvSpPr>
            <p:nvPr/>
          </p:nvSpPr>
          <p:spPr bwMode="auto">
            <a:xfrm>
              <a:off x="1421899" y="3822948"/>
              <a:ext cx="1215076"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defTabSz="914377" eaLnBrk="0" fontAlgn="base" hangingPunct="0">
                <a:spcBef>
                  <a:spcPct val="0"/>
                </a:spcBef>
                <a:spcAft>
                  <a:spcPct val="0"/>
                </a:spcAft>
                <a:defRPr/>
              </a:pPr>
              <a:r>
                <a:rPr lang="de-DE" altLang="de-DE" sz="1200" b="1" dirty="0">
                  <a:solidFill>
                    <a:srgbClr val="008686"/>
                  </a:solidFill>
                  <a:latin typeface="Arial" panose="020B0604020202020204" pitchFamily="34" charset="0"/>
                  <a:cs typeface="Arial" panose="020B0604020202020204" pitchFamily="34" charset="0"/>
                </a:rPr>
                <a:t>mOS 7.6 months</a:t>
              </a:r>
              <a:endParaRPr lang="de-DE" altLang="de-DE" dirty="0">
                <a:solidFill>
                  <a:srgbClr val="000000"/>
                </a:solidFill>
                <a:latin typeface="Arial" panose="020B0604020202020204" pitchFamily="34" charset="0"/>
              </a:endParaRPr>
            </a:p>
          </p:txBody>
        </p:sp>
        <p:sp>
          <p:nvSpPr>
            <p:cNvPr id="7" name="Rectangle 1"/>
            <p:cNvSpPr>
              <a:spLocks noChangeArrowheads="1"/>
            </p:cNvSpPr>
            <p:nvPr/>
          </p:nvSpPr>
          <p:spPr bwMode="auto">
            <a:xfrm>
              <a:off x="2720684" y="3298701"/>
              <a:ext cx="1215076"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defTabSz="914377" eaLnBrk="0" fontAlgn="base" hangingPunct="0">
                <a:spcBef>
                  <a:spcPct val="0"/>
                </a:spcBef>
                <a:spcAft>
                  <a:spcPct val="0"/>
                </a:spcAft>
                <a:defRPr/>
              </a:pPr>
              <a:r>
                <a:rPr lang="de-DE" altLang="de-DE" sz="1200" b="1" dirty="0">
                  <a:solidFill>
                    <a:srgbClr val="8B094F"/>
                  </a:solidFill>
                  <a:latin typeface="Arial" panose="020B0604020202020204" pitchFamily="34" charset="0"/>
                  <a:cs typeface="Arial" panose="020B0604020202020204" pitchFamily="34" charset="0"/>
                </a:rPr>
                <a:t>mOS 8.6 months</a:t>
              </a:r>
              <a:endParaRPr lang="de-DE" altLang="de-DE" dirty="0">
                <a:solidFill>
                  <a:srgbClr val="000000"/>
                </a:solidFill>
                <a:latin typeface="Arial" panose="020B0604020202020204" pitchFamily="34" charset="0"/>
              </a:endParaRPr>
            </a:p>
          </p:txBody>
        </p:sp>
        <p:sp>
          <p:nvSpPr>
            <p:cNvPr id="8" name="Rectangle 1"/>
            <p:cNvSpPr>
              <a:spLocks noChangeArrowheads="1"/>
            </p:cNvSpPr>
            <p:nvPr/>
          </p:nvSpPr>
          <p:spPr bwMode="auto">
            <a:xfrm>
              <a:off x="3911665" y="2726561"/>
              <a:ext cx="960199"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defTabSz="914377" eaLnBrk="0" fontAlgn="base" hangingPunct="0">
                <a:spcBef>
                  <a:spcPct val="0"/>
                </a:spcBef>
                <a:spcAft>
                  <a:spcPct val="0"/>
                </a:spcAft>
                <a:defRPr/>
              </a:pPr>
              <a:r>
                <a:rPr lang="de-DE" altLang="de-DE" sz="1200" b="1" dirty="0">
                  <a:solidFill>
                    <a:srgbClr val="000000"/>
                  </a:solidFill>
                  <a:latin typeface="Arial" panose="020B0604020202020204" pitchFamily="34" charset="0"/>
                  <a:cs typeface="Arial" panose="020B0604020202020204" pitchFamily="34" charset="0"/>
                </a:rPr>
                <a:t>OS HR=0.967</a:t>
              </a:r>
              <a:endParaRPr lang="de-DE" altLang="de-DE" sz="800" dirty="0">
                <a:solidFill>
                  <a:srgbClr val="000000"/>
                </a:solidFill>
                <a:latin typeface="Arial" panose="020B0604020202020204"/>
              </a:endParaRPr>
            </a:p>
          </p:txBody>
        </p:sp>
      </p:grpSp>
      <p:grpSp>
        <p:nvGrpSpPr>
          <p:cNvPr id="26" name="Group 25">
            <a:extLst>
              <a:ext uri="{FF2B5EF4-FFF2-40B4-BE49-F238E27FC236}">
                <a16:creationId xmlns:a16="http://schemas.microsoft.com/office/drawing/2014/main" id="{A122D5A6-EB76-4C49-93BB-2375553961D2}"/>
              </a:ext>
            </a:extLst>
          </p:cNvPr>
          <p:cNvGrpSpPr/>
          <p:nvPr/>
        </p:nvGrpSpPr>
        <p:grpSpPr>
          <a:xfrm>
            <a:off x="6240016" y="1412776"/>
            <a:ext cx="5404339" cy="4104064"/>
            <a:chOff x="6240016" y="1340768"/>
            <a:chExt cx="5404338" cy="4104064"/>
          </a:xfrm>
        </p:grpSpPr>
        <p:grpSp>
          <p:nvGrpSpPr>
            <p:cNvPr id="12" name="Group 11">
              <a:extLst>
                <a:ext uri="{FF2B5EF4-FFF2-40B4-BE49-F238E27FC236}">
                  <a16:creationId xmlns:a16="http://schemas.microsoft.com/office/drawing/2014/main" id="{EB4C364F-C001-4D5E-8489-7CD21E064D18}"/>
                </a:ext>
              </a:extLst>
            </p:cNvPr>
            <p:cNvGrpSpPr/>
            <p:nvPr/>
          </p:nvGrpSpPr>
          <p:grpSpPr>
            <a:xfrm>
              <a:off x="6240016" y="1340768"/>
              <a:ext cx="5401979" cy="570760"/>
              <a:chOff x="6240016" y="1340768"/>
              <a:chExt cx="5401979" cy="570760"/>
            </a:xfrm>
          </p:grpSpPr>
          <p:sp>
            <p:nvSpPr>
              <p:cNvPr id="21" name="Rectangle: Top Corners Rounded 20">
                <a:extLst>
                  <a:ext uri="{FF2B5EF4-FFF2-40B4-BE49-F238E27FC236}">
                    <a16:creationId xmlns:a16="http://schemas.microsoft.com/office/drawing/2014/main" id="{DD1DF662-935B-4314-8DF4-CDADA47745AD}"/>
                  </a:ext>
                </a:extLst>
              </p:cNvPr>
              <p:cNvSpPr/>
              <p:nvPr/>
            </p:nvSpPr>
            <p:spPr>
              <a:xfrm flipH="1">
                <a:off x="6241995" y="1443528"/>
                <a:ext cx="5400000" cy="468000"/>
              </a:xfrm>
              <a:prstGeom prst="round2SameRect">
                <a:avLst>
                  <a:gd name="adj1" fmla="val 41679"/>
                  <a:gd name="adj2" fmla="val 0"/>
                </a:avLst>
              </a:prstGeom>
              <a:gradFill flip="none" rotWithShape="1">
                <a:gsLst>
                  <a:gs pos="17000">
                    <a:srgbClr val="098E91"/>
                  </a:gs>
                  <a:gs pos="100000">
                    <a:srgbClr val="5AC131"/>
                  </a:gs>
                </a:gsLst>
                <a:lin ang="18900000" scaled="1"/>
                <a:tileRect/>
              </a:gradFill>
              <a:ln>
                <a:noFill/>
              </a:ln>
              <a:effectLst>
                <a:outerShdw blurRad="127000" dist="50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tIns="0" rIns="216000" bIns="36000" rtlCol="0" anchor="ctr" anchorCtr="0"/>
              <a:lstStyle/>
              <a:p>
                <a:pPr>
                  <a:lnSpc>
                    <a:spcPct val="95000"/>
                  </a:lnSpc>
                  <a:defRPr/>
                </a:pPr>
                <a:r>
                  <a:rPr lang="en-US" sz="1351" b="1" dirty="0">
                    <a:solidFill>
                      <a:prstClr val="white"/>
                    </a:solidFill>
                    <a:effectLst>
                      <a:outerShdw blurRad="127000" dist="38100" dir="2700000" algn="tl">
                        <a:srgbClr val="000000">
                          <a:alpha val="43137"/>
                        </a:srgbClr>
                      </a:outerShdw>
                    </a:effectLst>
                    <a:latin typeface="Arial" panose="020B0604020202020204"/>
                  </a:rPr>
                  <a:t>Progression-free Survival</a:t>
                </a:r>
              </a:p>
            </p:txBody>
          </p:sp>
          <p:sp>
            <p:nvSpPr>
              <p:cNvPr id="22" name="Oval 21">
                <a:extLst>
                  <a:ext uri="{FF2B5EF4-FFF2-40B4-BE49-F238E27FC236}">
                    <a16:creationId xmlns:a16="http://schemas.microsoft.com/office/drawing/2014/main" id="{2A6673BC-3DC1-4B37-AD02-A44A6A7DE4A1}"/>
                  </a:ext>
                </a:extLst>
              </p:cNvPr>
              <p:cNvSpPr/>
              <p:nvPr/>
            </p:nvSpPr>
            <p:spPr>
              <a:xfrm rot="2647037">
                <a:off x="6240016" y="1340768"/>
                <a:ext cx="275240" cy="486134"/>
              </a:xfrm>
              <a:prstGeom prst="ellipse">
                <a:avLst/>
              </a:prstGeom>
              <a:gradFill flip="none" rotWithShape="1">
                <a:gsLst>
                  <a:gs pos="0">
                    <a:schemeClr val="bg1">
                      <a:alpha val="57000"/>
                    </a:schemeClr>
                  </a:gs>
                  <a:gs pos="6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400">
                  <a:solidFill>
                    <a:srgbClr val="000000"/>
                  </a:solidFill>
                  <a:latin typeface="Arial" panose="020B0604020202020204"/>
                </a:endParaRPr>
              </a:p>
            </p:txBody>
          </p:sp>
        </p:grpSp>
        <p:sp>
          <p:nvSpPr>
            <p:cNvPr id="24" name="Rectangle 23">
              <a:extLst>
                <a:ext uri="{FF2B5EF4-FFF2-40B4-BE49-F238E27FC236}">
                  <a16:creationId xmlns:a16="http://schemas.microsoft.com/office/drawing/2014/main" id="{2690FF9E-9D33-412F-9E8C-A4E2B21603A3}"/>
                </a:ext>
              </a:extLst>
            </p:cNvPr>
            <p:cNvSpPr/>
            <p:nvPr/>
          </p:nvSpPr>
          <p:spPr bwMode="gray">
            <a:xfrm>
              <a:off x="6244354" y="1916832"/>
              <a:ext cx="5400000" cy="3528000"/>
            </a:xfrm>
            <a:prstGeom prst="rect">
              <a:avLst/>
            </a:prstGeom>
            <a:solidFill>
              <a:schemeClr val="bg1"/>
            </a:solidFill>
            <a:ln w="12700" algn="ctr">
              <a:noFill/>
              <a:round/>
              <a:headEnd/>
              <a:tailEnd/>
            </a:ln>
            <a:effectLst>
              <a:outerShdw blurRad="127000" dist="38100" dir="5400000" algn="t" rotWithShape="0">
                <a:prstClr val="black">
                  <a:alpha val="15000"/>
                </a:prstClr>
              </a:outerShdw>
            </a:effectLst>
          </p:spPr>
          <p:txBody>
            <a:bodyPr wrap="square" lIns="216000" tIns="180000" rIns="216000" bIns="0" anchor="t" anchorCtr="0"/>
            <a:lstStyle/>
            <a:p>
              <a:pPr marL="285744" indent="-285744">
                <a:lnSpc>
                  <a:spcPct val="95000"/>
                </a:lnSpc>
                <a:spcAft>
                  <a:spcPts val="600"/>
                </a:spcAft>
                <a:buClr>
                  <a:srgbClr val="78AD31"/>
                </a:buClr>
                <a:buFont typeface="Arial" panose="020B0604020202020204" pitchFamily="34" charset="0"/>
                <a:buChar char="˃"/>
                <a:defRPr/>
              </a:pPr>
              <a:endParaRPr lang="en-US" sz="1500" dirty="0">
                <a:solidFill>
                  <a:srgbClr val="000000"/>
                </a:solidFill>
                <a:latin typeface="Arial" panose="020B0604020202020204"/>
              </a:endParaRPr>
            </a:p>
          </p:txBody>
        </p:sp>
        <p:grpSp>
          <p:nvGrpSpPr>
            <p:cNvPr id="25" name="Group 24">
              <a:extLst>
                <a:ext uri="{FF2B5EF4-FFF2-40B4-BE49-F238E27FC236}">
                  <a16:creationId xmlns:a16="http://schemas.microsoft.com/office/drawing/2014/main" id="{77168C76-48D6-45C4-AB43-97916FE3BCDE}"/>
                </a:ext>
              </a:extLst>
            </p:cNvPr>
            <p:cNvGrpSpPr/>
            <p:nvPr/>
          </p:nvGrpSpPr>
          <p:grpSpPr>
            <a:xfrm>
              <a:off x="6333849" y="2060849"/>
              <a:ext cx="5191401" cy="3039288"/>
              <a:chOff x="6333849" y="2060849"/>
              <a:chExt cx="5191401" cy="3039288"/>
            </a:xfrm>
          </p:grpSpPr>
          <p:pic>
            <p:nvPicPr>
              <p:cNvPr id="4100" name="Picture 4" descr="https://lh6.googleusercontent.com/RRzaYIi1dIQcS6q8gcm9MjVs-NaXy9n_xIo8gh0mwGJjy9mEjpY1JBo__jo-Wjxa-ogcjv0vu1YN0y8ZqqhOaURPsbW239jNhgg0HkbQSjTXJhu6wk_m9mxMtPYejhmLGuIznRruz60=s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3849" y="2060849"/>
                <a:ext cx="5191401" cy="3039288"/>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3"/>
              <p:cNvSpPr>
                <a:spLocks noChangeArrowheads="1"/>
              </p:cNvSpPr>
              <p:nvPr/>
            </p:nvSpPr>
            <p:spPr bwMode="auto">
              <a:xfrm>
                <a:off x="7747405" y="3822949"/>
                <a:ext cx="1155766"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defTabSz="914377" eaLnBrk="0" fontAlgn="base" hangingPunct="0">
                  <a:spcBef>
                    <a:spcPct val="0"/>
                  </a:spcBef>
                  <a:spcAft>
                    <a:spcPct val="0"/>
                  </a:spcAft>
                  <a:defRPr/>
                </a:pPr>
                <a:r>
                  <a:rPr lang="de-DE" altLang="de-DE" sz="1200" b="1" dirty="0">
                    <a:solidFill>
                      <a:srgbClr val="008686"/>
                    </a:solidFill>
                    <a:latin typeface="Arial" panose="020B0604020202020204" pitchFamily="34" charset="0"/>
                    <a:cs typeface="Arial" panose="020B0604020202020204" pitchFamily="34" charset="0"/>
                  </a:rPr>
                  <a:t>PFS 4.0 months</a:t>
                </a:r>
                <a:endParaRPr lang="de-DE" altLang="de-DE" dirty="0">
                  <a:solidFill>
                    <a:srgbClr val="000000"/>
                  </a:solidFill>
                  <a:latin typeface="Arial" panose="020B0604020202020204" pitchFamily="34" charset="0"/>
                </a:endParaRPr>
              </a:p>
            </p:txBody>
          </p:sp>
          <p:sp>
            <p:nvSpPr>
              <p:cNvPr id="6" name="Rectangle 3"/>
              <p:cNvSpPr>
                <a:spLocks noChangeArrowheads="1"/>
              </p:cNvSpPr>
              <p:nvPr/>
            </p:nvSpPr>
            <p:spPr bwMode="auto">
              <a:xfrm>
                <a:off x="8597925" y="3298701"/>
                <a:ext cx="1292020"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defTabSz="914377" eaLnBrk="0" fontAlgn="base" hangingPunct="0">
                  <a:spcBef>
                    <a:spcPct val="0"/>
                  </a:spcBef>
                  <a:spcAft>
                    <a:spcPct val="0"/>
                  </a:spcAft>
                  <a:defRPr/>
                </a:pPr>
                <a:r>
                  <a:rPr lang="de-DE" altLang="de-DE" sz="1200" b="1" dirty="0">
                    <a:solidFill>
                      <a:srgbClr val="8B094F"/>
                    </a:solidFill>
                    <a:latin typeface="Arial" panose="020B0604020202020204" pitchFamily="34" charset="0"/>
                    <a:cs typeface="Arial" panose="020B0604020202020204" pitchFamily="34" charset="0"/>
                  </a:rPr>
                  <a:t>mPFS 4.0 months</a:t>
                </a:r>
                <a:endParaRPr lang="de-DE" altLang="de-DE" sz="800" dirty="0">
                  <a:solidFill>
                    <a:srgbClr val="000000"/>
                  </a:solidFill>
                  <a:latin typeface="Arial" panose="020B0604020202020204"/>
                </a:endParaRPr>
              </a:p>
            </p:txBody>
          </p:sp>
          <p:sp>
            <p:nvSpPr>
              <p:cNvPr id="10" name="Rectangle 9"/>
              <p:cNvSpPr/>
              <p:nvPr/>
            </p:nvSpPr>
            <p:spPr>
              <a:xfrm>
                <a:off x="9548426" y="2726561"/>
                <a:ext cx="1037143" cy="184666"/>
              </a:xfrm>
              <a:prstGeom prst="rect">
                <a:avLst/>
              </a:prstGeom>
            </p:spPr>
            <p:txBody>
              <a:bodyPr vert="horz" wrap="none" lIns="0" tIns="0" rIns="0" bIns="0" anchor="ctr" anchorCtr="0">
                <a:spAutoFit/>
              </a:bodyPr>
              <a:lstStyle/>
              <a:p>
                <a:pPr eaLnBrk="0" fontAlgn="base" hangingPunct="0">
                  <a:spcBef>
                    <a:spcPct val="0"/>
                  </a:spcBef>
                  <a:spcAft>
                    <a:spcPct val="0"/>
                  </a:spcAft>
                  <a:defRPr/>
                </a:pPr>
                <a:r>
                  <a:rPr lang="de-DE" altLang="de-DE" sz="1200" b="1" dirty="0">
                    <a:solidFill>
                      <a:srgbClr val="000000"/>
                    </a:solidFill>
                    <a:latin typeface="Arial" panose="020B0604020202020204" pitchFamily="34" charset="0"/>
                    <a:cs typeface="Arial" panose="020B0604020202020204" pitchFamily="34" charset="0"/>
                  </a:rPr>
                  <a:t>PFS HR=0.831</a:t>
                </a:r>
                <a:endParaRPr lang="de-DE" altLang="de-DE" sz="800" dirty="0">
                  <a:solidFill>
                    <a:srgbClr val="000000"/>
                  </a:solidFill>
                  <a:latin typeface="Arial" panose="020B0604020202020204"/>
                </a:endParaRPr>
              </a:p>
            </p:txBody>
          </p:sp>
        </p:grpSp>
      </p:grpSp>
      <p:grpSp>
        <p:nvGrpSpPr>
          <p:cNvPr id="15" name="Group 14">
            <a:extLst>
              <a:ext uri="{FF2B5EF4-FFF2-40B4-BE49-F238E27FC236}">
                <a16:creationId xmlns:a16="http://schemas.microsoft.com/office/drawing/2014/main" id="{87427A03-AEB3-4B44-A22F-FEE08A8F7D27}"/>
              </a:ext>
            </a:extLst>
          </p:cNvPr>
          <p:cNvGrpSpPr/>
          <p:nvPr/>
        </p:nvGrpSpPr>
        <p:grpSpPr>
          <a:xfrm>
            <a:off x="2886841" y="2276378"/>
            <a:ext cx="2460617" cy="399559"/>
            <a:chOff x="3844189" y="3010237"/>
            <a:chExt cx="1818448" cy="399559"/>
          </a:xfrm>
        </p:grpSpPr>
        <p:sp>
          <p:nvSpPr>
            <p:cNvPr id="4" name="Rectangle 3">
              <a:extLst>
                <a:ext uri="{FF2B5EF4-FFF2-40B4-BE49-F238E27FC236}">
                  <a16:creationId xmlns:a16="http://schemas.microsoft.com/office/drawing/2014/main" id="{33663F3B-CFFF-4F41-AB8F-34E940D5E32F}"/>
                </a:ext>
              </a:extLst>
            </p:cNvPr>
            <p:cNvSpPr/>
            <p:nvPr/>
          </p:nvSpPr>
          <p:spPr>
            <a:xfrm>
              <a:off x="3844189" y="3010237"/>
              <a:ext cx="1818448" cy="39955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7997">
                <a:defRPr/>
              </a:pPr>
              <a:r>
                <a:rPr lang="en-GB" sz="800" dirty="0">
                  <a:solidFill>
                    <a:srgbClr val="000000"/>
                  </a:solidFill>
                  <a:latin typeface="Arial" panose="020B0604020202020204"/>
                </a:rPr>
                <a:t>1.Lurbinectedin/DOX (N=307 C=63)</a:t>
              </a:r>
            </a:p>
            <a:p>
              <a:pPr marL="107997">
                <a:defRPr/>
              </a:pPr>
              <a:r>
                <a:rPr lang="en-GB" sz="800" dirty="0">
                  <a:solidFill>
                    <a:srgbClr val="000000"/>
                  </a:solidFill>
                  <a:latin typeface="Arial" panose="020B0604020202020204"/>
                </a:rPr>
                <a:t>2.Control (N=306 C=72)</a:t>
              </a:r>
            </a:p>
            <a:p>
              <a:pPr marL="107997">
                <a:defRPr/>
              </a:pPr>
              <a:r>
                <a:rPr lang="en-GB" sz="800" dirty="0">
                  <a:solidFill>
                    <a:srgbClr val="000000"/>
                  </a:solidFill>
                  <a:latin typeface="Arial" panose="020B0604020202020204"/>
                </a:rPr>
                <a:t>Censored</a:t>
              </a:r>
            </a:p>
          </p:txBody>
        </p:sp>
        <p:pic>
          <p:nvPicPr>
            <p:cNvPr id="14" name="Picture 13">
              <a:extLst>
                <a:ext uri="{FF2B5EF4-FFF2-40B4-BE49-F238E27FC236}">
                  <a16:creationId xmlns:a16="http://schemas.microsoft.com/office/drawing/2014/main" id="{C1E60A0C-2D1A-499D-8B49-83A74872424D}"/>
                </a:ext>
              </a:extLst>
            </p:cNvPr>
            <p:cNvPicPr>
              <a:picLocks noChangeAspect="1"/>
            </p:cNvPicPr>
            <p:nvPr/>
          </p:nvPicPr>
          <p:blipFill>
            <a:blip r:embed="rId4"/>
            <a:stretch>
              <a:fillRect/>
            </a:stretch>
          </p:blipFill>
          <p:spPr>
            <a:xfrm>
              <a:off x="3851457" y="3066771"/>
              <a:ext cx="177161" cy="289869"/>
            </a:xfrm>
            <a:prstGeom prst="rect">
              <a:avLst/>
            </a:prstGeom>
          </p:spPr>
        </p:pic>
      </p:grpSp>
      <p:grpSp>
        <p:nvGrpSpPr>
          <p:cNvPr id="28" name="Group 27">
            <a:extLst>
              <a:ext uri="{FF2B5EF4-FFF2-40B4-BE49-F238E27FC236}">
                <a16:creationId xmlns:a16="http://schemas.microsoft.com/office/drawing/2014/main" id="{281775B2-9C3D-4F3A-9CF1-F82C28A77A15}"/>
              </a:ext>
            </a:extLst>
          </p:cNvPr>
          <p:cNvGrpSpPr/>
          <p:nvPr/>
        </p:nvGrpSpPr>
        <p:grpSpPr>
          <a:xfrm>
            <a:off x="8257308" y="2306318"/>
            <a:ext cx="2765384" cy="399559"/>
            <a:chOff x="3844189" y="3010237"/>
            <a:chExt cx="1818448" cy="399559"/>
          </a:xfrm>
        </p:grpSpPr>
        <p:sp>
          <p:nvSpPr>
            <p:cNvPr id="29" name="Rectangle 28">
              <a:extLst>
                <a:ext uri="{FF2B5EF4-FFF2-40B4-BE49-F238E27FC236}">
                  <a16:creationId xmlns:a16="http://schemas.microsoft.com/office/drawing/2014/main" id="{D4933295-3889-4640-ADA1-E0936FAEBCC3}"/>
                </a:ext>
              </a:extLst>
            </p:cNvPr>
            <p:cNvSpPr/>
            <p:nvPr/>
          </p:nvSpPr>
          <p:spPr>
            <a:xfrm>
              <a:off x="3844189" y="3010237"/>
              <a:ext cx="1818448" cy="39955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7997">
                <a:defRPr/>
              </a:pPr>
              <a:r>
                <a:rPr lang="en-GB" sz="800" dirty="0">
                  <a:solidFill>
                    <a:srgbClr val="000000"/>
                  </a:solidFill>
                  <a:latin typeface="Arial" panose="020B0604020202020204"/>
                </a:rPr>
                <a:t>1.Lurbinectedin/DOX (N=307 C=39)</a:t>
              </a:r>
            </a:p>
            <a:p>
              <a:pPr marL="107997">
                <a:defRPr/>
              </a:pPr>
              <a:r>
                <a:rPr lang="en-GB" sz="800" dirty="0">
                  <a:solidFill>
                    <a:srgbClr val="000000"/>
                  </a:solidFill>
                  <a:latin typeface="Arial" panose="020B0604020202020204"/>
                </a:rPr>
                <a:t>2.Control (N=306 C=52)</a:t>
              </a:r>
            </a:p>
            <a:p>
              <a:pPr marL="107997">
                <a:defRPr/>
              </a:pPr>
              <a:r>
                <a:rPr lang="en-GB" sz="800" dirty="0">
                  <a:solidFill>
                    <a:srgbClr val="000000"/>
                  </a:solidFill>
                  <a:latin typeface="Arial" panose="020B0604020202020204"/>
                </a:rPr>
                <a:t>Censored</a:t>
              </a:r>
            </a:p>
          </p:txBody>
        </p:sp>
        <p:pic>
          <p:nvPicPr>
            <p:cNvPr id="31" name="Picture 30">
              <a:extLst>
                <a:ext uri="{FF2B5EF4-FFF2-40B4-BE49-F238E27FC236}">
                  <a16:creationId xmlns:a16="http://schemas.microsoft.com/office/drawing/2014/main" id="{F1FF9AD3-FBB1-4DFA-BF6D-91013DADDFD9}"/>
                </a:ext>
              </a:extLst>
            </p:cNvPr>
            <p:cNvPicPr>
              <a:picLocks noChangeAspect="1"/>
            </p:cNvPicPr>
            <p:nvPr/>
          </p:nvPicPr>
          <p:blipFill>
            <a:blip r:embed="rId4"/>
            <a:stretch>
              <a:fillRect/>
            </a:stretch>
          </p:blipFill>
          <p:spPr>
            <a:xfrm>
              <a:off x="3851457" y="3066771"/>
              <a:ext cx="177161" cy="289869"/>
            </a:xfrm>
            <a:prstGeom prst="rect">
              <a:avLst/>
            </a:prstGeom>
          </p:spPr>
        </p:pic>
      </p:grpSp>
      <p:sp>
        <p:nvSpPr>
          <p:cNvPr id="32" name="Rectangle 31">
            <a:extLst>
              <a:ext uri="{FF2B5EF4-FFF2-40B4-BE49-F238E27FC236}">
                <a16:creationId xmlns:a16="http://schemas.microsoft.com/office/drawing/2014/main" id="{CB021631-633F-4644-9015-CD3905D92681}"/>
              </a:ext>
            </a:extLst>
          </p:cNvPr>
          <p:cNvSpPr/>
          <p:nvPr/>
        </p:nvSpPr>
        <p:spPr>
          <a:xfrm>
            <a:off x="10421584" y="4581129"/>
            <a:ext cx="1103667" cy="1846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7997">
              <a:defRPr/>
            </a:pPr>
            <a:r>
              <a:rPr lang="en-GB" sz="800" dirty="0">
                <a:solidFill>
                  <a:srgbClr val="000000"/>
                </a:solidFill>
                <a:latin typeface="Arial" panose="020B0604020202020204"/>
              </a:rPr>
              <a:t>(p-value = 0.7032)</a:t>
            </a:r>
          </a:p>
        </p:txBody>
      </p:sp>
      <p:sp>
        <p:nvSpPr>
          <p:cNvPr id="33" name="Rectangle 32">
            <a:extLst>
              <a:ext uri="{FF2B5EF4-FFF2-40B4-BE49-F238E27FC236}">
                <a16:creationId xmlns:a16="http://schemas.microsoft.com/office/drawing/2014/main" id="{9583ADB3-C17A-41C2-988F-81119C68C303}"/>
              </a:ext>
            </a:extLst>
          </p:cNvPr>
          <p:cNvSpPr/>
          <p:nvPr/>
        </p:nvSpPr>
        <p:spPr>
          <a:xfrm>
            <a:off x="6240619" y="4962558"/>
            <a:ext cx="954328" cy="2148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Tx/>
              <a:buAutoNum type="arabicPeriod"/>
              <a:defRPr/>
            </a:pPr>
            <a:r>
              <a:rPr lang="en-GB" sz="500" dirty="0">
                <a:solidFill>
                  <a:srgbClr val="000000"/>
                </a:solidFill>
                <a:latin typeface="Arial" panose="020B0604020202020204"/>
              </a:rPr>
              <a:t>Lurbinectedin/DOX    </a:t>
            </a:r>
            <a:r>
              <a:rPr lang="en-GB" sz="600" dirty="0">
                <a:solidFill>
                  <a:srgbClr val="000000"/>
                </a:solidFill>
                <a:latin typeface="Arial" panose="020B0604020202020204"/>
              </a:rPr>
              <a:t>307</a:t>
            </a:r>
          </a:p>
          <a:p>
            <a:pPr>
              <a:buFontTx/>
              <a:buAutoNum type="arabicPeriod"/>
              <a:defRPr/>
            </a:pPr>
            <a:r>
              <a:rPr lang="en-GB" sz="500" dirty="0">
                <a:solidFill>
                  <a:srgbClr val="000000"/>
                </a:solidFill>
                <a:latin typeface="Arial" panose="020B0604020202020204"/>
              </a:rPr>
              <a:t>Control                         </a:t>
            </a:r>
            <a:r>
              <a:rPr lang="en-GB" sz="600" dirty="0">
                <a:solidFill>
                  <a:srgbClr val="000000"/>
                </a:solidFill>
                <a:latin typeface="Arial" panose="020B0604020202020204"/>
              </a:rPr>
              <a:t>306</a:t>
            </a:r>
            <a:r>
              <a:rPr lang="en-GB" sz="500" dirty="0">
                <a:solidFill>
                  <a:srgbClr val="000000"/>
                </a:solidFill>
                <a:latin typeface="Arial" panose="020B0604020202020204"/>
              </a:rPr>
              <a:t> </a:t>
            </a:r>
          </a:p>
        </p:txBody>
      </p:sp>
      <p:sp>
        <p:nvSpPr>
          <p:cNvPr id="34" name="Rectangle 33">
            <a:extLst>
              <a:ext uri="{FF2B5EF4-FFF2-40B4-BE49-F238E27FC236}">
                <a16:creationId xmlns:a16="http://schemas.microsoft.com/office/drawing/2014/main" id="{D9946A1A-1668-4A56-A5C3-55A8E2AA6F9A}"/>
              </a:ext>
            </a:extLst>
          </p:cNvPr>
          <p:cNvSpPr/>
          <p:nvPr/>
        </p:nvSpPr>
        <p:spPr>
          <a:xfrm>
            <a:off x="4828721" y="4581129"/>
            <a:ext cx="1103667" cy="1846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7997">
              <a:defRPr/>
            </a:pPr>
            <a:r>
              <a:rPr lang="en-GB" sz="800" dirty="0">
                <a:solidFill>
                  <a:srgbClr val="000000"/>
                </a:solidFill>
                <a:latin typeface="Arial" panose="020B0604020202020204"/>
              </a:rPr>
              <a:t>(p-value = 0.0437)</a:t>
            </a:r>
          </a:p>
        </p:txBody>
      </p:sp>
      <p:sp>
        <p:nvSpPr>
          <p:cNvPr id="37" name="Rectangle 36">
            <a:extLst>
              <a:ext uri="{FF2B5EF4-FFF2-40B4-BE49-F238E27FC236}">
                <a16:creationId xmlns:a16="http://schemas.microsoft.com/office/drawing/2014/main" id="{B1589E36-7A84-46A5-ABDF-FCAC531CB07D}"/>
              </a:ext>
            </a:extLst>
          </p:cNvPr>
          <p:cNvSpPr/>
          <p:nvPr/>
        </p:nvSpPr>
        <p:spPr>
          <a:xfrm>
            <a:off x="7124140" y="4937249"/>
            <a:ext cx="360040" cy="265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600" dirty="0">
                <a:solidFill>
                  <a:srgbClr val="000000"/>
                </a:solidFill>
                <a:latin typeface="Arial" panose="020B0604020202020204"/>
              </a:rPr>
              <a:t>247</a:t>
            </a:r>
          </a:p>
          <a:p>
            <a:pPr algn="ctr">
              <a:defRPr/>
            </a:pPr>
            <a:r>
              <a:rPr lang="en-GB" sz="600" dirty="0">
                <a:solidFill>
                  <a:srgbClr val="000000"/>
                </a:solidFill>
                <a:latin typeface="Arial" panose="020B0604020202020204"/>
              </a:rPr>
              <a:t>244 </a:t>
            </a:r>
          </a:p>
        </p:txBody>
      </p:sp>
      <p:sp>
        <p:nvSpPr>
          <p:cNvPr id="38" name="Rectangle 37">
            <a:extLst>
              <a:ext uri="{FF2B5EF4-FFF2-40B4-BE49-F238E27FC236}">
                <a16:creationId xmlns:a16="http://schemas.microsoft.com/office/drawing/2014/main" id="{F6830BD1-AC99-421D-ABB2-E5206D24FAC6}"/>
              </a:ext>
            </a:extLst>
          </p:cNvPr>
          <p:cNvSpPr/>
          <p:nvPr/>
        </p:nvSpPr>
        <p:spPr>
          <a:xfrm>
            <a:off x="7499320" y="4931894"/>
            <a:ext cx="360040" cy="265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600" dirty="0">
                <a:solidFill>
                  <a:srgbClr val="000000"/>
                </a:solidFill>
                <a:latin typeface="Arial" panose="020B0604020202020204"/>
              </a:rPr>
              <a:t>188</a:t>
            </a:r>
          </a:p>
          <a:p>
            <a:pPr algn="ctr">
              <a:defRPr/>
            </a:pPr>
            <a:r>
              <a:rPr lang="en-GB" sz="600" dirty="0">
                <a:solidFill>
                  <a:srgbClr val="000000"/>
                </a:solidFill>
                <a:latin typeface="Arial" panose="020B0604020202020204"/>
              </a:rPr>
              <a:t>168 </a:t>
            </a:r>
          </a:p>
        </p:txBody>
      </p:sp>
      <p:sp>
        <p:nvSpPr>
          <p:cNvPr id="39" name="Rectangle 38">
            <a:extLst>
              <a:ext uri="{FF2B5EF4-FFF2-40B4-BE49-F238E27FC236}">
                <a16:creationId xmlns:a16="http://schemas.microsoft.com/office/drawing/2014/main" id="{FA8B1717-7506-4D2A-8C6C-92BF4906FFC0}"/>
              </a:ext>
            </a:extLst>
          </p:cNvPr>
          <p:cNvSpPr/>
          <p:nvPr/>
        </p:nvSpPr>
        <p:spPr>
          <a:xfrm>
            <a:off x="7874500" y="4938022"/>
            <a:ext cx="360040" cy="265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600" dirty="0">
                <a:solidFill>
                  <a:srgbClr val="000000"/>
                </a:solidFill>
                <a:latin typeface="Arial" panose="020B0604020202020204"/>
              </a:rPr>
              <a:t>138</a:t>
            </a:r>
          </a:p>
          <a:p>
            <a:pPr algn="ctr">
              <a:defRPr/>
            </a:pPr>
            <a:r>
              <a:rPr lang="en-GB" sz="600" dirty="0">
                <a:solidFill>
                  <a:srgbClr val="000000"/>
                </a:solidFill>
                <a:latin typeface="Arial" panose="020B0604020202020204"/>
              </a:rPr>
              <a:t>111 </a:t>
            </a:r>
          </a:p>
        </p:txBody>
      </p:sp>
      <p:sp>
        <p:nvSpPr>
          <p:cNvPr id="40" name="Rectangle 39">
            <a:extLst>
              <a:ext uri="{FF2B5EF4-FFF2-40B4-BE49-F238E27FC236}">
                <a16:creationId xmlns:a16="http://schemas.microsoft.com/office/drawing/2014/main" id="{62A8E95C-4123-42A3-8D1F-4FEADB5A89F0}"/>
              </a:ext>
            </a:extLst>
          </p:cNvPr>
          <p:cNvSpPr/>
          <p:nvPr/>
        </p:nvSpPr>
        <p:spPr>
          <a:xfrm>
            <a:off x="8257307" y="4930703"/>
            <a:ext cx="360040" cy="265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600" dirty="0">
                <a:solidFill>
                  <a:srgbClr val="000000"/>
                </a:solidFill>
                <a:latin typeface="Arial" panose="020B0604020202020204"/>
              </a:rPr>
              <a:t>91</a:t>
            </a:r>
          </a:p>
          <a:p>
            <a:pPr algn="ctr">
              <a:defRPr/>
            </a:pPr>
            <a:r>
              <a:rPr lang="en-GB" sz="600" dirty="0">
                <a:solidFill>
                  <a:srgbClr val="000000"/>
                </a:solidFill>
                <a:latin typeface="Arial" panose="020B0604020202020204"/>
              </a:rPr>
              <a:t>77 </a:t>
            </a:r>
          </a:p>
        </p:txBody>
      </p:sp>
      <p:sp>
        <p:nvSpPr>
          <p:cNvPr id="41" name="Rectangle 40">
            <a:extLst>
              <a:ext uri="{FF2B5EF4-FFF2-40B4-BE49-F238E27FC236}">
                <a16:creationId xmlns:a16="http://schemas.microsoft.com/office/drawing/2014/main" id="{FC40C169-0A5C-4DE4-B07B-D0A994EF891B}"/>
              </a:ext>
            </a:extLst>
          </p:cNvPr>
          <p:cNvSpPr/>
          <p:nvPr/>
        </p:nvSpPr>
        <p:spPr>
          <a:xfrm>
            <a:off x="8638683" y="4929043"/>
            <a:ext cx="360040" cy="265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600" dirty="0">
                <a:solidFill>
                  <a:srgbClr val="000000"/>
                </a:solidFill>
                <a:latin typeface="Arial" panose="020B0604020202020204"/>
              </a:rPr>
              <a:t>62</a:t>
            </a:r>
          </a:p>
          <a:p>
            <a:pPr algn="ctr">
              <a:defRPr/>
            </a:pPr>
            <a:r>
              <a:rPr lang="en-GB" sz="600" dirty="0">
                <a:solidFill>
                  <a:srgbClr val="000000"/>
                </a:solidFill>
                <a:latin typeface="Arial" panose="020B0604020202020204"/>
              </a:rPr>
              <a:t>62 </a:t>
            </a:r>
          </a:p>
        </p:txBody>
      </p:sp>
      <p:sp>
        <p:nvSpPr>
          <p:cNvPr id="42" name="Rectangle 41">
            <a:extLst>
              <a:ext uri="{FF2B5EF4-FFF2-40B4-BE49-F238E27FC236}">
                <a16:creationId xmlns:a16="http://schemas.microsoft.com/office/drawing/2014/main" id="{F61DA3B4-A616-4B47-AC79-AF191B9568D0}"/>
              </a:ext>
            </a:extLst>
          </p:cNvPr>
          <p:cNvSpPr/>
          <p:nvPr/>
        </p:nvSpPr>
        <p:spPr>
          <a:xfrm>
            <a:off x="9007667" y="4932518"/>
            <a:ext cx="360040" cy="265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600" dirty="0">
                <a:solidFill>
                  <a:srgbClr val="000000"/>
                </a:solidFill>
                <a:latin typeface="Arial" panose="020B0604020202020204"/>
              </a:rPr>
              <a:t>43</a:t>
            </a:r>
          </a:p>
          <a:p>
            <a:pPr algn="ctr">
              <a:defRPr/>
            </a:pPr>
            <a:r>
              <a:rPr lang="en-GB" sz="600" dirty="0">
                <a:solidFill>
                  <a:srgbClr val="000000"/>
                </a:solidFill>
                <a:latin typeface="Arial" panose="020B0604020202020204"/>
              </a:rPr>
              <a:t>42 </a:t>
            </a:r>
          </a:p>
        </p:txBody>
      </p:sp>
      <p:sp>
        <p:nvSpPr>
          <p:cNvPr id="43" name="Rectangle 42">
            <a:extLst>
              <a:ext uri="{FF2B5EF4-FFF2-40B4-BE49-F238E27FC236}">
                <a16:creationId xmlns:a16="http://schemas.microsoft.com/office/drawing/2014/main" id="{A0D0E7A6-B323-4ECA-8525-4FAFE642B615}"/>
              </a:ext>
            </a:extLst>
          </p:cNvPr>
          <p:cNvSpPr/>
          <p:nvPr/>
        </p:nvSpPr>
        <p:spPr>
          <a:xfrm>
            <a:off x="9373556" y="4937598"/>
            <a:ext cx="360040" cy="265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600" dirty="0">
                <a:solidFill>
                  <a:srgbClr val="000000"/>
                </a:solidFill>
                <a:latin typeface="Arial" panose="020B0604020202020204"/>
              </a:rPr>
              <a:t>25</a:t>
            </a:r>
          </a:p>
          <a:p>
            <a:pPr algn="ctr">
              <a:defRPr/>
            </a:pPr>
            <a:r>
              <a:rPr lang="en-GB" sz="600" dirty="0">
                <a:solidFill>
                  <a:srgbClr val="000000"/>
                </a:solidFill>
                <a:latin typeface="Arial" panose="020B0604020202020204"/>
              </a:rPr>
              <a:t>24 </a:t>
            </a:r>
          </a:p>
        </p:txBody>
      </p:sp>
      <p:sp>
        <p:nvSpPr>
          <p:cNvPr id="44" name="Rectangle 43">
            <a:extLst>
              <a:ext uri="{FF2B5EF4-FFF2-40B4-BE49-F238E27FC236}">
                <a16:creationId xmlns:a16="http://schemas.microsoft.com/office/drawing/2014/main" id="{533C19EE-C964-4964-87FD-D0187CF88302}"/>
              </a:ext>
            </a:extLst>
          </p:cNvPr>
          <p:cNvSpPr/>
          <p:nvPr/>
        </p:nvSpPr>
        <p:spPr>
          <a:xfrm>
            <a:off x="9733596" y="4942382"/>
            <a:ext cx="360040" cy="265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600" dirty="0">
                <a:solidFill>
                  <a:srgbClr val="000000"/>
                </a:solidFill>
                <a:latin typeface="Arial" panose="020B0604020202020204"/>
              </a:rPr>
              <a:t>14</a:t>
            </a:r>
          </a:p>
          <a:p>
            <a:pPr algn="ctr">
              <a:defRPr/>
            </a:pPr>
            <a:r>
              <a:rPr lang="en-GB" sz="600" dirty="0">
                <a:solidFill>
                  <a:srgbClr val="000000"/>
                </a:solidFill>
                <a:latin typeface="Arial" panose="020B0604020202020204"/>
              </a:rPr>
              <a:t>15 </a:t>
            </a:r>
          </a:p>
        </p:txBody>
      </p:sp>
      <p:sp>
        <p:nvSpPr>
          <p:cNvPr id="45" name="Rectangle 44">
            <a:extLst>
              <a:ext uri="{FF2B5EF4-FFF2-40B4-BE49-F238E27FC236}">
                <a16:creationId xmlns:a16="http://schemas.microsoft.com/office/drawing/2014/main" id="{475890B5-63C8-4A32-A160-EF3D4AB996A8}"/>
              </a:ext>
            </a:extLst>
          </p:cNvPr>
          <p:cNvSpPr/>
          <p:nvPr/>
        </p:nvSpPr>
        <p:spPr>
          <a:xfrm>
            <a:off x="10129911" y="4946227"/>
            <a:ext cx="360040" cy="265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600" dirty="0">
                <a:solidFill>
                  <a:srgbClr val="000000"/>
                </a:solidFill>
                <a:latin typeface="Arial" panose="020B0604020202020204"/>
              </a:rPr>
              <a:t>10</a:t>
            </a:r>
          </a:p>
          <a:p>
            <a:pPr algn="ctr">
              <a:defRPr/>
            </a:pPr>
            <a:r>
              <a:rPr lang="en-GB" sz="600" dirty="0">
                <a:solidFill>
                  <a:srgbClr val="000000"/>
                </a:solidFill>
                <a:latin typeface="Arial" panose="020B0604020202020204"/>
              </a:rPr>
              <a:t>8 </a:t>
            </a:r>
          </a:p>
        </p:txBody>
      </p:sp>
      <p:sp>
        <p:nvSpPr>
          <p:cNvPr id="46" name="Rectangle 45">
            <a:extLst>
              <a:ext uri="{FF2B5EF4-FFF2-40B4-BE49-F238E27FC236}">
                <a16:creationId xmlns:a16="http://schemas.microsoft.com/office/drawing/2014/main" id="{E0D1C744-EB4A-40EB-9756-1D1BED0E8963}"/>
              </a:ext>
            </a:extLst>
          </p:cNvPr>
          <p:cNvSpPr/>
          <p:nvPr/>
        </p:nvSpPr>
        <p:spPr>
          <a:xfrm>
            <a:off x="10483455" y="4950042"/>
            <a:ext cx="360040" cy="265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600" dirty="0">
                <a:solidFill>
                  <a:srgbClr val="000000"/>
                </a:solidFill>
                <a:latin typeface="Arial" panose="020B0604020202020204"/>
              </a:rPr>
              <a:t>9</a:t>
            </a:r>
          </a:p>
          <a:p>
            <a:pPr algn="ctr">
              <a:defRPr/>
            </a:pPr>
            <a:r>
              <a:rPr lang="en-GB" sz="600" dirty="0">
                <a:solidFill>
                  <a:srgbClr val="000000"/>
                </a:solidFill>
                <a:latin typeface="Arial" panose="020B0604020202020204"/>
              </a:rPr>
              <a:t>6 </a:t>
            </a:r>
          </a:p>
        </p:txBody>
      </p:sp>
      <p:sp>
        <p:nvSpPr>
          <p:cNvPr id="47" name="Rectangle 46">
            <a:extLst>
              <a:ext uri="{FF2B5EF4-FFF2-40B4-BE49-F238E27FC236}">
                <a16:creationId xmlns:a16="http://schemas.microsoft.com/office/drawing/2014/main" id="{1A247588-6C89-43AE-8B99-531E9994F51E}"/>
              </a:ext>
            </a:extLst>
          </p:cNvPr>
          <p:cNvSpPr/>
          <p:nvPr/>
        </p:nvSpPr>
        <p:spPr>
          <a:xfrm>
            <a:off x="10844844" y="4955113"/>
            <a:ext cx="360040" cy="265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600" dirty="0">
                <a:solidFill>
                  <a:srgbClr val="000000"/>
                </a:solidFill>
                <a:latin typeface="Arial" panose="020B0604020202020204"/>
              </a:rPr>
              <a:t>5</a:t>
            </a:r>
          </a:p>
          <a:p>
            <a:pPr algn="ctr">
              <a:defRPr/>
            </a:pPr>
            <a:r>
              <a:rPr lang="en-GB" sz="600" dirty="0">
                <a:solidFill>
                  <a:srgbClr val="000000"/>
                </a:solidFill>
                <a:latin typeface="Arial" panose="020B0604020202020204"/>
              </a:rPr>
              <a:t>4 </a:t>
            </a:r>
          </a:p>
        </p:txBody>
      </p:sp>
      <p:sp>
        <p:nvSpPr>
          <p:cNvPr id="48" name="Rectangle 47">
            <a:extLst>
              <a:ext uri="{FF2B5EF4-FFF2-40B4-BE49-F238E27FC236}">
                <a16:creationId xmlns:a16="http://schemas.microsoft.com/office/drawing/2014/main" id="{0E991F77-35A0-4E2F-AEE8-D3C6B1C13D0D}"/>
              </a:ext>
            </a:extLst>
          </p:cNvPr>
          <p:cNvSpPr/>
          <p:nvPr/>
        </p:nvSpPr>
        <p:spPr>
          <a:xfrm>
            <a:off x="621983" y="4917555"/>
            <a:ext cx="954328" cy="2148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Tx/>
              <a:buAutoNum type="arabicPeriod"/>
              <a:defRPr/>
            </a:pPr>
            <a:r>
              <a:rPr lang="en-GB" sz="500" dirty="0">
                <a:solidFill>
                  <a:srgbClr val="000000"/>
                </a:solidFill>
                <a:latin typeface="Arial" panose="020B0604020202020204"/>
              </a:rPr>
              <a:t>Lurbinectedin/DOX    </a:t>
            </a:r>
            <a:r>
              <a:rPr lang="en-GB" sz="600" dirty="0">
                <a:solidFill>
                  <a:srgbClr val="000000"/>
                </a:solidFill>
                <a:latin typeface="Arial" panose="020B0604020202020204"/>
              </a:rPr>
              <a:t>307</a:t>
            </a:r>
          </a:p>
          <a:p>
            <a:pPr>
              <a:buFontTx/>
              <a:buAutoNum type="arabicPeriod"/>
              <a:defRPr/>
            </a:pPr>
            <a:r>
              <a:rPr lang="en-GB" sz="500" dirty="0">
                <a:solidFill>
                  <a:srgbClr val="000000"/>
                </a:solidFill>
                <a:latin typeface="Arial" panose="020B0604020202020204"/>
              </a:rPr>
              <a:t>Control                         </a:t>
            </a:r>
            <a:r>
              <a:rPr lang="en-GB" sz="600" dirty="0">
                <a:solidFill>
                  <a:srgbClr val="000000"/>
                </a:solidFill>
                <a:latin typeface="Arial" panose="020B0604020202020204"/>
              </a:rPr>
              <a:t>306</a:t>
            </a:r>
            <a:r>
              <a:rPr lang="en-GB" sz="500" dirty="0">
                <a:solidFill>
                  <a:srgbClr val="000000"/>
                </a:solidFill>
                <a:latin typeface="Arial" panose="020B0604020202020204"/>
              </a:rPr>
              <a:t> </a:t>
            </a:r>
          </a:p>
        </p:txBody>
      </p:sp>
      <p:sp>
        <p:nvSpPr>
          <p:cNvPr id="49" name="Rectangle 48">
            <a:extLst>
              <a:ext uri="{FF2B5EF4-FFF2-40B4-BE49-F238E27FC236}">
                <a16:creationId xmlns:a16="http://schemas.microsoft.com/office/drawing/2014/main" id="{370AF781-3DB2-46F2-ABCF-21C1648EA1A4}"/>
              </a:ext>
            </a:extLst>
          </p:cNvPr>
          <p:cNvSpPr/>
          <p:nvPr/>
        </p:nvSpPr>
        <p:spPr>
          <a:xfrm>
            <a:off x="1037195" y="4761722"/>
            <a:ext cx="1078232" cy="150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600" dirty="0">
                <a:solidFill>
                  <a:srgbClr val="000000"/>
                </a:solidFill>
                <a:latin typeface="Arial" panose="020B0604020202020204"/>
              </a:rPr>
              <a:t>Number of patients at risk</a:t>
            </a:r>
          </a:p>
        </p:txBody>
      </p:sp>
      <p:sp>
        <p:nvSpPr>
          <p:cNvPr id="50" name="Rectangle 49">
            <a:extLst>
              <a:ext uri="{FF2B5EF4-FFF2-40B4-BE49-F238E27FC236}">
                <a16:creationId xmlns:a16="http://schemas.microsoft.com/office/drawing/2014/main" id="{0BF7B1D8-3324-4DD4-B6B7-C83819270650}"/>
              </a:ext>
            </a:extLst>
          </p:cNvPr>
          <p:cNvSpPr/>
          <p:nvPr/>
        </p:nvSpPr>
        <p:spPr>
          <a:xfrm>
            <a:off x="1491680" y="4894085"/>
            <a:ext cx="360040" cy="265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600" dirty="0">
                <a:solidFill>
                  <a:srgbClr val="000000"/>
                </a:solidFill>
                <a:latin typeface="Arial" panose="020B0604020202020204"/>
              </a:rPr>
              <a:t>198</a:t>
            </a:r>
          </a:p>
          <a:p>
            <a:pPr algn="ctr">
              <a:defRPr/>
            </a:pPr>
            <a:r>
              <a:rPr lang="en-GB" sz="600" dirty="0">
                <a:solidFill>
                  <a:srgbClr val="000000"/>
                </a:solidFill>
                <a:latin typeface="Arial" panose="020B0604020202020204"/>
              </a:rPr>
              <a:t>196</a:t>
            </a:r>
          </a:p>
        </p:txBody>
      </p:sp>
      <p:sp>
        <p:nvSpPr>
          <p:cNvPr id="51" name="Rectangle 50">
            <a:extLst>
              <a:ext uri="{FF2B5EF4-FFF2-40B4-BE49-F238E27FC236}">
                <a16:creationId xmlns:a16="http://schemas.microsoft.com/office/drawing/2014/main" id="{A0FAD2AF-FCF0-4C24-9589-22C654C18749}"/>
              </a:ext>
            </a:extLst>
          </p:cNvPr>
          <p:cNvSpPr/>
          <p:nvPr/>
        </p:nvSpPr>
        <p:spPr>
          <a:xfrm>
            <a:off x="1866515" y="4894085"/>
            <a:ext cx="360040" cy="265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600" dirty="0">
                <a:solidFill>
                  <a:srgbClr val="000000"/>
                </a:solidFill>
                <a:latin typeface="Arial" panose="020B0604020202020204"/>
              </a:rPr>
              <a:t>134</a:t>
            </a:r>
          </a:p>
          <a:p>
            <a:pPr algn="ctr">
              <a:defRPr/>
            </a:pPr>
            <a:r>
              <a:rPr lang="en-GB" sz="600" dirty="0">
                <a:solidFill>
                  <a:srgbClr val="000000"/>
                </a:solidFill>
                <a:latin typeface="Arial" panose="020B0604020202020204"/>
              </a:rPr>
              <a:t>119</a:t>
            </a:r>
          </a:p>
        </p:txBody>
      </p:sp>
      <p:sp>
        <p:nvSpPr>
          <p:cNvPr id="52" name="Rectangle 51">
            <a:extLst>
              <a:ext uri="{FF2B5EF4-FFF2-40B4-BE49-F238E27FC236}">
                <a16:creationId xmlns:a16="http://schemas.microsoft.com/office/drawing/2014/main" id="{08CD15B6-B25E-493B-997D-CA40F23D7FF5}"/>
              </a:ext>
            </a:extLst>
          </p:cNvPr>
          <p:cNvSpPr/>
          <p:nvPr/>
        </p:nvSpPr>
        <p:spPr>
          <a:xfrm>
            <a:off x="2220059" y="4888222"/>
            <a:ext cx="360040" cy="265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600" dirty="0">
                <a:solidFill>
                  <a:srgbClr val="000000"/>
                </a:solidFill>
                <a:latin typeface="Arial" panose="020B0604020202020204"/>
              </a:rPr>
              <a:t>72</a:t>
            </a:r>
          </a:p>
          <a:p>
            <a:pPr algn="ctr">
              <a:defRPr/>
            </a:pPr>
            <a:r>
              <a:rPr lang="en-GB" sz="600" dirty="0">
                <a:solidFill>
                  <a:srgbClr val="000000"/>
                </a:solidFill>
                <a:latin typeface="Arial" panose="020B0604020202020204"/>
              </a:rPr>
              <a:t>50</a:t>
            </a:r>
          </a:p>
        </p:txBody>
      </p:sp>
      <p:sp>
        <p:nvSpPr>
          <p:cNvPr id="53" name="Rectangle 52">
            <a:extLst>
              <a:ext uri="{FF2B5EF4-FFF2-40B4-BE49-F238E27FC236}">
                <a16:creationId xmlns:a16="http://schemas.microsoft.com/office/drawing/2014/main" id="{32E2E83B-7519-4087-A911-E04E269AD1BA}"/>
              </a:ext>
            </a:extLst>
          </p:cNvPr>
          <p:cNvSpPr/>
          <p:nvPr/>
        </p:nvSpPr>
        <p:spPr>
          <a:xfrm>
            <a:off x="2582321" y="4888221"/>
            <a:ext cx="360040" cy="265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600" dirty="0">
                <a:solidFill>
                  <a:srgbClr val="000000"/>
                </a:solidFill>
                <a:latin typeface="Arial" panose="020B0604020202020204"/>
              </a:rPr>
              <a:t>52</a:t>
            </a:r>
          </a:p>
          <a:p>
            <a:pPr algn="ctr">
              <a:defRPr/>
            </a:pPr>
            <a:r>
              <a:rPr lang="en-GB" sz="600" dirty="0">
                <a:solidFill>
                  <a:srgbClr val="000000"/>
                </a:solidFill>
                <a:latin typeface="Arial" panose="020B0604020202020204"/>
              </a:rPr>
              <a:t>32</a:t>
            </a:r>
          </a:p>
        </p:txBody>
      </p:sp>
      <p:sp>
        <p:nvSpPr>
          <p:cNvPr id="54" name="Rectangle 53">
            <a:extLst>
              <a:ext uri="{FF2B5EF4-FFF2-40B4-BE49-F238E27FC236}">
                <a16:creationId xmlns:a16="http://schemas.microsoft.com/office/drawing/2014/main" id="{0119D1B8-C3A1-4796-B997-5BE733F5F41C}"/>
              </a:ext>
            </a:extLst>
          </p:cNvPr>
          <p:cNvSpPr/>
          <p:nvPr/>
        </p:nvSpPr>
        <p:spPr>
          <a:xfrm>
            <a:off x="2946847" y="4899947"/>
            <a:ext cx="360040" cy="265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600" dirty="0">
                <a:solidFill>
                  <a:srgbClr val="000000"/>
                </a:solidFill>
                <a:latin typeface="Arial" panose="020B0604020202020204"/>
              </a:rPr>
              <a:t>34</a:t>
            </a:r>
          </a:p>
          <a:p>
            <a:pPr algn="ctr">
              <a:defRPr/>
            </a:pPr>
            <a:r>
              <a:rPr lang="en-GB" sz="600" dirty="0">
                <a:solidFill>
                  <a:srgbClr val="000000"/>
                </a:solidFill>
                <a:latin typeface="Arial" panose="020B0604020202020204"/>
              </a:rPr>
              <a:t>11</a:t>
            </a:r>
          </a:p>
        </p:txBody>
      </p:sp>
      <p:sp>
        <p:nvSpPr>
          <p:cNvPr id="55" name="Rectangle 54">
            <a:extLst>
              <a:ext uri="{FF2B5EF4-FFF2-40B4-BE49-F238E27FC236}">
                <a16:creationId xmlns:a16="http://schemas.microsoft.com/office/drawing/2014/main" id="{F9AFF3D2-65A2-483B-B8A2-A735696C572F}"/>
              </a:ext>
            </a:extLst>
          </p:cNvPr>
          <p:cNvSpPr/>
          <p:nvPr/>
        </p:nvSpPr>
        <p:spPr>
          <a:xfrm>
            <a:off x="3319669" y="4897410"/>
            <a:ext cx="360040" cy="265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600" dirty="0">
                <a:solidFill>
                  <a:srgbClr val="000000"/>
                </a:solidFill>
                <a:latin typeface="Arial" panose="020B0604020202020204"/>
              </a:rPr>
              <a:t>251</a:t>
            </a:r>
          </a:p>
          <a:p>
            <a:pPr algn="ctr">
              <a:defRPr/>
            </a:pPr>
            <a:r>
              <a:rPr lang="en-GB" sz="600" dirty="0">
                <a:solidFill>
                  <a:srgbClr val="000000"/>
                </a:solidFill>
                <a:latin typeface="Arial" panose="020B0604020202020204"/>
              </a:rPr>
              <a:t>7</a:t>
            </a:r>
          </a:p>
        </p:txBody>
      </p:sp>
      <p:sp>
        <p:nvSpPr>
          <p:cNvPr id="56" name="Rectangle 55">
            <a:extLst>
              <a:ext uri="{FF2B5EF4-FFF2-40B4-BE49-F238E27FC236}">
                <a16:creationId xmlns:a16="http://schemas.microsoft.com/office/drawing/2014/main" id="{BA90CEB0-149B-473B-841C-C4F02FCA0386}"/>
              </a:ext>
            </a:extLst>
          </p:cNvPr>
          <p:cNvSpPr/>
          <p:nvPr/>
        </p:nvSpPr>
        <p:spPr>
          <a:xfrm>
            <a:off x="3725611" y="4891610"/>
            <a:ext cx="360040" cy="265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600" dirty="0">
                <a:solidFill>
                  <a:srgbClr val="000000"/>
                </a:solidFill>
                <a:latin typeface="Arial" panose="020B0604020202020204"/>
              </a:rPr>
              <a:t>16</a:t>
            </a:r>
          </a:p>
          <a:p>
            <a:pPr algn="ctr">
              <a:defRPr/>
            </a:pPr>
            <a:r>
              <a:rPr lang="en-GB" sz="600" dirty="0">
                <a:solidFill>
                  <a:srgbClr val="000000"/>
                </a:solidFill>
                <a:latin typeface="Arial" panose="020B0604020202020204"/>
              </a:rPr>
              <a:t>3</a:t>
            </a:r>
          </a:p>
        </p:txBody>
      </p:sp>
      <p:sp>
        <p:nvSpPr>
          <p:cNvPr id="57" name="Rectangle 56">
            <a:extLst>
              <a:ext uri="{FF2B5EF4-FFF2-40B4-BE49-F238E27FC236}">
                <a16:creationId xmlns:a16="http://schemas.microsoft.com/office/drawing/2014/main" id="{EF8E57D8-A1D3-4BE2-9CDF-E60E13643B8D}"/>
              </a:ext>
            </a:extLst>
          </p:cNvPr>
          <p:cNvSpPr/>
          <p:nvPr/>
        </p:nvSpPr>
        <p:spPr>
          <a:xfrm>
            <a:off x="4100444" y="4897410"/>
            <a:ext cx="360040" cy="265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600" dirty="0">
                <a:solidFill>
                  <a:srgbClr val="000000"/>
                </a:solidFill>
                <a:latin typeface="Arial" panose="020B0604020202020204"/>
              </a:rPr>
              <a:t>12</a:t>
            </a:r>
          </a:p>
          <a:p>
            <a:pPr algn="ctr">
              <a:defRPr/>
            </a:pPr>
            <a:r>
              <a:rPr lang="en-GB" sz="600" dirty="0">
                <a:solidFill>
                  <a:srgbClr val="000000"/>
                </a:solidFill>
                <a:latin typeface="Arial" panose="020B0604020202020204"/>
              </a:rPr>
              <a:t>3</a:t>
            </a:r>
          </a:p>
        </p:txBody>
      </p:sp>
      <p:sp>
        <p:nvSpPr>
          <p:cNvPr id="58" name="Rectangle 57">
            <a:extLst>
              <a:ext uri="{FF2B5EF4-FFF2-40B4-BE49-F238E27FC236}">
                <a16:creationId xmlns:a16="http://schemas.microsoft.com/office/drawing/2014/main" id="{383D385A-05B7-4F19-AA68-8935A8917C92}"/>
              </a:ext>
            </a:extLst>
          </p:cNvPr>
          <p:cNvSpPr/>
          <p:nvPr/>
        </p:nvSpPr>
        <p:spPr>
          <a:xfrm>
            <a:off x="4452700" y="4897410"/>
            <a:ext cx="360040" cy="265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600" dirty="0">
                <a:solidFill>
                  <a:srgbClr val="000000"/>
                </a:solidFill>
                <a:latin typeface="Arial" panose="020B0604020202020204"/>
              </a:rPr>
              <a:t>11</a:t>
            </a:r>
          </a:p>
          <a:p>
            <a:pPr algn="ctr">
              <a:defRPr/>
            </a:pPr>
            <a:r>
              <a:rPr lang="en-GB" sz="600" dirty="0">
                <a:solidFill>
                  <a:srgbClr val="000000"/>
                </a:solidFill>
                <a:latin typeface="Arial" panose="020B0604020202020204"/>
              </a:rPr>
              <a:t>1</a:t>
            </a:r>
          </a:p>
        </p:txBody>
      </p:sp>
      <p:sp>
        <p:nvSpPr>
          <p:cNvPr id="59" name="Rectangle 58">
            <a:extLst>
              <a:ext uri="{FF2B5EF4-FFF2-40B4-BE49-F238E27FC236}">
                <a16:creationId xmlns:a16="http://schemas.microsoft.com/office/drawing/2014/main" id="{78DA0417-05E7-4242-B3DD-5403A8774F6F}"/>
              </a:ext>
            </a:extLst>
          </p:cNvPr>
          <p:cNvSpPr/>
          <p:nvPr/>
        </p:nvSpPr>
        <p:spPr>
          <a:xfrm>
            <a:off x="4826375" y="4904322"/>
            <a:ext cx="360040" cy="265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600" dirty="0">
                <a:solidFill>
                  <a:srgbClr val="000000"/>
                </a:solidFill>
                <a:latin typeface="Arial" panose="020B0604020202020204"/>
              </a:rPr>
              <a:t>9</a:t>
            </a:r>
          </a:p>
          <a:p>
            <a:pPr algn="ctr">
              <a:defRPr/>
            </a:pPr>
            <a:r>
              <a:rPr lang="en-GB" sz="600" dirty="0">
                <a:solidFill>
                  <a:srgbClr val="000000"/>
                </a:solidFill>
                <a:latin typeface="Arial" panose="020B0604020202020204"/>
              </a:rPr>
              <a:t>1</a:t>
            </a:r>
          </a:p>
        </p:txBody>
      </p:sp>
      <p:sp>
        <p:nvSpPr>
          <p:cNvPr id="60" name="Rectangle 59">
            <a:extLst>
              <a:ext uri="{FF2B5EF4-FFF2-40B4-BE49-F238E27FC236}">
                <a16:creationId xmlns:a16="http://schemas.microsoft.com/office/drawing/2014/main" id="{19F2E1BD-E775-4F1C-9010-0DF003177751}"/>
              </a:ext>
            </a:extLst>
          </p:cNvPr>
          <p:cNvSpPr/>
          <p:nvPr/>
        </p:nvSpPr>
        <p:spPr>
          <a:xfrm>
            <a:off x="5172780" y="4897410"/>
            <a:ext cx="360040" cy="265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600" dirty="0">
                <a:solidFill>
                  <a:srgbClr val="000000"/>
                </a:solidFill>
                <a:latin typeface="Arial" panose="020B0604020202020204"/>
              </a:rPr>
              <a:t>6</a:t>
            </a:r>
          </a:p>
          <a:p>
            <a:pPr algn="ctr">
              <a:defRPr/>
            </a:pPr>
            <a:r>
              <a:rPr lang="en-GB" sz="600" dirty="0">
                <a:solidFill>
                  <a:srgbClr val="000000"/>
                </a:solidFill>
                <a:latin typeface="Arial" panose="020B0604020202020204"/>
              </a:rPr>
              <a:t>1</a:t>
            </a:r>
          </a:p>
        </p:txBody>
      </p:sp>
      <p:sp>
        <p:nvSpPr>
          <p:cNvPr id="61" name="Rectangle 60">
            <a:extLst>
              <a:ext uri="{FF2B5EF4-FFF2-40B4-BE49-F238E27FC236}">
                <a16:creationId xmlns:a16="http://schemas.microsoft.com/office/drawing/2014/main" id="{E7EAD46E-40CA-44EB-A7D1-3499FB000DEF}"/>
              </a:ext>
            </a:extLst>
          </p:cNvPr>
          <p:cNvSpPr/>
          <p:nvPr/>
        </p:nvSpPr>
        <p:spPr>
          <a:xfrm>
            <a:off x="5546037" y="4860758"/>
            <a:ext cx="360040" cy="2655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600" dirty="0">
                <a:solidFill>
                  <a:srgbClr val="000000"/>
                </a:solidFill>
                <a:latin typeface="Arial" panose="020B0604020202020204"/>
              </a:rPr>
              <a:t>5</a:t>
            </a:r>
          </a:p>
        </p:txBody>
      </p:sp>
      <p:sp>
        <p:nvSpPr>
          <p:cNvPr id="62" name="TextBox 61">
            <a:extLst>
              <a:ext uri="{FF2B5EF4-FFF2-40B4-BE49-F238E27FC236}">
                <a16:creationId xmlns:a16="http://schemas.microsoft.com/office/drawing/2014/main" id="{BF63C117-FD1B-0D4D-AB05-506664B1540B}"/>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2579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9CF3E52-C93A-412E-A41B-7A17BCC36537}"/>
              </a:ext>
            </a:extLst>
          </p:cNvPr>
          <p:cNvSpPr/>
          <p:nvPr/>
        </p:nvSpPr>
        <p:spPr bwMode="gray">
          <a:xfrm>
            <a:off x="551125" y="1267547"/>
            <a:ext cx="11089753" cy="4896000"/>
          </a:xfrm>
          <a:prstGeom prst="rect">
            <a:avLst/>
          </a:prstGeom>
          <a:solidFill>
            <a:schemeClr val="bg1"/>
          </a:solidFill>
          <a:ln w="12700" algn="ctr">
            <a:solidFill>
              <a:schemeClr val="tx2"/>
            </a:solidFill>
            <a:round/>
            <a:headEnd/>
            <a:tailEnd/>
          </a:ln>
          <a:effectLst>
            <a:outerShdw blurRad="76200" dist="50800" dir="5400000" algn="t" rotWithShape="0">
              <a:schemeClr val="tx2">
                <a:lumMod val="50000"/>
                <a:alpha val="20000"/>
              </a:schemeClr>
            </a:outerShdw>
          </a:effectLst>
        </p:spPr>
        <p:txBody>
          <a:bodyPr wrap="square" lIns="192000" tIns="0" rIns="192000" bIns="0" anchor="ctr"/>
          <a:lstStyle/>
          <a:p>
            <a:pPr>
              <a:lnSpc>
                <a:spcPct val="90000"/>
              </a:lnSpc>
              <a:defRPr/>
            </a:pPr>
            <a:endParaRPr lang="en-US" sz="2933" b="1">
              <a:solidFill>
                <a:prstClr val="white"/>
              </a:solidFill>
              <a:latin typeface="Arial" panose="020B0604020202020204"/>
            </a:endParaRPr>
          </a:p>
        </p:txBody>
      </p:sp>
      <p:sp>
        <p:nvSpPr>
          <p:cNvPr id="2" name="Title 1">
            <a:extLst>
              <a:ext uri="{FF2B5EF4-FFF2-40B4-BE49-F238E27FC236}">
                <a16:creationId xmlns:a16="http://schemas.microsoft.com/office/drawing/2014/main" id="{3DD4460B-0947-4E93-BF07-B4A736A86120}"/>
              </a:ext>
            </a:extLst>
          </p:cNvPr>
          <p:cNvSpPr>
            <a:spLocks noGrp="1"/>
          </p:cNvSpPr>
          <p:nvPr>
            <p:ph type="title"/>
          </p:nvPr>
        </p:nvSpPr>
        <p:spPr>
          <a:xfrm>
            <a:off x="373035" y="6418"/>
            <a:ext cx="11584898" cy="1143000"/>
          </a:xfrm>
        </p:spPr>
        <p:txBody>
          <a:bodyPr>
            <a:normAutofit fontScale="90000"/>
          </a:bodyPr>
          <a:lstStyle/>
          <a:p>
            <a:r>
              <a:rPr lang="en-US" dirty="0">
                <a:solidFill>
                  <a:srgbClr val="003854"/>
                </a:solidFill>
                <a:latin typeface="+mj-lt"/>
              </a:rPr>
              <a:t>Phase 1b/2 Trial  |  Lurbinectedin + Irinotecan </a:t>
            </a:r>
            <a:br>
              <a:rPr lang="en-US" dirty="0">
                <a:solidFill>
                  <a:srgbClr val="003854"/>
                </a:solidFill>
                <a:latin typeface="+mj-lt"/>
              </a:rPr>
            </a:br>
            <a:r>
              <a:rPr lang="en-US" dirty="0">
                <a:solidFill>
                  <a:srgbClr val="003854"/>
                </a:solidFill>
                <a:latin typeface="+mj-lt"/>
              </a:rPr>
              <a:t>Efficacy in the SCLC Cohort</a:t>
            </a:r>
          </a:p>
        </p:txBody>
      </p:sp>
      <p:sp>
        <p:nvSpPr>
          <p:cNvPr id="5" name="Text Placeholder 4">
            <a:extLst>
              <a:ext uri="{FF2B5EF4-FFF2-40B4-BE49-F238E27FC236}">
                <a16:creationId xmlns:a16="http://schemas.microsoft.com/office/drawing/2014/main" id="{F153651E-2D89-4819-B582-6292C8534EDB}"/>
              </a:ext>
            </a:extLst>
          </p:cNvPr>
          <p:cNvSpPr>
            <a:spLocks noGrp="1"/>
          </p:cNvSpPr>
          <p:nvPr>
            <p:ph type="body" sz="quarter" idx="4294967295"/>
          </p:nvPr>
        </p:nvSpPr>
        <p:spPr>
          <a:xfrm>
            <a:off x="4310006" y="6247612"/>
            <a:ext cx="7647927" cy="321627"/>
          </a:xfrm>
          <a:noFill/>
          <a:ln w="9525" algn="ctr">
            <a:noFill/>
            <a:miter lim="800000"/>
            <a:headEnd type="none" w="sm" len="sm"/>
            <a:tailEnd type="none" w="sm" len="sm"/>
          </a:ln>
          <a:effectLst/>
        </p:spPr>
        <p:txBody>
          <a:bodyPr vert="horz" wrap="none" lIns="0" tIns="0" rIns="0" bIns="0" rtlCol="0" anchor="b">
            <a:spAutoFit/>
          </a:bodyPr>
          <a:lstStyle/>
          <a:p>
            <a:pPr>
              <a:lnSpc>
                <a:spcPct val="95000"/>
              </a:lnSpc>
              <a:spcBef>
                <a:spcPts val="0"/>
              </a:spcBef>
              <a:spcAft>
                <a:spcPts val="200"/>
              </a:spcAft>
            </a:pPr>
            <a:r>
              <a:rPr lang="en-US" sz="1100" i="1" dirty="0">
                <a:ea typeface="Arial Unicode MS" pitchFamily="34" charset="-128"/>
                <a:cs typeface="Arial Unicode MS" pitchFamily="34" charset="-128"/>
              </a:rPr>
              <a:t>SCLC, small-cell lung cancer; CTFI, chemotherapy-free interval; CNS, central nervous system; PR, partial response; </a:t>
            </a:r>
            <a:br>
              <a:rPr lang="en-US" sz="1100" i="1" dirty="0">
                <a:ea typeface="Arial Unicode MS" pitchFamily="34" charset="-128"/>
                <a:cs typeface="Arial Unicode MS" pitchFamily="34" charset="-128"/>
              </a:rPr>
            </a:br>
            <a:r>
              <a:rPr lang="en-US" sz="1100" i="1" dirty="0">
                <a:ea typeface="Arial Unicode MS" pitchFamily="34" charset="-128"/>
                <a:cs typeface="Arial Unicode MS" pitchFamily="34" charset="-128"/>
              </a:rPr>
              <a:t>SD, stable disease; DOR, duration of response; CI, confidence interval; PFS, progression-free survival.</a:t>
            </a:r>
          </a:p>
        </p:txBody>
      </p:sp>
      <p:sp>
        <p:nvSpPr>
          <p:cNvPr id="6" name="Text Placeholder 3">
            <a:extLst>
              <a:ext uri="{FF2B5EF4-FFF2-40B4-BE49-F238E27FC236}">
                <a16:creationId xmlns:a16="http://schemas.microsoft.com/office/drawing/2014/main" id="{E3B2B4FF-45A6-456F-83A7-557B2CEB3E32}"/>
              </a:ext>
            </a:extLst>
          </p:cNvPr>
          <p:cNvSpPr txBox="1">
            <a:spLocks/>
          </p:cNvSpPr>
          <p:nvPr/>
        </p:nvSpPr>
        <p:spPr>
          <a:xfrm>
            <a:off x="556999" y="6328018"/>
            <a:ext cx="3592330" cy="160813"/>
          </a:xfrm>
          <a:prstGeom prst="rect">
            <a:avLst/>
          </a:prstGeom>
          <a:noFill/>
          <a:ln w="9525" algn="ctr">
            <a:noFill/>
            <a:miter lim="800000"/>
            <a:headEnd type="none" w="sm" len="sm"/>
            <a:tailEnd type="none" w="sm" len="sm"/>
          </a:ln>
          <a:effectLst/>
        </p:spPr>
        <p:txBody>
          <a:bodyPr vert="horz" wrap="none" lIns="0" tIns="0" rIns="0" bIns="0" rtlCol="0" anchor="b">
            <a:spAutoFit/>
          </a:bodyPr>
          <a:lstStyle>
            <a:lvl1pPr marL="0" indent="0" algn="l" defTabSz="914400" rtl="0" eaLnBrk="1" latinLnBrk="0" hangingPunct="1">
              <a:lnSpc>
                <a:spcPct val="100000"/>
              </a:lnSpc>
              <a:spcBef>
                <a:spcPts val="1200"/>
              </a:spcBef>
              <a:spcAft>
                <a:spcPts val="600"/>
              </a:spcAft>
              <a:buFont typeface="Arial" panose="020B0604020202020204" pitchFamily="34" charset="0"/>
              <a:buNone/>
              <a:defRPr sz="2000" b="1" kern="1200" spc="50" baseline="0">
                <a:solidFill>
                  <a:srgbClr val="811167"/>
                </a:solidFill>
                <a:latin typeface="+mn-lt"/>
                <a:ea typeface="+mn-ea"/>
                <a:cs typeface="+mn-cs"/>
              </a:defRPr>
            </a:lvl1pPr>
            <a:lvl2pPr marL="271463" indent="-271463" algn="l" defTabSz="914400" rtl="0" eaLnBrk="1" latinLnBrk="0" hangingPunct="1">
              <a:lnSpc>
                <a:spcPct val="100000"/>
              </a:lnSpc>
              <a:spcBef>
                <a:spcPts val="400"/>
              </a:spcBef>
              <a:spcAft>
                <a:spcPts val="400"/>
              </a:spcAft>
              <a:buClr>
                <a:schemeClr val="accent4"/>
              </a:buClr>
              <a:buFont typeface="Calibri" panose="020F0502020204030204" pitchFamily="34" charset="0"/>
              <a:buChar char="&gt;"/>
              <a:defRPr sz="1800" kern="1200">
                <a:solidFill>
                  <a:schemeClr val="tx1"/>
                </a:solidFill>
                <a:latin typeface="+mn-lt"/>
                <a:ea typeface="+mn-ea"/>
                <a:cs typeface="+mn-cs"/>
              </a:defRPr>
            </a:lvl2pPr>
            <a:lvl3pPr marL="534988" indent="-263525" algn="l" defTabSz="914400" rtl="0" eaLnBrk="1" latinLnBrk="0" hangingPunct="1">
              <a:lnSpc>
                <a:spcPct val="100000"/>
              </a:lnSpc>
              <a:spcBef>
                <a:spcPts val="0"/>
              </a:spcBef>
              <a:spcAft>
                <a:spcPts val="400"/>
              </a:spcAft>
              <a:buClr>
                <a:schemeClr val="accent5"/>
              </a:buClr>
              <a:buFont typeface="Calibri" panose="020F0502020204030204" pitchFamily="34" charset="0"/>
              <a:buChar char="‒"/>
              <a:defRPr sz="1600" kern="1200">
                <a:solidFill>
                  <a:schemeClr val="tx1"/>
                </a:solidFill>
                <a:latin typeface="+mn-lt"/>
                <a:ea typeface="+mn-ea"/>
                <a:cs typeface="+mn-cs"/>
              </a:defRPr>
            </a:lvl3pPr>
            <a:lvl4pPr marL="808038" indent="-273050" algn="l" defTabSz="914400" rtl="0" eaLnBrk="1" latinLnBrk="0" hangingPunct="1">
              <a:lnSpc>
                <a:spcPct val="100000"/>
              </a:lnSpc>
              <a:spcBef>
                <a:spcPts val="0"/>
              </a:spcBef>
              <a:spcAft>
                <a:spcPts val="400"/>
              </a:spcAft>
              <a:buClr>
                <a:schemeClr val="accent5"/>
              </a:buClr>
              <a:buFont typeface="Calibri" panose="020F0502020204030204" pitchFamily="34" charset="0"/>
              <a:buChar char="‒"/>
              <a:defRPr sz="1400" kern="1200">
                <a:solidFill>
                  <a:schemeClr val="tx1"/>
                </a:solidFill>
                <a:latin typeface="+mn-lt"/>
                <a:ea typeface="+mn-ea"/>
                <a:cs typeface="+mn-cs"/>
              </a:defRPr>
            </a:lvl4pPr>
            <a:lvl5pPr marL="1079500" indent="-271463" algn="l" defTabSz="914400" rtl="0" eaLnBrk="1" latinLnBrk="0" hangingPunct="1">
              <a:lnSpc>
                <a:spcPct val="100000"/>
              </a:lnSpc>
              <a:spcBef>
                <a:spcPts val="0"/>
              </a:spcBef>
              <a:spcAft>
                <a:spcPts val="400"/>
              </a:spcAft>
              <a:buClr>
                <a:schemeClr val="accent5"/>
              </a:buClr>
              <a:buFont typeface="Calibri" panose="020F050202020403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9170">
              <a:lnSpc>
                <a:spcPct val="95000"/>
              </a:lnSpc>
              <a:spcBef>
                <a:spcPts val="0"/>
              </a:spcBef>
              <a:spcAft>
                <a:spcPts val="200"/>
              </a:spcAft>
              <a:defRPr/>
            </a:pPr>
            <a:r>
              <a:rPr lang="it-IT" sz="1100" i="1" spc="0" dirty="0">
                <a:solidFill>
                  <a:srgbClr val="000000"/>
                </a:solidFill>
                <a:latin typeface="Arial" panose="020B0604020202020204"/>
                <a:ea typeface="Arial Unicode MS" pitchFamily="34" charset="-128"/>
                <a:cs typeface="Arial Unicode MS" pitchFamily="34" charset="-128"/>
              </a:rPr>
              <a:t>1. </a:t>
            </a:r>
            <a:r>
              <a:rPr lang="it-IT" sz="1100" b="0" i="1" spc="0" dirty="0">
                <a:solidFill>
                  <a:srgbClr val="000000"/>
                </a:solidFill>
                <a:latin typeface="Arial" panose="020B0604020202020204"/>
                <a:ea typeface="Arial Unicode MS" pitchFamily="34" charset="-128"/>
                <a:cs typeface="Arial Unicode MS" pitchFamily="34" charset="-128"/>
              </a:rPr>
              <a:t>Ponce-Aix S. Presented at WCLC 2020. Oral OA11.04.</a:t>
            </a:r>
          </a:p>
        </p:txBody>
      </p:sp>
      <p:grpSp>
        <p:nvGrpSpPr>
          <p:cNvPr id="18" name="Grupo 17">
            <a:extLst>
              <a:ext uri="{FF2B5EF4-FFF2-40B4-BE49-F238E27FC236}">
                <a16:creationId xmlns:a16="http://schemas.microsoft.com/office/drawing/2014/main" id="{4EFDF073-76F5-7241-AE5F-6A2D6ED06702}"/>
              </a:ext>
            </a:extLst>
          </p:cNvPr>
          <p:cNvGrpSpPr/>
          <p:nvPr/>
        </p:nvGrpSpPr>
        <p:grpSpPr>
          <a:xfrm>
            <a:off x="1199457" y="1372607"/>
            <a:ext cx="9803219" cy="4790941"/>
            <a:chOff x="1306267" y="1647645"/>
            <a:chExt cx="9803219" cy="4923278"/>
          </a:xfrm>
        </p:grpSpPr>
        <p:graphicFrame>
          <p:nvGraphicFramePr>
            <p:cNvPr id="19" name="156 Gráfico">
              <a:extLst>
                <a:ext uri="{FF2B5EF4-FFF2-40B4-BE49-F238E27FC236}">
                  <a16:creationId xmlns:a16="http://schemas.microsoft.com/office/drawing/2014/main" id="{B471C9A4-DDB6-8648-8296-7F97745119F2}"/>
                </a:ext>
              </a:extLst>
            </p:cNvPr>
            <p:cNvGraphicFramePr>
              <a:graphicFrameLocks/>
            </p:cNvGraphicFramePr>
            <p:nvPr/>
          </p:nvGraphicFramePr>
          <p:xfrm>
            <a:off x="1306267" y="1899288"/>
            <a:ext cx="9803219" cy="4671635"/>
          </p:xfrm>
          <a:graphic>
            <a:graphicData uri="http://schemas.openxmlformats.org/drawingml/2006/chart">
              <c:chart xmlns:c="http://schemas.openxmlformats.org/drawingml/2006/chart" xmlns:r="http://schemas.openxmlformats.org/officeDocument/2006/relationships" r:id="rId3"/>
            </a:graphicData>
          </a:graphic>
        </p:graphicFrame>
        <p:cxnSp>
          <p:nvCxnSpPr>
            <p:cNvPr id="20" name="157 Conector recto">
              <a:extLst>
                <a:ext uri="{FF2B5EF4-FFF2-40B4-BE49-F238E27FC236}">
                  <a16:creationId xmlns:a16="http://schemas.microsoft.com/office/drawing/2014/main" id="{18E2ADBF-70D7-9D45-986E-5BFE4C5A5F01}"/>
                </a:ext>
              </a:extLst>
            </p:cNvPr>
            <p:cNvCxnSpPr/>
            <p:nvPr/>
          </p:nvCxnSpPr>
          <p:spPr>
            <a:xfrm flipV="1">
              <a:off x="1984427" y="4254171"/>
              <a:ext cx="8493791" cy="123"/>
            </a:xfrm>
            <a:prstGeom prst="line">
              <a:avLst/>
            </a:prstGeom>
            <a:ln w="19050">
              <a:prstDash val="sysDash"/>
            </a:ln>
          </p:spPr>
          <p:style>
            <a:lnRef idx="1">
              <a:schemeClr val="dk1"/>
            </a:lnRef>
            <a:fillRef idx="0">
              <a:schemeClr val="dk1"/>
            </a:fillRef>
            <a:effectRef idx="0">
              <a:schemeClr val="dk1"/>
            </a:effectRef>
            <a:fontRef idx="minor">
              <a:schemeClr val="tx1"/>
            </a:fontRef>
          </p:style>
        </p:cxnSp>
        <p:cxnSp>
          <p:nvCxnSpPr>
            <p:cNvPr id="21" name="158 Conector recto">
              <a:extLst>
                <a:ext uri="{FF2B5EF4-FFF2-40B4-BE49-F238E27FC236}">
                  <a16:creationId xmlns:a16="http://schemas.microsoft.com/office/drawing/2014/main" id="{614C396C-8315-D545-A3A9-09696209759D}"/>
                </a:ext>
              </a:extLst>
            </p:cNvPr>
            <p:cNvCxnSpPr/>
            <p:nvPr/>
          </p:nvCxnSpPr>
          <p:spPr>
            <a:xfrm>
              <a:off x="2033059" y="3031403"/>
              <a:ext cx="8385023" cy="3019"/>
            </a:xfrm>
            <a:prstGeom prst="line">
              <a:avLst/>
            </a:prstGeom>
            <a:ln w="19050">
              <a:prstDash val="sysDash"/>
            </a:ln>
          </p:spPr>
          <p:style>
            <a:lnRef idx="1">
              <a:schemeClr val="dk1"/>
            </a:lnRef>
            <a:fillRef idx="0">
              <a:schemeClr val="dk1"/>
            </a:fillRef>
            <a:effectRef idx="0">
              <a:schemeClr val="dk1"/>
            </a:effectRef>
            <a:fontRef idx="minor">
              <a:schemeClr val="tx1"/>
            </a:fontRef>
          </p:style>
        </p:cxnSp>
        <p:sp>
          <p:nvSpPr>
            <p:cNvPr id="22" name="160 CuadroTexto">
              <a:extLst>
                <a:ext uri="{FF2B5EF4-FFF2-40B4-BE49-F238E27FC236}">
                  <a16:creationId xmlns:a16="http://schemas.microsoft.com/office/drawing/2014/main" id="{2ECB8C84-D04C-BA4E-81F0-83C6D0F42393}"/>
                </a:ext>
              </a:extLst>
            </p:cNvPr>
            <p:cNvSpPr txBox="1"/>
            <p:nvPr/>
          </p:nvSpPr>
          <p:spPr>
            <a:xfrm>
              <a:off x="10516139" y="2891408"/>
              <a:ext cx="560184" cy="279989"/>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defTabSz="1219140" hangingPunct="0">
                <a:defRPr/>
              </a:pPr>
              <a:r>
                <a:rPr lang="en-US" kern="0" dirty="0">
                  <a:solidFill>
                    <a:srgbClr val="000000"/>
                  </a:solidFill>
                  <a:latin typeface="Helvetica Neue"/>
                  <a:ea typeface="Helvetica Neue"/>
                  <a:cs typeface="Helvetica Neue"/>
                  <a:sym typeface="Helvetica"/>
                </a:rPr>
                <a:t>PD</a:t>
              </a:r>
            </a:p>
          </p:txBody>
        </p:sp>
        <p:sp>
          <p:nvSpPr>
            <p:cNvPr id="23" name="161 CuadroTexto">
              <a:extLst>
                <a:ext uri="{FF2B5EF4-FFF2-40B4-BE49-F238E27FC236}">
                  <a16:creationId xmlns:a16="http://schemas.microsoft.com/office/drawing/2014/main" id="{826C1374-3DB3-FE45-83C9-63FFA847CE07}"/>
                </a:ext>
              </a:extLst>
            </p:cNvPr>
            <p:cNvSpPr txBox="1"/>
            <p:nvPr/>
          </p:nvSpPr>
          <p:spPr>
            <a:xfrm>
              <a:off x="10516139" y="4164951"/>
              <a:ext cx="592861" cy="266575"/>
            </a:xfrm>
            <a:prstGeom prst="rect">
              <a:avLst/>
            </a:prstGeom>
            <a:solidFill>
              <a:schemeClr val="lt1"/>
            </a:solid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defTabSz="1219140" hangingPunct="0">
                <a:defRPr/>
              </a:pPr>
              <a:r>
                <a:rPr lang="en-US" kern="0">
                  <a:solidFill>
                    <a:srgbClr val="000000"/>
                  </a:solidFill>
                  <a:latin typeface="Helvetica Neue"/>
                  <a:ea typeface="Helvetica Neue"/>
                  <a:cs typeface="Helvetica Neue"/>
                  <a:sym typeface="Helvetica"/>
                </a:rPr>
                <a:t>PR</a:t>
              </a:r>
            </a:p>
          </p:txBody>
        </p:sp>
        <p:cxnSp>
          <p:nvCxnSpPr>
            <p:cNvPr id="24" name="Conector recto 23">
              <a:extLst>
                <a:ext uri="{FF2B5EF4-FFF2-40B4-BE49-F238E27FC236}">
                  <a16:creationId xmlns:a16="http://schemas.microsoft.com/office/drawing/2014/main" id="{B4E11A20-A572-1E45-A688-FE25AED935DF}"/>
                </a:ext>
              </a:extLst>
            </p:cNvPr>
            <p:cNvCxnSpPr/>
            <p:nvPr/>
          </p:nvCxnSpPr>
          <p:spPr>
            <a:xfrm flipH="1">
              <a:off x="3126647" y="1899289"/>
              <a:ext cx="8627" cy="4096071"/>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5" name="CuadroTexto 24">
              <a:extLst>
                <a:ext uri="{FF2B5EF4-FFF2-40B4-BE49-F238E27FC236}">
                  <a16:creationId xmlns:a16="http://schemas.microsoft.com/office/drawing/2014/main" id="{AC130610-381F-3648-875A-D85FB56A11DC}"/>
                </a:ext>
              </a:extLst>
            </p:cNvPr>
            <p:cNvSpPr txBox="1"/>
            <p:nvPr/>
          </p:nvSpPr>
          <p:spPr>
            <a:xfrm>
              <a:off x="2402022" y="1647645"/>
              <a:ext cx="603849" cy="316279"/>
            </a:xfrm>
            <a:prstGeom prst="rect">
              <a:avLst/>
            </a:prstGeom>
            <a:noFill/>
          </p:spPr>
          <p:txBody>
            <a:bodyPr wrap="square" rtlCol="0">
              <a:spAutoFit/>
            </a:bodyPr>
            <a:lstStyle/>
            <a:p>
              <a:pPr defTabSz="1219140" hangingPunct="0">
                <a:defRPr/>
              </a:pPr>
              <a:r>
                <a:rPr lang="es-ES" sz="1400" b="1" kern="0" dirty="0">
                  <a:solidFill>
                    <a:srgbClr val="000000"/>
                  </a:solidFill>
                  <a:latin typeface="Helvetica"/>
                  <a:ea typeface="Helvetica 75"/>
                  <a:cs typeface="Helvetica 75"/>
                  <a:sym typeface="Helvetica"/>
                </a:rPr>
                <a:t>14%</a:t>
              </a:r>
            </a:p>
          </p:txBody>
        </p:sp>
        <p:sp>
          <p:nvSpPr>
            <p:cNvPr id="26" name="CuadroTexto 25">
              <a:extLst>
                <a:ext uri="{FF2B5EF4-FFF2-40B4-BE49-F238E27FC236}">
                  <a16:creationId xmlns:a16="http://schemas.microsoft.com/office/drawing/2014/main" id="{C74E161F-3265-D543-908F-EE9FC483F98A}"/>
                </a:ext>
              </a:extLst>
            </p:cNvPr>
            <p:cNvSpPr txBox="1"/>
            <p:nvPr/>
          </p:nvSpPr>
          <p:spPr>
            <a:xfrm>
              <a:off x="6504821" y="1647645"/>
              <a:ext cx="603849" cy="316279"/>
            </a:xfrm>
            <a:prstGeom prst="rect">
              <a:avLst/>
            </a:prstGeom>
            <a:noFill/>
          </p:spPr>
          <p:txBody>
            <a:bodyPr wrap="square" rtlCol="0">
              <a:spAutoFit/>
            </a:bodyPr>
            <a:lstStyle/>
            <a:p>
              <a:pPr defTabSz="1219140" hangingPunct="0">
                <a:defRPr/>
              </a:pPr>
              <a:r>
                <a:rPr lang="es-ES" sz="1400" b="1" kern="0" dirty="0">
                  <a:solidFill>
                    <a:srgbClr val="000000"/>
                  </a:solidFill>
                  <a:latin typeface="Helvetica"/>
                  <a:ea typeface="Helvetica 75"/>
                  <a:cs typeface="Helvetica 75"/>
                  <a:sym typeface="Helvetica"/>
                </a:rPr>
                <a:t>86%</a:t>
              </a:r>
            </a:p>
          </p:txBody>
        </p:sp>
      </p:grpSp>
      <p:sp>
        <p:nvSpPr>
          <p:cNvPr id="16" name="TextBox 15">
            <a:extLst>
              <a:ext uri="{FF2B5EF4-FFF2-40B4-BE49-F238E27FC236}">
                <a16:creationId xmlns:a16="http://schemas.microsoft.com/office/drawing/2014/main" id="{76F80D4B-E6CC-BC4B-9CCB-0C5C5D4DA3DA}"/>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735406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9CF3E52-C93A-412E-A41B-7A17BCC36537}"/>
              </a:ext>
            </a:extLst>
          </p:cNvPr>
          <p:cNvSpPr/>
          <p:nvPr/>
        </p:nvSpPr>
        <p:spPr bwMode="gray">
          <a:xfrm>
            <a:off x="551125" y="1130492"/>
            <a:ext cx="11089753" cy="4896000"/>
          </a:xfrm>
          <a:prstGeom prst="rect">
            <a:avLst/>
          </a:prstGeom>
          <a:solidFill>
            <a:schemeClr val="bg1"/>
          </a:solidFill>
          <a:ln w="12700" algn="ctr">
            <a:solidFill>
              <a:schemeClr val="tx2"/>
            </a:solidFill>
            <a:round/>
            <a:headEnd/>
            <a:tailEnd/>
          </a:ln>
          <a:effectLst>
            <a:outerShdw blurRad="76200" dist="50800" dir="5400000" algn="t" rotWithShape="0">
              <a:schemeClr val="tx2">
                <a:lumMod val="50000"/>
                <a:alpha val="20000"/>
              </a:schemeClr>
            </a:outerShdw>
          </a:effectLst>
        </p:spPr>
        <p:txBody>
          <a:bodyPr wrap="square" lIns="192000" tIns="0" rIns="192000" bIns="0" anchor="ctr"/>
          <a:lstStyle/>
          <a:p>
            <a:pPr>
              <a:lnSpc>
                <a:spcPct val="90000"/>
              </a:lnSpc>
              <a:defRPr/>
            </a:pPr>
            <a:endParaRPr lang="en-US" sz="2933" b="1">
              <a:solidFill>
                <a:prstClr val="white"/>
              </a:solidFill>
              <a:latin typeface="Arial" panose="020B0604020202020204"/>
            </a:endParaRPr>
          </a:p>
        </p:txBody>
      </p:sp>
      <p:sp>
        <p:nvSpPr>
          <p:cNvPr id="2" name="Title 1">
            <a:extLst>
              <a:ext uri="{FF2B5EF4-FFF2-40B4-BE49-F238E27FC236}">
                <a16:creationId xmlns:a16="http://schemas.microsoft.com/office/drawing/2014/main" id="{3DD4460B-0947-4E93-BF07-B4A736A86120}"/>
              </a:ext>
            </a:extLst>
          </p:cNvPr>
          <p:cNvSpPr>
            <a:spLocks noGrp="1"/>
          </p:cNvSpPr>
          <p:nvPr>
            <p:ph type="title"/>
          </p:nvPr>
        </p:nvSpPr>
        <p:spPr>
          <a:xfrm>
            <a:off x="373035" y="32923"/>
            <a:ext cx="10120794" cy="1029424"/>
          </a:xfrm>
        </p:spPr>
        <p:txBody>
          <a:bodyPr>
            <a:normAutofit fontScale="90000"/>
          </a:bodyPr>
          <a:lstStyle/>
          <a:p>
            <a:r>
              <a:rPr lang="en-US" sz="3200" dirty="0">
                <a:solidFill>
                  <a:srgbClr val="003854"/>
                </a:solidFill>
                <a:latin typeface="+mn-lt"/>
              </a:rPr>
              <a:t>Phase 1b/2 Trial  |  Lurbinectedin + Irinotecan </a:t>
            </a:r>
            <a:br>
              <a:rPr lang="en-US" sz="3200" dirty="0">
                <a:solidFill>
                  <a:srgbClr val="003854"/>
                </a:solidFill>
                <a:latin typeface="+mn-lt"/>
              </a:rPr>
            </a:br>
            <a:r>
              <a:rPr lang="en-US" sz="3200" dirty="0">
                <a:solidFill>
                  <a:srgbClr val="003854"/>
                </a:solidFill>
                <a:latin typeface="+mn-lt"/>
              </a:rPr>
              <a:t>Efficacy in the SCLC Cohort</a:t>
            </a:r>
          </a:p>
        </p:txBody>
      </p:sp>
      <p:sp>
        <p:nvSpPr>
          <p:cNvPr id="5" name="Text Placeholder 4">
            <a:extLst>
              <a:ext uri="{FF2B5EF4-FFF2-40B4-BE49-F238E27FC236}">
                <a16:creationId xmlns:a16="http://schemas.microsoft.com/office/drawing/2014/main" id="{F153651E-2D89-4819-B582-6292C8534EDB}"/>
              </a:ext>
            </a:extLst>
          </p:cNvPr>
          <p:cNvSpPr>
            <a:spLocks noGrp="1"/>
          </p:cNvSpPr>
          <p:nvPr>
            <p:ph type="body" sz="quarter" idx="4294967295"/>
          </p:nvPr>
        </p:nvSpPr>
        <p:spPr>
          <a:xfrm>
            <a:off x="4310006" y="6137458"/>
            <a:ext cx="7647927" cy="321627"/>
          </a:xfrm>
          <a:noFill/>
          <a:ln w="9525" algn="ctr">
            <a:noFill/>
            <a:miter lim="800000"/>
            <a:headEnd type="none" w="sm" len="sm"/>
            <a:tailEnd type="none" w="sm" len="sm"/>
          </a:ln>
          <a:effectLst/>
        </p:spPr>
        <p:txBody>
          <a:bodyPr vert="horz" wrap="none" lIns="0" tIns="0" rIns="0" bIns="0" rtlCol="0" anchor="b">
            <a:spAutoFit/>
          </a:bodyPr>
          <a:lstStyle/>
          <a:p>
            <a:pPr>
              <a:lnSpc>
                <a:spcPct val="95000"/>
              </a:lnSpc>
              <a:spcBef>
                <a:spcPts val="0"/>
              </a:spcBef>
              <a:spcAft>
                <a:spcPts val="200"/>
              </a:spcAft>
            </a:pPr>
            <a:r>
              <a:rPr lang="en-US" sz="1100" i="1" dirty="0">
                <a:ea typeface="Arial Unicode MS" pitchFamily="34" charset="-128"/>
                <a:cs typeface="Arial Unicode MS" pitchFamily="34" charset="-128"/>
              </a:rPr>
              <a:t>SCLC, small-cell lung cancer; CTFI, chemotherapy-free interval; CNS, central nervous system; PR, partial response; </a:t>
            </a:r>
            <a:br>
              <a:rPr lang="en-US" sz="1100" i="1" dirty="0">
                <a:ea typeface="Arial Unicode MS" pitchFamily="34" charset="-128"/>
                <a:cs typeface="Arial Unicode MS" pitchFamily="34" charset="-128"/>
              </a:rPr>
            </a:br>
            <a:r>
              <a:rPr lang="en-US" sz="1100" i="1" dirty="0">
                <a:ea typeface="Arial Unicode MS" pitchFamily="34" charset="-128"/>
                <a:cs typeface="Arial Unicode MS" pitchFamily="34" charset="-128"/>
              </a:rPr>
              <a:t>SD, stable disease; DOR, duration of response; CI, confidence interval; PFS, progression-free survival.</a:t>
            </a:r>
          </a:p>
        </p:txBody>
      </p:sp>
      <p:graphicFrame>
        <p:nvGraphicFramePr>
          <p:cNvPr id="9" name="Tabla 3"/>
          <p:cNvGraphicFramePr>
            <a:graphicFrameLocks noGrp="1"/>
          </p:cNvGraphicFramePr>
          <p:nvPr>
            <p:extLst>
              <p:ext uri="{D42A27DB-BD31-4B8C-83A1-F6EECF244321}">
                <p14:modId xmlns:p14="http://schemas.microsoft.com/office/powerpoint/2010/main" val="4273367798"/>
              </p:ext>
            </p:extLst>
          </p:nvPr>
        </p:nvGraphicFramePr>
        <p:xfrm>
          <a:off x="768000" y="1358043"/>
          <a:ext cx="10656000" cy="4573800"/>
        </p:xfrm>
        <a:graphic>
          <a:graphicData uri="http://schemas.openxmlformats.org/drawingml/2006/table">
            <a:tbl>
              <a:tblPr firstRow="1" firstCol="1" bandRow="1">
                <a:tableStyleId>{5C22544A-7EE6-4342-B048-85BDC9FD1C3A}</a:tableStyleId>
              </a:tblPr>
              <a:tblGrid>
                <a:gridCol w="2484000">
                  <a:extLst>
                    <a:ext uri="{9D8B030D-6E8A-4147-A177-3AD203B41FA5}">
                      <a16:colId xmlns:a16="http://schemas.microsoft.com/office/drawing/2014/main" val="1526087184"/>
                    </a:ext>
                  </a:extLst>
                </a:gridCol>
                <a:gridCol w="1260000">
                  <a:extLst>
                    <a:ext uri="{9D8B030D-6E8A-4147-A177-3AD203B41FA5}">
                      <a16:colId xmlns:a16="http://schemas.microsoft.com/office/drawing/2014/main" val="1479289571"/>
                    </a:ext>
                  </a:extLst>
                </a:gridCol>
                <a:gridCol w="1152000">
                  <a:extLst>
                    <a:ext uri="{9D8B030D-6E8A-4147-A177-3AD203B41FA5}">
                      <a16:colId xmlns:a16="http://schemas.microsoft.com/office/drawing/2014/main" val="935744309"/>
                    </a:ext>
                  </a:extLst>
                </a:gridCol>
                <a:gridCol w="1152000">
                  <a:extLst>
                    <a:ext uri="{9D8B030D-6E8A-4147-A177-3AD203B41FA5}">
                      <a16:colId xmlns:a16="http://schemas.microsoft.com/office/drawing/2014/main" val="823920773"/>
                    </a:ext>
                  </a:extLst>
                </a:gridCol>
                <a:gridCol w="1152000">
                  <a:extLst>
                    <a:ext uri="{9D8B030D-6E8A-4147-A177-3AD203B41FA5}">
                      <a16:colId xmlns:a16="http://schemas.microsoft.com/office/drawing/2014/main" val="902851825"/>
                    </a:ext>
                  </a:extLst>
                </a:gridCol>
                <a:gridCol w="1152000">
                  <a:extLst>
                    <a:ext uri="{9D8B030D-6E8A-4147-A177-3AD203B41FA5}">
                      <a16:colId xmlns:a16="http://schemas.microsoft.com/office/drawing/2014/main" val="4169270247"/>
                    </a:ext>
                  </a:extLst>
                </a:gridCol>
                <a:gridCol w="1152000">
                  <a:extLst>
                    <a:ext uri="{9D8B030D-6E8A-4147-A177-3AD203B41FA5}">
                      <a16:colId xmlns:a16="http://schemas.microsoft.com/office/drawing/2014/main" val="2142261765"/>
                    </a:ext>
                  </a:extLst>
                </a:gridCol>
                <a:gridCol w="1152000">
                  <a:extLst>
                    <a:ext uri="{9D8B030D-6E8A-4147-A177-3AD203B41FA5}">
                      <a16:colId xmlns:a16="http://schemas.microsoft.com/office/drawing/2014/main" val="2674662176"/>
                    </a:ext>
                  </a:extLst>
                </a:gridCol>
              </a:tblGrid>
              <a:tr h="432000">
                <a:tc rowSpan="2">
                  <a:txBody>
                    <a:bodyPr/>
                    <a:lstStyle/>
                    <a:p>
                      <a:pPr algn="ctr">
                        <a:lnSpc>
                          <a:spcPct val="100000"/>
                        </a:lnSpc>
                        <a:spcBef>
                          <a:spcPts val="0"/>
                        </a:spcBef>
                        <a:spcAft>
                          <a:spcPts val="0"/>
                        </a:spcAft>
                      </a:pPr>
                      <a:r>
                        <a:rPr lang="en-US" sz="1500" b="1" kern="1200" spc="30" baseline="0" dirty="0">
                          <a:solidFill>
                            <a:prstClr val="white"/>
                          </a:solidFill>
                          <a:effectLst>
                            <a:outerShdw blurRad="127000" dist="25400" dir="2700000" algn="tl">
                              <a:srgbClr val="000000">
                                <a:alpha val="60000"/>
                              </a:srgbClr>
                            </a:outerShdw>
                          </a:effectLst>
                          <a:latin typeface="+mn-lt"/>
                          <a:ea typeface="+mn-ea"/>
                          <a:cs typeface="+mn-cs"/>
                        </a:rPr>
                        <a:t> </a:t>
                      </a:r>
                      <a:endParaRPr lang="es-ES" sz="1500" b="1" kern="1200" spc="30" baseline="0" dirty="0">
                        <a:solidFill>
                          <a:prstClr val="white"/>
                        </a:solidFill>
                        <a:effectLst>
                          <a:outerShdw blurRad="127000" dist="25400" dir="2700000" algn="tl">
                            <a:srgbClr val="000000">
                              <a:alpha val="60000"/>
                            </a:srgbClr>
                          </a:outerShdw>
                        </a:effectLst>
                        <a:latin typeface="+mn-lt"/>
                        <a:ea typeface="+mn-ea"/>
                        <a:cs typeface="+mn-cs"/>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rowSpan="2">
                  <a:txBody>
                    <a:bodyPr/>
                    <a:lstStyle/>
                    <a:p>
                      <a:pPr algn="ctr">
                        <a:lnSpc>
                          <a:spcPct val="100000"/>
                        </a:lnSpc>
                        <a:spcBef>
                          <a:spcPts val="0"/>
                        </a:spcBef>
                        <a:spcAft>
                          <a:spcPts val="0"/>
                        </a:spcAft>
                      </a:pPr>
                      <a:r>
                        <a:rPr lang="en-US" sz="1500" b="1" kern="1200" spc="30" baseline="0" dirty="0">
                          <a:solidFill>
                            <a:prstClr val="white"/>
                          </a:solidFill>
                          <a:effectLst>
                            <a:outerShdw blurRad="127000" dist="25400" dir="2700000" algn="tl">
                              <a:srgbClr val="000000">
                                <a:alpha val="60000"/>
                              </a:srgbClr>
                            </a:outerShdw>
                          </a:effectLst>
                          <a:latin typeface="+mn-lt"/>
                          <a:ea typeface="+mn-ea"/>
                          <a:cs typeface="+mn-cs"/>
                        </a:rPr>
                        <a:t>All patients</a:t>
                      </a:r>
                      <a:endParaRPr lang="es-ES" sz="1500" b="1" kern="1200" spc="30" baseline="0" dirty="0">
                        <a:solidFill>
                          <a:prstClr val="white"/>
                        </a:solidFill>
                        <a:effectLst>
                          <a:outerShdw blurRad="127000" dist="25400" dir="2700000" algn="tl">
                            <a:srgbClr val="000000">
                              <a:alpha val="60000"/>
                            </a:srgbClr>
                          </a:outerShdw>
                        </a:effectLst>
                        <a:latin typeface="+mn-lt"/>
                        <a:ea typeface="+mn-ea"/>
                        <a:cs typeface="+mn-cs"/>
                      </a:endParaRPr>
                    </a:p>
                    <a:p>
                      <a:pPr algn="ctr">
                        <a:lnSpc>
                          <a:spcPct val="100000"/>
                        </a:lnSpc>
                        <a:spcBef>
                          <a:spcPts val="0"/>
                        </a:spcBef>
                        <a:spcAft>
                          <a:spcPts val="0"/>
                        </a:spcAft>
                      </a:pPr>
                      <a:r>
                        <a:rPr lang="en-US" sz="1500" b="0" kern="1200" spc="30" baseline="0" dirty="0">
                          <a:solidFill>
                            <a:prstClr val="white"/>
                          </a:solidFill>
                          <a:effectLst>
                            <a:outerShdw blurRad="127000" dist="25400" dir="2700000" algn="tl">
                              <a:srgbClr val="000000">
                                <a:alpha val="60000"/>
                              </a:srgbClr>
                            </a:outerShdw>
                          </a:effectLst>
                          <a:latin typeface="+mn-lt"/>
                          <a:ea typeface="+mn-ea"/>
                          <a:cs typeface="+mn-cs"/>
                        </a:rPr>
                        <a:t> (n = 21)</a:t>
                      </a:r>
                      <a:endParaRPr lang="es-ES" sz="1500" b="0" kern="1200" spc="30" baseline="0" dirty="0">
                        <a:solidFill>
                          <a:prstClr val="white"/>
                        </a:solidFill>
                        <a:effectLst>
                          <a:outerShdw blurRad="127000" dist="25400" dir="2700000" algn="tl">
                            <a:srgbClr val="000000">
                              <a:alpha val="60000"/>
                            </a:srgbClr>
                          </a:outerShdw>
                        </a:effectLst>
                        <a:latin typeface="+mn-lt"/>
                        <a:ea typeface="+mn-ea"/>
                        <a:cs typeface="+mn-cs"/>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gridSpan="2">
                  <a:txBody>
                    <a:bodyPr/>
                    <a:lstStyle/>
                    <a:p>
                      <a:pPr algn="ctr">
                        <a:lnSpc>
                          <a:spcPct val="100000"/>
                        </a:lnSpc>
                        <a:spcBef>
                          <a:spcPts val="0"/>
                        </a:spcBef>
                        <a:spcAft>
                          <a:spcPts val="0"/>
                        </a:spcAft>
                      </a:pPr>
                      <a:r>
                        <a:rPr lang="en-US" sz="1600" b="1" kern="1200" spc="30" baseline="0" dirty="0">
                          <a:solidFill>
                            <a:prstClr val="white"/>
                          </a:solidFill>
                          <a:effectLst>
                            <a:outerShdw blurRad="127000" dist="25400" dir="2700000" algn="tl">
                              <a:srgbClr val="000000">
                                <a:alpha val="60000"/>
                              </a:srgbClr>
                            </a:outerShdw>
                          </a:effectLst>
                          <a:latin typeface="+mn-lt"/>
                          <a:ea typeface="+mn-ea"/>
                          <a:cs typeface="+mn-cs"/>
                        </a:rPr>
                        <a:t>CTFI</a:t>
                      </a:r>
                      <a:endParaRPr lang="es-ES" sz="1600" b="1" kern="1200" spc="30" baseline="0" dirty="0">
                        <a:solidFill>
                          <a:prstClr val="white"/>
                        </a:solidFill>
                        <a:effectLst>
                          <a:outerShdw blurRad="127000" dist="25400" dir="2700000" algn="tl">
                            <a:srgbClr val="000000">
                              <a:alpha val="60000"/>
                            </a:srgbClr>
                          </a:outerShdw>
                        </a:effectLst>
                        <a:latin typeface="+mn-lt"/>
                        <a:ea typeface="+mn-ea"/>
                        <a:cs typeface="+mn-cs"/>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hMerge="1">
                  <a:txBody>
                    <a:bodyPr/>
                    <a:lstStyle/>
                    <a:p>
                      <a:endParaRPr lang="es-ES"/>
                    </a:p>
                  </a:txBody>
                  <a:tcPr/>
                </a:tc>
                <a:tc gridSpan="2">
                  <a:txBody>
                    <a:bodyPr/>
                    <a:lstStyle/>
                    <a:p>
                      <a:pPr algn="ctr">
                        <a:lnSpc>
                          <a:spcPct val="100000"/>
                        </a:lnSpc>
                        <a:spcBef>
                          <a:spcPts val="0"/>
                        </a:spcBef>
                        <a:spcAft>
                          <a:spcPts val="0"/>
                        </a:spcAft>
                      </a:pPr>
                      <a:r>
                        <a:rPr lang="en-US" sz="1600" b="1" kern="1200" spc="30" baseline="0" dirty="0">
                          <a:solidFill>
                            <a:prstClr val="white"/>
                          </a:solidFill>
                          <a:effectLst>
                            <a:outerShdw blurRad="127000" dist="25400" dir="2700000" algn="tl">
                              <a:srgbClr val="000000">
                                <a:alpha val="60000"/>
                              </a:srgbClr>
                            </a:outerShdw>
                          </a:effectLst>
                          <a:latin typeface="+mn-lt"/>
                          <a:ea typeface="+mn-ea"/>
                          <a:cs typeface="+mn-cs"/>
                        </a:rPr>
                        <a:t>Setting</a:t>
                      </a:r>
                      <a:endParaRPr lang="es-ES" sz="1600" b="1" kern="1200" spc="30" baseline="0" dirty="0">
                        <a:solidFill>
                          <a:prstClr val="white"/>
                        </a:solidFill>
                        <a:effectLst>
                          <a:outerShdw blurRad="127000" dist="25400" dir="2700000" algn="tl">
                            <a:srgbClr val="000000">
                              <a:alpha val="60000"/>
                            </a:srgbClr>
                          </a:outerShdw>
                        </a:effectLst>
                        <a:latin typeface="+mn-lt"/>
                        <a:ea typeface="+mn-ea"/>
                        <a:cs typeface="+mn-cs"/>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hMerge="1">
                  <a:txBody>
                    <a:bodyPr/>
                    <a:lstStyle/>
                    <a:p>
                      <a:endParaRPr lang="es-ES"/>
                    </a:p>
                  </a:txBody>
                  <a:tcPr/>
                </a:tc>
                <a:tc gridSpan="2">
                  <a:txBody>
                    <a:bodyPr/>
                    <a:lstStyle/>
                    <a:p>
                      <a:pPr algn="ctr">
                        <a:lnSpc>
                          <a:spcPct val="100000"/>
                        </a:lnSpc>
                        <a:spcBef>
                          <a:spcPts val="0"/>
                        </a:spcBef>
                        <a:spcAft>
                          <a:spcPts val="0"/>
                        </a:spcAft>
                      </a:pPr>
                      <a:r>
                        <a:rPr lang="es-ES" sz="1600" b="1" kern="1200" spc="30" baseline="0" dirty="0">
                          <a:solidFill>
                            <a:prstClr val="white"/>
                          </a:solidFill>
                          <a:effectLst>
                            <a:outerShdw blurRad="127000" dist="25400" dir="2700000" algn="tl">
                              <a:srgbClr val="000000">
                                <a:alpha val="60000"/>
                              </a:srgbClr>
                            </a:outerShdw>
                          </a:effectLst>
                          <a:latin typeface="+mn-lt"/>
                          <a:ea typeface="+mn-ea"/>
                          <a:cs typeface="+mn-cs"/>
                        </a:rPr>
                        <a:t>CNS</a:t>
                      </a: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tcPr>
                </a:tc>
                <a:tc hMerge="1">
                  <a:txBody>
                    <a:bodyPr/>
                    <a:lstStyle/>
                    <a:p>
                      <a:endParaRPr lang="es-ES"/>
                    </a:p>
                  </a:txBody>
                  <a:tcPr/>
                </a:tc>
                <a:extLst>
                  <a:ext uri="{0D108BD9-81ED-4DB2-BD59-A6C34878D82A}">
                    <a16:rowId xmlns:a16="http://schemas.microsoft.com/office/drawing/2014/main" val="2975266161"/>
                  </a:ext>
                </a:extLst>
              </a:tr>
              <a:tr h="576000">
                <a:tc vMerge="1">
                  <a:txBody>
                    <a:bodyPr/>
                    <a:lstStyle/>
                    <a:p>
                      <a:endParaRPr lang="es-ES"/>
                    </a:p>
                  </a:txBody>
                  <a:tcPr/>
                </a:tc>
                <a:tc vMerge="1">
                  <a:txBody>
                    <a:bodyPr/>
                    <a:lstStyle/>
                    <a:p>
                      <a:endParaRPr lang="es-ES"/>
                    </a:p>
                  </a:txBody>
                  <a:tcPr/>
                </a:tc>
                <a:tc>
                  <a:txBody>
                    <a:bodyPr/>
                    <a:lstStyle/>
                    <a:p>
                      <a:pPr marL="0" marR="0" indent="0" algn="ctr" defTabSz="914400" rtl="0" latinLnBrk="0">
                        <a:lnSpc>
                          <a:spcPct val="100000"/>
                        </a:lnSpc>
                        <a:spcBef>
                          <a:spcPts val="0"/>
                        </a:spcBef>
                        <a:spcAft>
                          <a:spcPts val="0"/>
                        </a:spcAft>
                        <a:buClrTx/>
                        <a:buSzTx/>
                        <a:buFontTx/>
                        <a:buNone/>
                        <a:tabLst/>
                      </a:pPr>
                      <a:r>
                        <a:rPr lang="en-US" sz="1500" b="1" kern="1200" spc="30" baseline="0" dirty="0">
                          <a:solidFill>
                            <a:prstClr val="white"/>
                          </a:solidFill>
                          <a:effectLst>
                            <a:outerShdw blurRad="127000" dist="25400" dir="2700000" algn="tl">
                              <a:srgbClr val="000000">
                                <a:alpha val="60000"/>
                              </a:srgbClr>
                            </a:outerShdw>
                          </a:effectLst>
                          <a:latin typeface="+mn-lt"/>
                          <a:ea typeface="+mn-ea"/>
                          <a:cs typeface="+mn-cs"/>
                          <a:sym typeface="Gill Sans"/>
                        </a:rPr>
                        <a:t>≥90 days </a:t>
                      </a:r>
                      <a:br>
                        <a:rPr lang="en-US" sz="1500" b="1" kern="1200" spc="30" baseline="0" dirty="0">
                          <a:solidFill>
                            <a:prstClr val="white"/>
                          </a:solidFill>
                          <a:effectLst>
                            <a:outerShdw blurRad="127000" dist="25400" dir="2700000" algn="tl">
                              <a:srgbClr val="000000">
                                <a:alpha val="60000"/>
                              </a:srgbClr>
                            </a:outerShdw>
                          </a:effectLst>
                          <a:latin typeface="+mn-lt"/>
                          <a:ea typeface="+mn-ea"/>
                          <a:cs typeface="+mn-cs"/>
                          <a:sym typeface="Gill Sans"/>
                        </a:rPr>
                      </a:br>
                      <a:r>
                        <a:rPr lang="en-US" sz="1500" b="0" kern="1200" spc="30" baseline="0" dirty="0">
                          <a:solidFill>
                            <a:prstClr val="white"/>
                          </a:solidFill>
                          <a:effectLst>
                            <a:outerShdw blurRad="127000" dist="25400" dir="2700000" algn="tl">
                              <a:srgbClr val="000000">
                                <a:alpha val="60000"/>
                              </a:srgbClr>
                            </a:outerShdw>
                          </a:effectLst>
                          <a:latin typeface="+mn-lt"/>
                          <a:ea typeface="+mn-ea"/>
                          <a:cs typeface="+mn-cs"/>
                          <a:sym typeface="Gill Sans"/>
                        </a:rPr>
                        <a:t>(n = 13)</a:t>
                      </a:r>
                      <a:endParaRPr lang="es-ES" sz="1500" b="0" kern="1200" spc="30" baseline="0" dirty="0">
                        <a:solidFill>
                          <a:prstClr val="white"/>
                        </a:solidFill>
                        <a:effectLst>
                          <a:outerShdw blurRad="127000" dist="25400" dir="2700000" algn="tl">
                            <a:srgbClr val="000000">
                              <a:alpha val="60000"/>
                            </a:srgbClr>
                          </a:outerShdw>
                        </a:effectLst>
                        <a:latin typeface="+mn-lt"/>
                        <a:ea typeface="+mn-ea"/>
                        <a:cs typeface="+mn-cs"/>
                        <a:sym typeface="Gill Sans"/>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2"/>
                    </a:solidFill>
                  </a:tcPr>
                </a:tc>
                <a:tc>
                  <a:txBody>
                    <a:bodyPr/>
                    <a:lstStyle/>
                    <a:p>
                      <a:pPr marL="0" marR="0" indent="0" algn="ctr" defTabSz="914400" rtl="0" latinLnBrk="0">
                        <a:lnSpc>
                          <a:spcPct val="100000"/>
                        </a:lnSpc>
                        <a:spcBef>
                          <a:spcPts val="0"/>
                        </a:spcBef>
                        <a:spcAft>
                          <a:spcPts val="0"/>
                        </a:spcAft>
                        <a:buClrTx/>
                        <a:buSzTx/>
                        <a:buFontTx/>
                        <a:buNone/>
                        <a:tabLst/>
                      </a:pPr>
                      <a:r>
                        <a:rPr lang="en-US" sz="1500" b="1" kern="1200" spc="30" baseline="0" dirty="0">
                          <a:solidFill>
                            <a:prstClr val="white"/>
                          </a:solidFill>
                          <a:effectLst>
                            <a:outerShdw blurRad="127000" dist="25400" dir="2700000" algn="tl">
                              <a:srgbClr val="000000">
                                <a:alpha val="60000"/>
                              </a:srgbClr>
                            </a:outerShdw>
                          </a:effectLst>
                          <a:latin typeface="+mn-lt"/>
                          <a:ea typeface="+mn-ea"/>
                          <a:cs typeface="+mn-cs"/>
                          <a:sym typeface="Gill Sans"/>
                        </a:rPr>
                        <a:t>&lt;90 days</a:t>
                      </a:r>
                    </a:p>
                    <a:p>
                      <a:pPr marL="0" marR="0" indent="0" algn="ctr" defTabSz="914400" rtl="0" latinLnBrk="0">
                        <a:lnSpc>
                          <a:spcPct val="100000"/>
                        </a:lnSpc>
                        <a:spcBef>
                          <a:spcPts val="0"/>
                        </a:spcBef>
                        <a:spcAft>
                          <a:spcPts val="0"/>
                        </a:spcAft>
                        <a:buClrTx/>
                        <a:buSzTx/>
                        <a:buFontTx/>
                        <a:buNone/>
                        <a:tabLst/>
                      </a:pPr>
                      <a:r>
                        <a:rPr lang="en-US" sz="1500" b="0" kern="1200" spc="30" baseline="0" dirty="0">
                          <a:solidFill>
                            <a:prstClr val="white"/>
                          </a:solidFill>
                          <a:effectLst>
                            <a:outerShdw blurRad="127000" dist="25400" dir="2700000" algn="tl">
                              <a:srgbClr val="000000">
                                <a:alpha val="60000"/>
                              </a:srgbClr>
                            </a:outerShdw>
                          </a:effectLst>
                          <a:latin typeface="+mn-lt"/>
                          <a:ea typeface="+mn-ea"/>
                          <a:cs typeface="+mn-cs"/>
                          <a:sym typeface="Gill Sans"/>
                        </a:rPr>
                        <a:t>(n = 8)</a:t>
                      </a:r>
                      <a:endParaRPr lang="es-ES" sz="1500" b="0" kern="1200" spc="30" baseline="0" dirty="0">
                        <a:solidFill>
                          <a:prstClr val="white"/>
                        </a:solidFill>
                        <a:effectLst>
                          <a:outerShdw blurRad="127000" dist="25400" dir="2700000" algn="tl">
                            <a:srgbClr val="000000">
                              <a:alpha val="60000"/>
                            </a:srgbClr>
                          </a:outerShdw>
                        </a:effectLst>
                        <a:latin typeface="+mn-lt"/>
                        <a:ea typeface="+mn-ea"/>
                        <a:cs typeface="+mn-cs"/>
                        <a:sym typeface="Gill Sans"/>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2"/>
                    </a:solidFill>
                  </a:tcPr>
                </a:tc>
                <a:tc>
                  <a:txBody>
                    <a:bodyPr/>
                    <a:lstStyle/>
                    <a:p>
                      <a:pPr marL="0" marR="0" indent="0" algn="ctr" defTabSz="914400" rtl="0" latinLnBrk="0">
                        <a:lnSpc>
                          <a:spcPct val="100000"/>
                        </a:lnSpc>
                        <a:spcBef>
                          <a:spcPts val="0"/>
                        </a:spcBef>
                        <a:spcAft>
                          <a:spcPts val="0"/>
                        </a:spcAft>
                        <a:buClrTx/>
                        <a:buSzTx/>
                        <a:buFontTx/>
                        <a:buNone/>
                        <a:tabLst/>
                      </a:pPr>
                      <a:r>
                        <a:rPr lang="en-US" sz="1500" b="1" kern="1200" spc="30" baseline="0" dirty="0">
                          <a:solidFill>
                            <a:prstClr val="white"/>
                          </a:solidFill>
                          <a:effectLst>
                            <a:outerShdw blurRad="127000" dist="25400" dir="2700000" algn="tl">
                              <a:srgbClr val="000000">
                                <a:alpha val="60000"/>
                              </a:srgbClr>
                            </a:outerShdw>
                          </a:effectLst>
                          <a:latin typeface="+mn-lt"/>
                          <a:ea typeface="+mn-ea"/>
                          <a:cs typeface="+mn-cs"/>
                          <a:sym typeface="Gill Sans"/>
                        </a:rPr>
                        <a:t>2</a:t>
                      </a:r>
                      <a:r>
                        <a:rPr lang="en-US" sz="1500" b="1" kern="1200" spc="30" baseline="30000" dirty="0">
                          <a:solidFill>
                            <a:prstClr val="white"/>
                          </a:solidFill>
                          <a:effectLst>
                            <a:outerShdw blurRad="127000" dist="25400" dir="2700000" algn="tl">
                              <a:srgbClr val="000000">
                                <a:alpha val="60000"/>
                              </a:srgbClr>
                            </a:outerShdw>
                          </a:effectLst>
                          <a:latin typeface="+mn-lt"/>
                          <a:ea typeface="+mn-ea"/>
                          <a:cs typeface="+mn-cs"/>
                          <a:sym typeface="Gill Sans"/>
                        </a:rPr>
                        <a:t>nd</a:t>
                      </a:r>
                      <a:r>
                        <a:rPr lang="en-US" sz="1500" b="1" kern="1200" spc="30" baseline="0" dirty="0">
                          <a:solidFill>
                            <a:prstClr val="white"/>
                          </a:solidFill>
                          <a:effectLst>
                            <a:outerShdw blurRad="127000" dist="25400" dir="2700000" algn="tl">
                              <a:srgbClr val="000000">
                                <a:alpha val="60000"/>
                              </a:srgbClr>
                            </a:outerShdw>
                          </a:effectLst>
                          <a:latin typeface="+mn-lt"/>
                          <a:ea typeface="+mn-ea"/>
                          <a:cs typeface="+mn-cs"/>
                          <a:sym typeface="Gill Sans"/>
                        </a:rPr>
                        <a:t> line </a:t>
                      </a:r>
                    </a:p>
                    <a:p>
                      <a:pPr marL="0" marR="0" indent="0" algn="ctr" defTabSz="914400" rtl="0" latinLnBrk="0">
                        <a:lnSpc>
                          <a:spcPct val="100000"/>
                        </a:lnSpc>
                        <a:spcBef>
                          <a:spcPts val="0"/>
                        </a:spcBef>
                        <a:spcAft>
                          <a:spcPts val="0"/>
                        </a:spcAft>
                        <a:buClrTx/>
                        <a:buSzTx/>
                        <a:buFontTx/>
                        <a:buNone/>
                        <a:tabLst/>
                      </a:pPr>
                      <a:r>
                        <a:rPr lang="en-US" sz="1500" b="0" kern="1200" spc="30" baseline="0" dirty="0">
                          <a:solidFill>
                            <a:prstClr val="white"/>
                          </a:solidFill>
                          <a:effectLst>
                            <a:outerShdw blurRad="127000" dist="25400" dir="2700000" algn="tl">
                              <a:srgbClr val="000000">
                                <a:alpha val="60000"/>
                              </a:srgbClr>
                            </a:outerShdw>
                          </a:effectLst>
                          <a:latin typeface="+mn-lt"/>
                          <a:ea typeface="+mn-ea"/>
                          <a:cs typeface="+mn-cs"/>
                          <a:sym typeface="Gill Sans"/>
                        </a:rPr>
                        <a:t>(n = 13)</a:t>
                      </a:r>
                      <a:endParaRPr lang="es-ES" sz="1500" b="0" kern="1200" spc="30" baseline="0" dirty="0">
                        <a:solidFill>
                          <a:prstClr val="white"/>
                        </a:solidFill>
                        <a:effectLst>
                          <a:outerShdw blurRad="127000" dist="25400" dir="2700000" algn="tl">
                            <a:srgbClr val="000000">
                              <a:alpha val="60000"/>
                            </a:srgbClr>
                          </a:outerShdw>
                        </a:effectLst>
                        <a:latin typeface="+mn-lt"/>
                        <a:ea typeface="+mn-ea"/>
                        <a:cs typeface="+mn-cs"/>
                        <a:sym typeface="Gill Sans"/>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2"/>
                    </a:solidFill>
                  </a:tcPr>
                </a:tc>
                <a:tc>
                  <a:txBody>
                    <a:bodyPr/>
                    <a:lstStyle/>
                    <a:p>
                      <a:pPr marL="0" marR="0" indent="0" algn="ctr" defTabSz="914400" rtl="0" latinLnBrk="0">
                        <a:lnSpc>
                          <a:spcPct val="100000"/>
                        </a:lnSpc>
                        <a:spcBef>
                          <a:spcPts val="0"/>
                        </a:spcBef>
                        <a:spcAft>
                          <a:spcPts val="0"/>
                        </a:spcAft>
                        <a:buClrTx/>
                        <a:buSzTx/>
                        <a:buFontTx/>
                        <a:buNone/>
                        <a:tabLst/>
                      </a:pPr>
                      <a:r>
                        <a:rPr lang="en-US" sz="1500" b="1" kern="1200" spc="30" baseline="0" dirty="0">
                          <a:solidFill>
                            <a:prstClr val="white"/>
                          </a:solidFill>
                          <a:effectLst>
                            <a:outerShdw blurRad="127000" dist="25400" dir="2700000" algn="tl">
                              <a:srgbClr val="000000">
                                <a:alpha val="60000"/>
                              </a:srgbClr>
                            </a:outerShdw>
                          </a:effectLst>
                          <a:latin typeface="+mn-lt"/>
                          <a:ea typeface="+mn-ea"/>
                          <a:cs typeface="+mn-cs"/>
                          <a:sym typeface="Gill Sans"/>
                        </a:rPr>
                        <a:t>3</a:t>
                      </a:r>
                      <a:r>
                        <a:rPr lang="en-US" sz="1500" b="1" kern="1200" spc="30" baseline="30000" dirty="0">
                          <a:solidFill>
                            <a:prstClr val="white"/>
                          </a:solidFill>
                          <a:effectLst>
                            <a:outerShdw blurRad="127000" dist="25400" dir="2700000" algn="tl">
                              <a:srgbClr val="000000">
                                <a:alpha val="60000"/>
                              </a:srgbClr>
                            </a:outerShdw>
                          </a:effectLst>
                          <a:latin typeface="+mn-lt"/>
                          <a:ea typeface="+mn-ea"/>
                          <a:cs typeface="+mn-cs"/>
                          <a:sym typeface="Gill Sans"/>
                        </a:rPr>
                        <a:t>rd</a:t>
                      </a:r>
                      <a:r>
                        <a:rPr lang="en-US" sz="1500" b="1" kern="1200" spc="30" baseline="0" dirty="0">
                          <a:solidFill>
                            <a:prstClr val="white"/>
                          </a:solidFill>
                          <a:effectLst>
                            <a:outerShdw blurRad="127000" dist="25400" dir="2700000" algn="tl">
                              <a:srgbClr val="000000">
                                <a:alpha val="60000"/>
                              </a:srgbClr>
                            </a:outerShdw>
                          </a:effectLst>
                          <a:latin typeface="+mn-lt"/>
                          <a:ea typeface="+mn-ea"/>
                          <a:cs typeface="+mn-cs"/>
                          <a:sym typeface="Gill Sans"/>
                        </a:rPr>
                        <a:t> line </a:t>
                      </a:r>
                    </a:p>
                    <a:p>
                      <a:pPr marL="0" marR="0" indent="0" algn="ctr" defTabSz="914400" rtl="0" latinLnBrk="0">
                        <a:lnSpc>
                          <a:spcPct val="100000"/>
                        </a:lnSpc>
                        <a:spcBef>
                          <a:spcPts val="0"/>
                        </a:spcBef>
                        <a:spcAft>
                          <a:spcPts val="0"/>
                        </a:spcAft>
                        <a:buClrTx/>
                        <a:buSzTx/>
                        <a:buFontTx/>
                        <a:buNone/>
                        <a:tabLst/>
                      </a:pPr>
                      <a:r>
                        <a:rPr lang="en-US" sz="1500" b="0" kern="1200" spc="30" baseline="0" dirty="0">
                          <a:solidFill>
                            <a:prstClr val="white"/>
                          </a:solidFill>
                          <a:effectLst>
                            <a:outerShdw blurRad="127000" dist="25400" dir="2700000" algn="tl">
                              <a:srgbClr val="000000">
                                <a:alpha val="60000"/>
                              </a:srgbClr>
                            </a:outerShdw>
                          </a:effectLst>
                          <a:latin typeface="+mn-lt"/>
                          <a:ea typeface="+mn-ea"/>
                          <a:cs typeface="+mn-cs"/>
                          <a:sym typeface="Gill Sans"/>
                        </a:rPr>
                        <a:t>(n = 8)</a:t>
                      </a:r>
                      <a:endParaRPr lang="es-ES" sz="1500" b="0" kern="1200" spc="30" baseline="0" dirty="0">
                        <a:solidFill>
                          <a:prstClr val="white"/>
                        </a:solidFill>
                        <a:effectLst>
                          <a:outerShdw blurRad="127000" dist="25400" dir="2700000" algn="tl">
                            <a:srgbClr val="000000">
                              <a:alpha val="60000"/>
                            </a:srgbClr>
                          </a:outerShdw>
                        </a:effectLst>
                        <a:latin typeface="+mn-lt"/>
                        <a:ea typeface="+mn-ea"/>
                        <a:cs typeface="+mn-cs"/>
                        <a:sym typeface="Gill Sans"/>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2"/>
                    </a:solidFill>
                  </a:tcPr>
                </a:tc>
                <a:tc>
                  <a:txBody>
                    <a:bodyPr/>
                    <a:lstStyle/>
                    <a:p>
                      <a:pPr marL="0" marR="0" indent="0" algn="ctr" defTabSz="914400" rtl="0" latinLnBrk="0">
                        <a:lnSpc>
                          <a:spcPct val="100000"/>
                        </a:lnSpc>
                        <a:spcBef>
                          <a:spcPts val="0"/>
                        </a:spcBef>
                        <a:spcAft>
                          <a:spcPts val="0"/>
                        </a:spcAft>
                        <a:buClrTx/>
                        <a:buSzTx/>
                        <a:buFontTx/>
                        <a:buNone/>
                        <a:tabLst/>
                      </a:pPr>
                      <a:r>
                        <a:rPr lang="es-ES" sz="1500" b="1" kern="1200" spc="30" baseline="0" dirty="0">
                          <a:solidFill>
                            <a:prstClr val="white"/>
                          </a:solidFill>
                          <a:effectLst>
                            <a:outerShdw blurRad="127000" dist="25400" dir="2700000" algn="tl">
                              <a:srgbClr val="000000">
                                <a:alpha val="60000"/>
                              </a:srgbClr>
                            </a:outerShdw>
                          </a:effectLst>
                          <a:latin typeface="+mn-lt"/>
                          <a:ea typeface="+mn-ea"/>
                          <a:cs typeface="+mn-cs"/>
                          <a:sym typeface="Gill Sans"/>
                        </a:rPr>
                        <a:t>YES </a:t>
                      </a:r>
                    </a:p>
                    <a:p>
                      <a:pPr marL="0" marR="0" indent="0" algn="ctr" defTabSz="914400" rtl="0" latinLnBrk="0">
                        <a:lnSpc>
                          <a:spcPct val="100000"/>
                        </a:lnSpc>
                        <a:spcBef>
                          <a:spcPts val="0"/>
                        </a:spcBef>
                        <a:spcAft>
                          <a:spcPts val="0"/>
                        </a:spcAft>
                        <a:buClrTx/>
                        <a:buSzTx/>
                        <a:buFontTx/>
                        <a:buNone/>
                        <a:tabLst/>
                      </a:pPr>
                      <a:r>
                        <a:rPr lang="es-ES" sz="1500" b="0" kern="1200" spc="30" baseline="0" dirty="0">
                          <a:solidFill>
                            <a:prstClr val="white"/>
                          </a:solidFill>
                          <a:effectLst>
                            <a:outerShdw blurRad="127000" dist="25400" dir="2700000" algn="tl">
                              <a:srgbClr val="000000">
                                <a:alpha val="60000"/>
                              </a:srgbClr>
                            </a:outerShdw>
                          </a:effectLst>
                          <a:latin typeface="+mn-lt"/>
                          <a:ea typeface="+mn-ea"/>
                          <a:cs typeface="+mn-cs"/>
                          <a:sym typeface="Gill Sans"/>
                        </a:rPr>
                        <a:t>(n = 5)</a:t>
                      </a: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2"/>
                    </a:solidFill>
                  </a:tcPr>
                </a:tc>
                <a:tc>
                  <a:txBody>
                    <a:bodyPr/>
                    <a:lstStyle/>
                    <a:p>
                      <a:pPr marL="0" marR="0" indent="0" algn="ctr" defTabSz="914400" rtl="0" latinLnBrk="0">
                        <a:lnSpc>
                          <a:spcPct val="100000"/>
                        </a:lnSpc>
                        <a:spcBef>
                          <a:spcPts val="0"/>
                        </a:spcBef>
                        <a:spcAft>
                          <a:spcPts val="0"/>
                        </a:spcAft>
                        <a:buClrTx/>
                        <a:buSzTx/>
                        <a:buFontTx/>
                        <a:buNone/>
                        <a:tabLst/>
                      </a:pPr>
                      <a:r>
                        <a:rPr lang="es-ES" sz="1500" b="1" kern="1200" spc="30" baseline="0" dirty="0">
                          <a:solidFill>
                            <a:prstClr val="white"/>
                          </a:solidFill>
                          <a:effectLst>
                            <a:outerShdw blurRad="127000" dist="25400" dir="2700000" algn="tl">
                              <a:srgbClr val="000000">
                                <a:alpha val="60000"/>
                              </a:srgbClr>
                            </a:outerShdw>
                          </a:effectLst>
                          <a:latin typeface="+mn-lt"/>
                          <a:ea typeface="+mn-ea"/>
                          <a:cs typeface="+mn-cs"/>
                          <a:sym typeface="Gill Sans"/>
                        </a:rPr>
                        <a:t>NO </a:t>
                      </a:r>
                    </a:p>
                    <a:p>
                      <a:pPr marL="0" marR="0" indent="0" algn="ctr" defTabSz="914400" rtl="0" latinLnBrk="0">
                        <a:lnSpc>
                          <a:spcPct val="100000"/>
                        </a:lnSpc>
                        <a:spcBef>
                          <a:spcPts val="0"/>
                        </a:spcBef>
                        <a:spcAft>
                          <a:spcPts val="0"/>
                        </a:spcAft>
                        <a:buClrTx/>
                        <a:buSzTx/>
                        <a:buFontTx/>
                        <a:buNone/>
                        <a:tabLst/>
                      </a:pPr>
                      <a:r>
                        <a:rPr lang="es-ES" sz="1500" b="0" kern="1200" spc="30" baseline="0" dirty="0">
                          <a:solidFill>
                            <a:prstClr val="white"/>
                          </a:solidFill>
                          <a:effectLst>
                            <a:outerShdw blurRad="127000" dist="25400" dir="2700000" algn="tl">
                              <a:srgbClr val="000000">
                                <a:alpha val="60000"/>
                              </a:srgbClr>
                            </a:outerShdw>
                          </a:effectLst>
                          <a:latin typeface="+mn-lt"/>
                          <a:ea typeface="+mn-ea"/>
                          <a:cs typeface="+mn-cs"/>
                          <a:sym typeface="Gill Sans"/>
                        </a:rPr>
                        <a:t>(n = 16)</a:t>
                      </a: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accent2"/>
                    </a:solidFill>
                  </a:tcPr>
                </a:tc>
                <a:extLst>
                  <a:ext uri="{0D108BD9-81ED-4DB2-BD59-A6C34878D82A}">
                    <a16:rowId xmlns:a16="http://schemas.microsoft.com/office/drawing/2014/main" val="2926149945"/>
                  </a:ext>
                </a:extLst>
              </a:tr>
              <a:tr h="576000">
                <a:tc>
                  <a:txBody>
                    <a:bodyPr/>
                    <a:lstStyle/>
                    <a:p>
                      <a:pPr marL="0" marR="0" lvl="0" indent="0" algn="l" defTabSz="914400" rtl="0" eaLnBrk="1" fontAlgn="base" latinLnBrk="0" hangingPunct="1">
                        <a:lnSpc>
                          <a:spcPct val="100000"/>
                        </a:lnSpc>
                        <a:spcBef>
                          <a:spcPts val="0"/>
                        </a:spcBef>
                        <a:spcAft>
                          <a:spcPts val="0"/>
                        </a:spcAft>
                        <a:buClr>
                          <a:schemeClr val="tx2"/>
                        </a:buClr>
                        <a:buSzTx/>
                        <a:buFont typeface="Calibri" charset="0"/>
                        <a:buNone/>
                        <a:tabLst/>
                      </a:pPr>
                      <a:r>
                        <a:rPr kumimoji="0" lang="en-US" sz="1500" b="1" i="0" u="none" strike="noStrike" kern="1200" cap="none" normalizeH="0" baseline="0" dirty="0">
                          <a:ln>
                            <a:noFill/>
                          </a:ln>
                          <a:solidFill>
                            <a:schemeClr val="tx1"/>
                          </a:solidFill>
                          <a:effectLst/>
                          <a:latin typeface="+mj-lt"/>
                          <a:ea typeface="+mn-ea"/>
                          <a:cs typeface="+mn-cs"/>
                        </a:rPr>
                        <a:t>Median number of cycles </a:t>
                      </a:r>
                      <a:endParaRPr kumimoji="0" lang="es-ES" sz="1500" b="1" i="0" u="none" strike="noStrike" kern="1200" cap="none" normalizeH="0" baseline="0" dirty="0">
                        <a:ln>
                          <a:noFill/>
                        </a:ln>
                        <a:solidFill>
                          <a:schemeClr val="tx1"/>
                        </a:solidFill>
                        <a:effectLst/>
                        <a:latin typeface="+mj-lt"/>
                        <a:ea typeface="+mn-ea"/>
                        <a:cs typeface="+mn-cs"/>
                      </a:endParaRPr>
                    </a:p>
                    <a:p>
                      <a:pPr marL="0" marR="0" lvl="0" indent="0" algn="l" defTabSz="914400" rtl="0" eaLnBrk="1" fontAlgn="base" latinLnBrk="0" hangingPunct="1">
                        <a:lnSpc>
                          <a:spcPct val="100000"/>
                        </a:lnSpc>
                        <a:spcBef>
                          <a:spcPts val="0"/>
                        </a:spcBef>
                        <a:spcAft>
                          <a:spcPts val="0"/>
                        </a:spcAft>
                        <a:buClr>
                          <a:schemeClr val="tx2"/>
                        </a:buClr>
                        <a:buSzTx/>
                        <a:buFont typeface="Calibri" charset="0"/>
                        <a:buNone/>
                        <a:tabLst/>
                      </a:pPr>
                      <a:r>
                        <a:rPr kumimoji="0" lang="en-US" sz="1500" b="0" i="0" u="none" strike="noStrike" kern="1200" cap="none" normalizeH="0" baseline="0" dirty="0">
                          <a:ln>
                            <a:noFill/>
                          </a:ln>
                          <a:solidFill>
                            <a:schemeClr val="tx1"/>
                          </a:solidFill>
                          <a:effectLst/>
                          <a:latin typeface="+mj-lt"/>
                          <a:ea typeface="+mn-ea"/>
                          <a:cs typeface="+mn-cs"/>
                        </a:rPr>
                        <a:t>(range)</a:t>
                      </a:r>
                      <a:endParaRPr kumimoji="0" lang="es-ES" sz="1500" b="0" i="0" u="none" strike="noStrike" kern="1200" cap="none" normalizeH="0" baseline="0" dirty="0">
                        <a:ln>
                          <a:noFill/>
                        </a:ln>
                        <a:solidFill>
                          <a:schemeClr val="tx1"/>
                        </a:solidFill>
                        <a:effectLst/>
                        <a:latin typeface="+mj-lt"/>
                        <a:ea typeface="+mn-ea"/>
                        <a:cs typeface="+mn-cs"/>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a:lnSpc>
                          <a:spcPct val="100000"/>
                        </a:lnSpc>
                        <a:spcBef>
                          <a:spcPts val="0"/>
                        </a:spcBef>
                        <a:spcAft>
                          <a:spcPts val="0"/>
                        </a:spcAft>
                      </a:pPr>
                      <a:r>
                        <a:rPr lang="en-US" sz="1500" dirty="0">
                          <a:effectLst/>
                        </a:rPr>
                        <a:t>8+</a:t>
                      </a:r>
                      <a:endParaRPr lang="es-ES" sz="1500" dirty="0">
                        <a:effectLst/>
                      </a:endParaRPr>
                    </a:p>
                    <a:p>
                      <a:pPr algn="ctr">
                        <a:lnSpc>
                          <a:spcPct val="100000"/>
                        </a:lnSpc>
                        <a:spcBef>
                          <a:spcPts val="0"/>
                        </a:spcBef>
                        <a:spcAft>
                          <a:spcPts val="0"/>
                        </a:spcAft>
                      </a:pPr>
                      <a:r>
                        <a:rPr lang="en-US" sz="1500" dirty="0">
                          <a:effectLst/>
                        </a:rPr>
                        <a:t>(1-20)</a:t>
                      </a:r>
                      <a:endParaRPr lang="es-ES" sz="1500" b="1" dirty="0">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a:lnSpc>
                          <a:spcPct val="100000"/>
                        </a:lnSpc>
                        <a:spcBef>
                          <a:spcPts val="0"/>
                        </a:spcBef>
                        <a:spcAft>
                          <a:spcPts val="0"/>
                        </a:spcAft>
                      </a:pPr>
                      <a:r>
                        <a:rPr lang="en-US" sz="1500" dirty="0">
                          <a:effectLst/>
                        </a:rPr>
                        <a:t>10+</a:t>
                      </a:r>
                      <a:endParaRPr lang="es-ES" sz="1500" dirty="0">
                        <a:effectLst/>
                      </a:endParaRPr>
                    </a:p>
                    <a:p>
                      <a:pPr algn="ctr">
                        <a:lnSpc>
                          <a:spcPct val="100000"/>
                        </a:lnSpc>
                        <a:spcBef>
                          <a:spcPts val="0"/>
                        </a:spcBef>
                        <a:spcAft>
                          <a:spcPts val="0"/>
                        </a:spcAft>
                      </a:pPr>
                      <a:r>
                        <a:rPr lang="en-US" sz="1500" dirty="0">
                          <a:effectLst/>
                        </a:rPr>
                        <a:t>(6-20)</a:t>
                      </a:r>
                      <a:endParaRPr lang="es-E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a:lnSpc>
                          <a:spcPct val="100000"/>
                        </a:lnSpc>
                        <a:spcBef>
                          <a:spcPts val="0"/>
                        </a:spcBef>
                        <a:spcAft>
                          <a:spcPts val="0"/>
                        </a:spcAft>
                      </a:pPr>
                      <a:r>
                        <a:rPr lang="en-US" sz="1500" dirty="0">
                          <a:effectLst/>
                        </a:rPr>
                        <a:t>5.5+</a:t>
                      </a:r>
                      <a:endParaRPr lang="es-ES" sz="1500" dirty="0">
                        <a:effectLst/>
                      </a:endParaRPr>
                    </a:p>
                    <a:p>
                      <a:pPr algn="ctr">
                        <a:lnSpc>
                          <a:spcPct val="100000"/>
                        </a:lnSpc>
                        <a:spcBef>
                          <a:spcPts val="0"/>
                        </a:spcBef>
                        <a:spcAft>
                          <a:spcPts val="0"/>
                        </a:spcAft>
                      </a:pPr>
                      <a:r>
                        <a:rPr lang="en-US" sz="1500" dirty="0">
                          <a:effectLst/>
                        </a:rPr>
                        <a:t>(1-8)</a:t>
                      </a:r>
                      <a:endParaRPr lang="es-E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a:lnSpc>
                          <a:spcPct val="100000"/>
                        </a:lnSpc>
                        <a:spcBef>
                          <a:spcPts val="0"/>
                        </a:spcBef>
                        <a:spcAft>
                          <a:spcPts val="0"/>
                        </a:spcAft>
                      </a:pPr>
                      <a:r>
                        <a:rPr lang="en-US" sz="1500" dirty="0">
                          <a:effectLst/>
                        </a:rPr>
                        <a:t>8+</a:t>
                      </a:r>
                      <a:endParaRPr lang="es-ES" sz="1500" dirty="0">
                        <a:effectLst/>
                      </a:endParaRPr>
                    </a:p>
                    <a:p>
                      <a:pPr algn="ctr">
                        <a:lnSpc>
                          <a:spcPct val="100000"/>
                        </a:lnSpc>
                        <a:spcBef>
                          <a:spcPts val="0"/>
                        </a:spcBef>
                        <a:spcAft>
                          <a:spcPts val="0"/>
                        </a:spcAft>
                      </a:pPr>
                      <a:r>
                        <a:rPr lang="en-US" sz="1500" dirty="0">
                          <a:effectLst/>
                        </a:rPr>
                        <a:t>(3-20)</a:t>
                      </a:r>
                      <a:endParaRPr lang="es-E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a:lnSpc>
                          <a:spcPct val="100000"/>
                        </a:lnSpc>
                        <a:spcBef>
                          <a:spcPts val="0"/>
                        </a:spcBef>
                        <a:spcAft>
                          <a:spcPts val="0"/>
                        </a:spcAft>
                      </a:pPr>
                      <a:r>
                        <a:rPr lang="en-US" sz="1500" dirty="0">
                          <a:effectLst/>
                        </a:rPr>
                        <a:t>7.5+</a:t>
                      </a:r>
                      <a:endParaRPr lang="es-ES" sz="1500" dirty="0">
                        <a:effectLst/>
                      </a:endParaRPr>
                    </a:p>
                    <a:p>
                      <a:pPr algn="ctr">
                        <a:lnSpc>
                          <a:spcPct val="100000"/>
                        </a:lnSpc>
                        <a:spcBef>
                          <a:spcPts val="0"/>
                        </a:spcBef>
                        <a:spcAft>
                          <a:spcPts val="0"/>
                        </a:spcAft>
                      </a:pPr>
                      <a:r>
                        <a:rPr lang="en-US" sz="1500" dirty="0">
                          <a:effectLst/>
                        </a:rPr>
                        <a:t>(1-17)</a:t>
                      </a:r>
                      <a:endParaRPr lang="es-E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a:lnSpc>
                          <a:spcPct val="100000"/>
                        </a:lnSpc>
                        <a:spcBef>
                          <a:spcPts val="0"/>
                        </a:spcBef>
                        <a:spcAft>
                          <a:spcPts val="0"/>
                        </a:spcAft>
                      </a:pPr>
                      <a:r>
                        <a:rPr lang="es-ES" sz="1500" dirty="0">
                          <a:effectLst/>
                        </a:rPr>
                        <a:t>7+</a:t>
                      </a:r>
                    </a:p>
                    <a:p>
                      <a:pPr algn="ctr">
                        <a:lnSpc>
                          <a:spcPct val="100000"/>
                        </a:lnSpc>
                        <a:spcBef>
                          <a:spcPts val="0"/>
                        </a:spcBef>
                        <a:spcAft>
                          <a:spcPts val="0"/>
                        </a:spcAft>
                      </a:pPr>
                      <a:r>
                        <a:rPr lang="es-ES" sz="1500" dirty="0">
                          <a:effectLst/>
                        </a:rPr>
                        <a:t>(2-10)</a:t>
                      </a:r>
                      <a:endParaRPr lang="es-ES" sz="1500" dirty="0">
                        <a:effectLst/>
                        <a:latin typeface="Arial" panose="020B0604020202020204" pitchFamily="34" charset="0"/>
                        <a:ea typeface="Calibri" panose="020F0502020204030204" pitchFamily="34" charset="0"/>
                        <a:cs typeface="Arial" panose="020B0604020202020204" pitchFamily="34"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a:lnSpc>
                          <a:spcPct val="100000"/>
                        </a:lnSpc>
                        <a:spcBef>
                          <a:spcPts val="0"/>
                        </a:spcBef>
                        <a:spcAft>
                          <a:spcPts val="0"/>
                        </a:spcAft>
                      </a:pPr>
                      <a:r>
                        <a:rPr lang="es-ES" sz="1500" dirty="0">
                          <a:effectLst/>
                        </a:rPr>
                        <a:t>8+</a:t>
                      </a:r>
                    </a:p>
                    <a:p>
                      <a:pPr algn="ctr">
                        <a:lnSpc>
                          <a:spcPct val="100000"/>
                        </a:lnSpc>
                        <a:spcBef>
                          <a:spcPts val="0"/>
                        </a:spcBef>
                        <a:spcAft>
                          <a:spcPts val="0"/>
                        </a:spcAft>
                      </a:pPr>
                      <a:r>
                        <a:rPr lang="es-ES" sz="1500" dirty="0">
                          <a:effectLst/>
                        </a:rPr>
                        <a:t>(1-20)</a:t>
                      </a:r>
                      <a:endParaRPr lang="es-ES" sz="1500" dirty="0">
                        <a:effectLst/>
                        <a:latin typeface="Arial" panose="020B0604020202020204" pitchFamily="34" charset="0"/>
                        <a:ea typeface="Calibri" panose="020F0502020204030204" pitchFamily="34" charset="0"/>
                        <a:cs typeface="Arial" panose="020B0604020202020204" pitchFamily="34"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2657816844"/>
                  </a:ext>
                </a:extLst>
              </a:tr>
              <a:tr h="576000">
                <a:tc>
                  <a:txBody>
                    <a:bodyPr/>
                    <a:lstStyle/>
                    <a:p>
                      <a:pPr marL="0" marR="0" lvl="0" indent="0" algn="l" defTabSz="914400" rtl="0" eaLnBrk="1" fontAlgn="base" latinLnBrk="0" hangingPunct="1">
                        <a:lnSpc>
                          <a:spcPct val="100000"/>
                        </a:lnSpc>
                        <a:spcBef>
                          <a:spcPts val="0"/>
                        </a:spcBef>
                        <a:spcAft>
                          <a:spcPts val="0"/>
                        </a:spcAft>
                        <a:buClr>
                          <a:schemeClr val="tx2"/>
                        </a:buClr>
                        <a:buSzTx/>
                        <a:buFont typeface="Calibri" charset="0"/>
                        <a:buNone/>
                        <a:tabLst/>
                      </a:pPr>
                      <a:r>
                        <a:rPr kumimoji="0" lang="en-US" sz="1500" b="1" i="0" u="none" strike="noStrike" kern="1200" cap="none" normalizeH="0" baseline="0" dirty="0">
                          <a:ln>
                            <a:noFill/>
                          </a:ln>
                          <a:solidFill>
                            <a:schemeClr val="tx1"/>
                          </a:solidFill>
                          <a:effectLst/>
                          <a:latin typeface="+mj-lt"/>
                          <a:ea typeface="+mn-ea"/>
                          <a:cs typeface="+mn-cs"/>
                        </a:rPr>
                        <a:t>Overall response rate </a:t>
                      </a:r>
                      <a:r>
                        <a:rPr kumimoji="0" lang="en-US" sz="1500" b="0" i="0" u="none" strike="noStrike" kern="1200" cap="none" normalizeH="0" baseline="0" dirty="0">
                          <a:ln>
                            <a:noFill/>
                          </a:ln>
                          <a:solidFill>
                            <a:schemeClr val="tx1"/>
                          </a:solidFill>
                          <a:effectLst/>
                          <a:latin typeface="+mj-lt"/>
                          <a:ea typeface="+mn-ea"/>
                          <a:cs typeface="+mn-cs"/>
                        </a:rPr>
                        <a:t>(PR)</a:t>
                      </a:r>
                      <a:endParaRPr kumimoji="0" lang="es-ES" sz="1500" b="0" i="0" u="none" strike="noStrike" kern="1200" cap="none" normalizeH="0" baseline="0" dirty="0">
                        <a:ln>
                          <a:noFill/>
                        </a:ln>
                        <a:solidFill>
                          <a:schemeClr val="tx1"/>
                        </a:solidFill>
                        <a:effectLst/>
                        <a:latin typeface="+mj-lt"/>
                        <a:ea typeface="+mn-ea"/>
                        <a:cs typeface="+mn-cs"/>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FDF7E7"/>
                    </a:solidFill>
                  </a:tcPr>
                </a:tc>
                <a:tc>
                  <a:txBody>
                    <a:bodyPr/>
                    <a:lstStyle/>
                    <a:p>
                      <a:pPr algn="ctr">
                        <a:lnSpc>
                          <a:spcPct val="100000"/>
                        </a:lnSpc>
                        <a:spcBef>
                          <a:spcPts val="0"/>
                        </a:spcBef>
                        <a:spcAft>
                          <a:spcPts val="0"/>
                        </a:spcAft>
                      </a:pPr>
                      <a:r>
                        <a:rPr lang="en-US" sz="1500" b="1" dirty="0">
                          <a:effectLst/>
                        </a:rPr>
                        <a:t>62%</a:t>
                      </a:r>
                      <a:endParaRPr lang="es-ES" sz="15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FDF7E7"/>
                    </a:solidFill>
                  </a:tcPr>
                </a:tc>
                <a:tc>
                  <a:txBody>
                    <a:bodyPr/>
                    <a:lstStyle/>
                    <a:p>
                      <a:pPr algn="ctr">
                        <a:lnSpc>
                          <a:spcPct val="100000"/>
                        </a:lnSpc>
                        <a:spcBef>
                          <a:spcPts val="0"/>
                        </a:spcBef>
                        <a:spcAft>
                          <a:spcPts val="0"/>
                        </a:spcAft>
                      </a:pPr>
                      <a:r>
                        <a:rPr lang="en-US" sz="1500" b="1" dirty="0">
                          <a:effectLst/>
                        </a:rPr>
                        <a:t>69%</a:t>
                      </a:r>
                      <a:endParaRPr lang="es-ES" sz="15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FDF7E7"/>
                    </a:solidFill>
                  </a:tcPr>
                </a:tc>
                <a:tc>
                  <a:txBody>
                    <a:bodyPr/>
                    <a:lstStyle/>
                    <a:p>
                      <a:pPr algn="ctr">
                        <a:lnSpc>
                          <a:spcPct val="100000"/>
                        </a:lnSpc>
                        <a:spcBef>
                          <a:spcPts val="0"/>
                        </a:spcBef>
                        <a:spcAft>
                          <a:spcPts val="0"/>
                        </a:spcAft>
                      </a:pPr>
                      <a:r>
                        <a:rPr lang="en-US" sz="1500" b="1" dirty="0">
                          <a:effectLst/>
                        </a:rPr>
                        <a:t>50%</a:t>
                      </a:r>
                      <a:endParaRPr lang="es-ES" sz="15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FDF7E7"/>
                    </a:solidFill>
                  </a:tcPr>
                </a:tc>
                <a:tc>
                  <a:txBody>
                    <a:bodyPr/>
                    <a:lstStyle/>
                    <a:p>
                      <a:pPr algn="ctr">
                        <a:lnSpc>
                          <a:spcPct val="100000"/>
                        </a:lnSpc>
                        <a:spcBef>
                          <a:spcPts val="0"/>
                        </a:spcBef>
                        <a:spcAft>
                          <a:spcPts val="0"/>
                        </a:spcAft>
                      </a:pPr>
                      <a:r>
                        <a:rPr lang="en-US" sz="1500" b="1" dirty="0">
                          <a:effectLst/>
                        </a:rPr>
                        <a:t>77%</a:t>
                      </a:r>
                      <a:endParaRPr lang="es-ES" sz="15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FDF7E7"/>
                    </a:solidFill>
                  </a:tcPr>
                </a:tc>
                <a:tc>
                  <a:txBody>
                    <a:bodyPr/>
                    <a:lstStyle/>
                    <a:p>
                      <a:pPr algn="ctr">
                        <a:lnSpc>
                          <a:spcPct val="100000"/>
                        </a:lnSpc>
                        <a:spcBef>
                          <a:spcPts val="0"/>
                        </a:spcBef>
                        <a:spcAft>
                          <a:spcPts val="0"/>
                        </a:spcAft>
                      </a:pPr>
                      <a:r>
                        <a:rPr lang="en-US" sz="1500" b="1" dirty="0">
                          <a:effectLst/>
                        </a:rPr>
                        <a:t>37%</a:t>
                      </a:r>
                      <a:endParaRPr lang="es-ES" sz="15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FDF7E7"/>
                    </a:solidFill>
                  </a:tcPr>
                </a:tc>
                <a:tc>
                  <a:txBody>
                    <a:bodyPr/>
                    <a:lstStyle/>
                    <a:p>
                      <a:pPr algn="ctr">
                        <a:lnSpc>
                          <a:spcPct val="100000"/>
                        </a:lnSpc>
                        <a:spcBef>
                          <a:spcPts val="0"/>
                        </a:spcBef>
                        <a:spcAft>
                          <a:spcPts val="0"/>
                        </a:spcAft>
                      </a:pPr>
                      <a:r>
                        <a:rPr lang="es-ES" sz="1500" b="1" dirty="0">
                          <a:effectLst/>
                        </a:rPr>
                        <a:t>20%</a:t>
                      </a:r>
                      <a:endParaRPr lang="es-ES" sz="15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FDF7E7"/>
                    </a:solidFill>
                  </a:tcPr>
                </a:tc>
                <a:tc>
                  <a:txBody>
                    <a:bodyPr/>
                    <a:lstStyle/>
                    <a:p>
                      <a:pPr algn="ctr">
                        <a:lnSpc>
                          <a:spcPct val="100000"/>
                        </a:lnSpc>
                        <a:spcBef>
                          <a:spcPts val="0"/>
                        </a:spcBef>
                        <a:spcAft>
                          <a:spcPts val="0"/>
                        </a:spcAft>
                      </a:pPr>
                      <a:r>
                        <a:rPr lang="es-ES" sz="1500" b="1" dirty="0">
                          <a:effectLst/>
                        </a:rPr>
                        <a:t>75%</a:t>
                      </a:r>
                      <a:endParaRPr lang="es-ES" sz="15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FDF7E7"/>
                    </a:solidFill>
                  </a:tcPr>
                </a:tc>
                <a:extLst>
                  <a:ext uri="{0D108BD9-81ED-4DB2-BD59-A6C34878D82A}">
                    <a16:rowId xmlns:a16="http://schemas.microsoft.com/office/drawing/2014/main" val="284700022"/>
                  </a:ext>
                </a:extLst>
              </a:tr>
              <a:tr h="576000">
                <a:tc>
                  <a:txBody>
                    <a:bodyPr/>
                    <a:lstStyle/>
                    <a:p>
                      <a:pPr marL="0" marR="0" lvl="0" indent="0" algn="l" defTabSz="914400" rtl="0" eaLnBrk="1" fontAlgn="base" latinLnBrk="0" hangingPunct="1">
                        <a:lnSpc>
                          <a:spcPct val="100000"/>
                        </a:lnSpc>
                        <a:spcBef>
                          <a:spcPts val="0"/>
                        </a:spcBef>
                        <a:spcAft>
                          <a:spcPts val="0"/>
                        </a:spcAft>
                        <a:buClr>
                          <a:schemeClr val="tx2"/>
                        </a:buClr>
                        <a:buSzTx/>
                        <a:buFont typeface="Calibri" charset="0"/>
                        <a:buNone/>
                        <a:tabLst/>
                      </a:pPr>
                      <a:r>
                        <a:rPr kumimoji="0" lang="en-US" sz="1500" b="1" i="0" u="none" strike="noStrike" kern="1200" cap="none" normalizeH="0" baseline="0" dirty="0">
                          <a:ln>
                            <a:noFill/>
                          </a:ln>
                          <a:solidFill>
                            <a:schemeClr val="tx1"/>
                          </a:solidFill>
                          <a:effectLst/>
                          <a:latin typeface="+mj-lt"/>
                          <a:ea typeface="+mn-ea"/>
                          <a:cs typeface="+mn-cs"/>
                        </a:rPr>
                        <a:t>Clinical benefit rate </a:t>
                      </a:r>
                      <a:br>
                        <a:rPr kumimoji="0" lang="en-US" sz="1500" b="1" i="0" u="none" strike="noStrike" kern="1200" cap="none" normalizeH="0" baseline="0" dirty="0">
                          <a:ln>
                            <a:noFill/>
                          </a:ln>
                          <a:solidFill>
                            <a:schemeClr val="tx1"/>
                          </a:solidFill>
                          <a:effectLst/>
                          <a:latin typeface="+mj-lt"/>
                          <a:ea typeface="+mn-ea"/>
                          <a:cs typeface="+mn-cs"/>
                        </a:rPr>
                      </a:br>
                      <a:r>
                        <a:rPr kumimoji="0" lang="en-US" sz="1500" b="0" i="0" u="none" strike="noStrike" kern="1200" cap="none" normalizeH="0" baseline="0" dirty="0">
                          <a:ln>
                            <a:noFill/>
                          </a:ln>
                          <a:solidFill>
                            <a:schemeClr val="tx1"/>
                          </a:solidFill>
                          <a:effectLst/>
                          <a:latin typeface="+mj-lt"/>
                          <a:ea typeface="+mn-ea"/>
                          <a:cs typeface="+mn-cs"/>
                        </a:rPr>
                        <a:t>(PR + SD &gt;4m)</a:t>
                      </a:r>
                      <a:endParaRPr kumimoji="0" lang="es-ES" sz="1500" b="0" i="0" u="none" strike="noStrike" kern="1200" cap="none" normalizeH="0" baseline="0" dirty="0">
                        <a:ln>
                          <a:noFill/>
                        </a:ln>
                        <a:solidFill>
                          <a:schemeClr val="tx1"/>
                        </a:solidFill>
                        <a:effectLst/>
                        <a:latin typeface="+mj-lt"/>
                        <a:ea typeface="+mn-ea"/>
                        <a:cs typeface="+mn-cs"/>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a:lnSpc>
                          <a:spcPct val="100000"/>
                        </a:lnSpc>
                        <a:spcBef>
                          <a:spcPts val="0"/>
                        </a:spcBef>
                        <a:spcAft>
                          <a:spcPts val="0"/>
                        </a:spcAft>
                      </a:pPr>
                      <a:r>
                        <a:rPr lang="en-US" sz="1500" dirty="0">
                          <a:effectLst/>
                        </a:rPr>
                        <a:t>81%</a:t>
                      </a:r>
                      <a:endParaRPr lang="es-ES" sz="1500" b="1" dirty="0">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a:lnSpc>
                          <a:spcPct val="100000"/>
                        </a:lnSpc>
                        <a:spcBef>
                          <a:spcPts val="0"/>
                        </a:spcBef>
                        <a:spcAft>
                          <a:spcPts val="0"/>
                        </a:spcAft>
                      </a:pPr>
                      <a:r>
                        <a:rPr lang="en-US" sz="1500" dirty="0">
                          <a:effectLst/>
                        </a:rPr>
                        <a:t>92.3%</a:t>
                      </a:r>
                      <a:endParaRPr lang="es-ES" sz="1500" b="0" dirty="0">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a:lnSpc>
                          <a:spcPct val="100000"/>
                        </a:lnSpc>
                        <a:spcBef>
                          <a:spcPts val="0"/>
                        </a:spcBef>
                        <a:spcAft>
                          <a:spcPts val="0"/>
                        </a:spcAft>
                      </a:pPr>
                      <a:r>
                        <a:rPr lang="en-US" sz="1500" dirty="0">
                          <a:effectLst/>
                        </a:rPr>
                        <a:t>62.5%</a:t>
                      </a:r>
                      <a:endParaRPr lang="es-ES" sz="1500" b="0" dirty="0">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a:lnSpc>
                          <a:spcPct val="100000"/>
                        </a:lnSpc>
                        <a:spcBef>
                          <a:spcPts val="0"/>
                        </a:spcBef>
                        <a:spcAft>
                          <a:spcPts val="0"/>
                        </a:spcAft>
                      </a:pPr>
                      <a:r>
                        <a:rPr lang="en-US" sz="1500" dirty="0">
                          <a:effectLst/>
                        </a:rPr>
                        <a:t>92.3%</a:t>
                      </a:r>
                      <a:endParaRPr lang="es-ES" sz="1500" b="0" dirty="0">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a:lnSpc>
                          <a:spcPct val="100000"/>
                        </a:lnSpc>
                        <a:spcBef>
                          <a:spcPts val="0"/>
                        </a:spcBef>
                        <a:spcAft>
                          <a:spcPts val="0"/>
                        </a:spcAft>
                      </a:pPr>
                      <a:r>
                        <a:rPr lang="en-US" sz="1500" dirty="0">
                          <a:effectLst/>
                        </a:rPr>
                        <a:t>62.5%</a:t>
                      </a:r>
                      <a:endParaRPr lang="es-ES" sz="1500" b="0" dirty="0">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a:lnSpc>
                          <a:spcPct val="100000"/>
                        </a:lnSpc>
                        <a:spcBef>
                          <a:spcPts val="0"/>
                        </a:spcBef>
                        <a:spcAft>
                          <a:spcPts val="0"/>
                        </a:spcAft>
                      </a:pPr>
                      <a:r>
                        <a:rPr lang="es-ES" sz="1500" dirty="0">
                          <a:effectLst/>
                        </a:rPr>
                        <a:t>60%</a:t>
                      </a:r>
                      <a:endParaRPr lang="es-ES" sz="1500" b="0" dirty="0">
                        <a:effectLst/>
                        <a:latin typeface="Arial" panose="020B0604020202020204" pitchFamily="34" charset="0"/>
                        <a:ea typeface="Calibri" panose="020F0502020204030204" pitchFamily="34" charset="0"/>
                        <a:cs typeface="Arial" panose="020B0604020202020204" pitchFamily="34"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a:lnSpc>
                          <a:spcPct val="100000"/>
                        </a:lnSpc>
                        <a:spcBef>
                          <a:spcPts val="0"/>
                        </a:spcBef>
                        <a:spcAft>
                          <a:spcPts val="0"/>
                        </a:spcAft>
                      </a:pPr>
                      <a:r>
                        <a:rPr lang="es-ES" sz="1500" dirty="0">
                          <a:effectLst/>
                        </a:rPr>
                        <a:t>87.5%</a:t>
                      </a:r>
                      <a:endParaRPr lang="es-ES" sz="1500" b="0" dirty="0">
                        <a:effectLst/>
                        <a:latin typeface="Arial" panose="020B0604020202020204" pitchFamily="34" charset="0"/>
                        <a:ea typeface="Calibri" panose="020F0502020204030204" pitchFamily="34" charset="0"/>
                        <a:cs typeface="Arial" panose="020B0604020202020204" pitchFamily="34"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678378598"/>
                  </a:ext>
                </a:extLst>
              </a:tr>
              <a:tr h="576000">
                <a:tc>
                  <a:txBody>
                    <a:bodyPr/>
                    <a:lstStyle/>
                    <a:p>
                      <a:pPr marL="0" marR="0" lvl="0" indent="0" algn="l" defTabSz="914400" rtl="0" eaLnBrk="1" fontAlgn="base" latinLnBrk="0" hangingPunct="1">
                        <a:lnSpc>
                          <a:spcPct val="100000"/>
                        </a:lnSpc>
                        <a:spcBef>
                          <a:spcPts val="0"/>
                        </a:spcBef>
                        <a:spcAft>
                          <a:spcPts val="0"/>
                        </a:spcAft>
                        <a:buClr>
                          <a:schemeClr val="tx2"/>
                        </a:buClr>
                        <a:buSzTx/>
                        <a:buFont typeface="Calibri" charset="0"/>
                        <a:buNone/>
                        <a:tabLst/>
                      </a:pPr>
                      <a:r>
                        <a:rPr kumimoji="0" lang="en-US" sz="1500" b="1" i="0" u="none" strike="noStrike" kern="1200" cap="none" normalizeH="0" baseline="0" dirty="0">
                          <a:ln>
                            <a:noFill/>
                          </a:ln>
                          <a:solidFill>
                            <a:schemeClr val="tx1"/>
                          </a:solidFill>
                          <a:effectLst/>
                          <a:latin typeface="+mj-lt"/>
                          <a:ea typeface="+mn-ea"/>
                          <a:cs typeface="+mn-cs"/>
                        </a:rPr>
                        <a:t>Disease control rate </a:t>
                      </a:r>
                      <a:r>
                        <a:rPr kumimoji="0" lang="en-US" sz="1500" b="0" i="0" u="none" strike="noStrike" kern="1200" cap="none" normalizeH="0" baseline="0" dirty="0">
                          <a:ln>
                            <a:noFill/>
                          </a:ln>
                          <a:solidFill>
                            <a:schemeClr val="tx1"/>
                          </a:solidFill>
                          <a:effectLst/>
                          <a:latin typeface="+mj-lt"/>
                          <a:ea typeface="+mn-ea"/>
                          <a:cs typeface="+mn-cs"/>
                        </a:rPr>
                        <a:t>(PR + SD)</a:t>
                      </a:r>
                      <a:endParaRPr kumimoji="0" lang="es-ES" sz="1500" b="0" i="0" u="none" strike="noStrike" kern="1200" cap="none" normalizeH="0" baseline="0" dirty="0">
                        <a:ln>
                          <a:noFill/>
                        </a:ln>
                        <a:solidFill>
                          <a:schemeClr val="tx1"/>
                        </a:solidFill>
                        <a:effectLst/>
                        <a:latin typeface="+mj-lt"/>
                        <a:ea typeface="+mn-ea"/>
                        <a:cs typeface="+mn-cs"/>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tc>
                  <a:txBody>
                    <a:bodyPr/>
                    <a:lstStyle/>
                    <a:p>
                      <a:pPr algn="ctr">
                        <a:lnSpc>
                          <a:spcPct val="100000"/>
                        </a:lnSpc>
                        <a:spcBef>
                          <a:spcPts val="0"/>
                        </a:spcBef>
                        <a:spcAft>
                          <a:spcPts val="0"/>
                        </a:spcAft>
                      </a:pPr>
                      <a:r>
                        <a:rPr lang="en-US" sz="1500" dirty="0">
                          <a:effectLst/>
                        </a:rPr>
                        <a:t>90%</a:t>
                      </a:r>
                      <a:endParaRPr lang="es-ES" sz="1500" b="1" dirty="0">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tc>
                  <a:txBody>
                    <a:bodyPr/>
                    <a:lstStyle/>
                    <a:p>
                      <a:pPr algn="ctr">
                        <a:lnSpc>
                          <a:spcPct val="100000"/>
                        </a:lnSpc>
                        <a:spcBef>
                          <a:spcPts val="0"/>
                        </a:spcBef>
                        <a:spcAft>
                          <a:spcPts val="0"/>
                        </a:spcAft>
                      </a:pPr>
                      <a:r>
                        <a:rPr lang="en-US" sz="1500" dirty="0">
                          <a:effectLst/>
                        </a:rPr>
                        <a:t>100%</a:t>
                      </a:r>
                      <a:endParaRPr lang="es-ES" sz="1500" b="0" dirty="0">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tc>
                  <a:txBody>
                    <a:bodyPr/>
                    <a:lstStyle/>
                    <a:p>
                      <a:pPr algn="ctr">
                        <a:lnSpc>
                          <a:spcPct val="100000"/>
                        </a:lnSpc>
                        <a:spcBef>
                          <a:spcPts val="0"/>
                        </a:spcBef>
                        <a:spcAft>
                          <a:spcPts val="0"/>
                        </a:spcAft>
                      </a:pPr>
                      <a:r>
                        <a:rPr lang="en-US" sz="1500" dirty="0">
                          <a:effectLst/>
                        </a:rPr>
                        <a:t>75%</a:t>
                      </a:r>
                      <a:endParaRPr lang="es-ES" sz="1500" b="0" dirty="0">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tc>
                  <a:txBody>
                    <a:bodyPr/>
                    <a:lstStyle/>
                    <a:p>
                      <a:pPr algn="ctr">
                        <a:lnSpc>
                          <a:spcPct val="100000"/>
                        </a:lnSpc>
                        <a:spcBef>
                          <a:spcPts val="0"/>
                        </a:spcBef>
                        <a:spcAft>
                          <a:spcPts val="0"/>
                        </a:spcAft>
                      </a:pPr>
                      <a:r>
                        <a:rPr lang="en-US" sz="1500" dirty="0">
                          <a:effectLst/>
                        </a:rPr>
                        <a:t>100%</a:t>
                      </a:r>
                      <a:endParaRPr lang="es-ES" sz="1500" b="0" dirty="0">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tc>
                  <a:txBody>
                    <a:bodyPr/>
                    <a:lstStyle/>
                    <a:p>
                      <a:pPr algn="ctr">
                        <a:lnSpc>
                          <a:spcPct val="100000"/>
                        </a:lnSpc>
                        <a:spcBef>
                          <a:spcPts val="0"/>
                        </a:spcBef>
                        <a:spcAft>
                          <a:spcPts val="0"/>
                        </a:spcAft>
                      </a:pPr>
                      <a:r>
                        <a:rPr lang="en-US" sz="1500" dirty="0">
                          <a:effectLst/>
                        </a:rPr>
                        <a:t>75%</a:t>
                      </a:r>
                      <a:endParaRPr lang="es-ES" sz="1500" b="0" dirty="0">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tc>
                  <a:txBody>
                    <a:bodyPr/>
                    <a:lstStyle/>
                    <a:p>
                      <a:pPr algn="ctr">
                        <a:lnSpc>
                          <a:spcPct val="100000"/>
                        </a:lnSpc>
                        <a:spcBef>
                          <a:spcPts val="0"/>
                        </a:spcBef>
                        <a:spcAft>
                          <a:spcPts val="0"/>
                        </a:spcAft>
                      </a:pPr>
                      <a:r>
                        <a:rPr lang="es-ES" sz="1500" dirty="0">
                          <a:effectLst/>
                        </a:rPr>
                        <a:t>80%</a:t>
                      </a:r>
                      <a:endParaRPr lang="es-ES" sz="1500" b="0" dirty="0">
                        <a:effectLst/>
                        <a:latin typeface="Arial" panose="020B0604020202020204" pitchFamily="34" charset="0"/>
                        <a:ea typeface="Calibri" panose="020F0502020204030204" pitchFamily="34" charset="0"/>
                        <a:cs typeface="Arial" panose="020B0604020202020204" pitchFamily="34"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tc>
                  <a:txBody>
                    <a:bodyPr/>
                    <a:lstStyle/>
                    <a:p>
                      <a:pPr algn="ctr">
                        <a:lnSpc>
                          <a:spcPct val="100000"/>
                        </a:lnSpc>
                        <a:spcBef>
                          <a:spcPts val="0"/>
                        </a:spcBef>
                        <a:spcAft>
                          <a:spcPts val="0"/>
                        </a:spcAft>
                      </a:pPr>
                      <a:r>
                        <a:rPr lang="es-ES" sz="1500" dirty="0">
                          <a:effectLst/>
                        </a:rPr>
                        <a:t>93.8%</a:t>
                      </a:r>
                      <a:endParaRPr lang="es-ES" sz="1500" b="0" dirty="0">
                        <a:effectLst/>
                        <a:latin typeface="Arial" panose="020B0604020202020204" pitchFamily="34" charset="0"/>
                        <a:ea typeface="Calibri" panose="020F0502020204030204" pitchFamily="34" charset="0"/>
                        <a:cs typeface="Arial" panose="020B0604020202020204" pitchFamily="34"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72829303"/>
                  </a:ext>
                </a:extLst>
              </a:tr>
              <a:tr h="576000">
                <a:tc>
                  <a:txBody>
                    <a:bodyPr/>
                    <a:lstStyle/>
                    <a:p>
                      <a:pPr marL="0" marR="0" lvl="0" indent="0" algn="l" defTabSz="914400" rtl="0" eaLnBrk="1" fontAlgn="base" latinLnBrk="0" hangingPunct="1">
                        <a:lnSpc>
                          <a:spcPct val="100000"/>
                        </a:lnSpc>
                        <a:spcBef>
                          <a:spcPts val="0"/>
                        </a:spcBef>
                        <a:spcAft>
                          <a:spcPts val="0"/>
                        </a:spcAft>
                        <a:buClr>
                          <a:schemeClr val="tx2"/>
                        </a:buClr>
                        <a:buSzTx/>
                        <a:buFont typeface="Calibri" charset="0"/>
                        <a:buNone/>
                        <a:tabLst/>
                      </a:pPr>
                      <a:r>
                        <a:rPr kumimoji="0" lang="en-US" sz="1500" b="1" i="0" u="none" strike="noStrike" kern="1200" cap="none" normalizeH="0" baseline="0" dirty="0">
                          <a:ln>
                            <a:noFill/>
                          </a:ln>
                          <a:solidFill>
                            <a:schemeClr val="tx1"/>
                          </a:solidFill>
                          <a:effectLst/>
                          <a:latin typeface="+mj-lt"/>
                          <a:ea typeface="+mn-ea"/>
                          <a:cs typeface="+mn-cs"/>
                        </a:rPr>
                        <a:t>Median DOR</a:t>
                      </a:r>
                      <a:r>
                        <a:rPr kumimoji="0" lang="en-US" sz="1500" b="0" i="0" u="none" strike="noStrike" kern="1200" cap="none" normalizeH="0" baseline="0" dirty="0">
                          <a:ln>
                            <a:noFill/>
                          </a:ln>
                          <a:solidFill>
                            <a:schemeClr val="tx1"/>
                          </a:solidFill>
                          <a:effectLst/>
                          <a:latin typeface="+mj-lt"/>
                          <a:ea typeface="+mn-ea"/>
                          <a:cs typeface="+mn-cs"/>
                        </a:rPr>
                        <a:t> (m)</a:t>
                      </a:r>
                      <a:endParaRPr kumimoji="0" lang="es-ES" sz="1500" b="0" i="0" u="none" strike="noStrike" kern="1200" cap="none" normalizeH="0" baseline="0" dirty="0">
                        <a:ln>
                          <a:noFill/>
                        </a:ln>
                        <a:solidFill>
                          <a:schemeClr val="tx1"/>
                        </a:solidFill>
                        <a:effectLst/>
                        <a:latin typeface="+mj-lt"/>
                        <a:ea typeface="+mn-ea"/>
                        <a:cs typeface="+mn-cs"/>
                      </a:endParaRPr>
                    </a:p>
                    <a:p>
                      <a:pPr marL="0" marR="0" lvl="0" indent="0" algn="l" defTabSz="914400" rtl="0" eaLnBrk="1" fontAlgn="base" latinLnBrk="0" hangingPunct="1">
                        <a:lnSpc>
                          <a:spcPct val="100000"/>
                        </a:lnSpc>
                        <a:spcBef>
                          <a:spcPts val="0"/>
                        </a:spcBef>
                        <a:spcAft>
                          <a:spcPts val="0"/>
                        </a:spcAft>
                        <a:buClr>
                          <a:schemeClr val="tx2"/>
                        </a:buClr>
                        <a:buSzTx/>
                        <a:buFont typeface="Calibri" charset="0"/>
                        <a:buNone/>
                        <a:tabLst/>
                      </a:pPr>
                      <a:r>
                        <a:rPr kumimoji="0" lang="en-US" sz="1500" b="0" i="0" u="none" strike="noStrike" kern="1200" cap="none" normalizeH="0" baseline="0" dirty="0">
                          <a:ln>
                            <a:noFill/>
                          </a:ln>
                          <a:solidFill>
                            <a:schemeClr val="tx1"/>
                          </a:solidFill>
                          <a:effectLst/>
                          <a:latin typeface="+mj-lt"/>
                          <a:ea typeface="+mn-ea"/>
                          <a:cs typeface="+mn-cs"/>
                        </a:rPr>
                        <a:t>(95% CI)</a:t>
                      </a:r>
                      <a:endParaRPr kumimoji="0" lang="es-ES" sz="1500" b="0" i="0" u="none" strike="noStrike" kern="1200" cap="none" normalizeH="0" baseline="0" dirty="0">
                        <a:ln>
                          <a:noFill/>
                        </a:ln>
                        <a:solidFill>
                          <a:schemeClr val="tx1"/>
                        </a:solidFill>
                        <a:effectLst/>
                        <a:latin typeface="+mj-lt"/>
                        <a:ea typeface="+mn-ea"/>
                        <a:cs typeface="+mn-cs"/>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a:lnSpc>
                          <a:spcPct val="100000"/>
                        </a:lnSpc>
                        <a:spcBef>
                          <a:spcPts val="0"/>
                        </a:spcBef>
                        <a:spcAft>
                          <a:spcPts val="0"/>
                        </a:spcAft>
                      </a:pPr>
                      <a:r>
                        <a:rPr lang="en-US" sz="1500" dirty="0">
                          <a:effectLst/>
                        </a:rPr>
                        <a:t> 6.7+  </a:t>
                      </a:r>
                      <a:endParaRPr lang="es-ES" sz="1500" dirty="0">
                        <a:effectLst/>
                      </a:endParaRPr>
                    </a:p>
                    <a:p>
                      <a:pPr algn="ctr">
                        <a:lnSpc>
                          <a:spcPct val="100000"/>
                        </a:lnSpc>
                        <a:spcBef>
                          <a:spcPts val="0"/>
                        </a:spcBef>
                        <a:spcAft>
                          <a:spcPts val="0"/>
                        </a:spcAft>
                      </a:pPr>
                      <a:r>
                        <a:rPr lang="en-US" sz="1500" dirty="0">
                          <a:effectLst/>
                        </a:rPr>
                        <a:t>(3.0,</a:t>
                      </a:r>
                      <a:r>
                        <a:rPr lang="en-US" sz="1500" baseline="0" dirty="0">
                          <a:effectLst/>
                        </a:rPr>
                        <a:t> </a:t>
                      </a:r>
                      <a:r>
                        <a:rPr lang="en-US" sz="1500" dirty="0">
                          <a:effectLst/>
                        </a:rPr>
                        <a:t>nr)</a:t>
                      </a:r>
                      <a:endParaRPr lang="es-ES" sz="1500" b="1" dirty="0">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a:lnSpc>
                          <a:spcPct val="100000"/>
                        </a:lnSpc>
                        <a:spcBef>
                          <a:spcPts val="0"/>
                        </a:spcBef>
                        <a:spcAft>
                          <a:spcPts val="0"/>
                        </a:spcAft>
                      </a:pPr>
                      <a:r>
                        <a:rPr lang="en-US" sz="1500" dirty="0">
                          <a:effectLst/>
                        </a:rPr>
                        <a:t>7.5+  </a:t>
                      </a:r>
                      <a:endParaRPr lang="es-ES" sz="1500" dirty="0">
                        <a:effectLst/>
                      </a:endParaRPr>
                    </a:p>
                    <a:p>
                      <a:pPr algn="ctr">
                        <a:lnSpc>
                          <a:spcPct val="100000"/>
                        </a:lnSpc>
                        <a:spcBef>
                          <a:spcPts val="0"/>
                        </a:spcBef>
                        <a:spcAft>
                          <a:spcPts val="0"/>
                        </a:spcAft>
                      </a:pPr>
                      <a:r>
                        <a:rPr lang="en-US" sz="1500" dirty="0">
                          <a:effectLst/>
                        </a:rPr>
                        <a:t>(3.0,</a:t>
                      </a:r>
                      <a:r>
                        <a:rPr lang="en-US" sz="1500" baseline="0" dirty="0">
                          <a:effectLst/>
                        </a:rPr>
                        <a:t> </a:t>
                      </a:r>
                      <a:r>
                        <a:rPr lang="en-US" sz="1500" dirty="0">
                          <a:effectLst/>
                        </a:rPr>
                        <a:t>nr)</a:t>
                      </a:r>
                      <a:endParaRPr lang="es-E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a:lnSpc>
                          <a:spcPct val="100000"/>
                        </a:lnSpc>
                        <a:spcBef>
                          <a:spcPts val="0"/>
                        </a:spcBef>
                        <a:spcAft>
                          <a:spcPts val="0"/>
                        </a:spcAft>
                      </a:pPr>
                      <a:r>
                        <a:rPr lang="en-US" sz="1500" dirty="0">
                          <a:effectLst/>
                        </a:rPr>
                        <a:t>3.7+  </a:t>
                      </a:r>
                      <a:endParaRPr lang="es-ES" sz="1500" dirty="0">
                        <a:effectLst/>
                      </a:endParaRPr>
                    </a:p>
                    <a:p>
                      <a:pPr algn="ctr">
                        <a:lnSpc>
                          <a:spcPct val="100000"/>
                        </a:lnSpc>
                        <a:spcBef>
                          <a:spcPts val="0"/>
                        </a:spcBef>
                        <a:spcAft>
                          <a:spcPts val="0"/>
                        </a:spcAft>
                      </a:pPr>
                      <a:r>
                        <a:rPr lang="en-US" sz="1500" dirty="0">
                          <a:effectLst/>
                        </a:rPr>
                        <a:t>(2.8,</a:t>
                      </a:r>
                      <a:r>
                        <a:rPr lang="en-US" sz="1500" baseline="0" dirty="0">
                          <a:effectLst/>
                        </a:rPr>
                        <a:t> </a:t>
                      </a:r>
                      <a:r>
                        <a:rPr lang="en-US" sz="1500" dirty="0">
                          <a:effectLst/>
                        </a:rPr>
                        <a:t>3.7)</a:t>
                      </a:r>
                      <a:endParaRPr lang="es-E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a:lnSpc>
                          <a:spcPct val="100000"/>
                        </a:lnSpc>
                        <a:spcBef>
                          <a:spcPts val="0"/>
                        </a:spcBef>
                        <a:spcAft>
                          <a:spcPts val="0"/>
                        </a:spcAft>
                      </a:pPr>
                      <a:r>
                        <a:rPr lang="en-US" sz="1500" dirty="0">
                          <a:effectLst/>
                        </a:rPr>
                        <a:t>6.7+  </a:t>
                      </a:r>
                      <a:endParaRPr lang="es-ES" sz="1500" dirty="0">
                        <a:effectLst/>
                      </a:endParaRPr>
                    </a:p>
                    <a:p>
                      <a:pPr algn="ctr">
                        <a:lnSpc>
                          <a:spcPct val="100000"/>
                        </a:lnSpc>
                        <a:spcBef>
                          <a:spcPts val="0"/>
                        </a:spcBef>
                        <a:spcAft>
                          <a:spcPts val="0"/>
                        </a:spcAft>
                      </a:pPr>
                      <a:r>
                        <a:rPr lang="en-US" sz="1500" dirty="0">
                          <a:effectLst/>
                        </a:rPr>
                        <a:t>(3.0,</a:t>
                      </a:r>
                      <a:r>
                        <a:rPr lang="en-US" sz="1500" baseline="0" dirty="0">
                          <a:effectLst/>
                        </a:rPr>
                        <a:t> </a:t>
                      </a:r>
                      <a:r>
                        <a:rPr lang="en-US" sz="1500" dirty="0">
                          <a:effectLst/>
                        </a:rPr>
                        <a:t>nr)</a:t>
                      </a:r>
                      <a:endParaRPr lang="es-E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algn="ctr">
                        <a:lnSpc>
                          <a:spcPct val="100000"/>
                        </a:lnSpc>
                        <a:spcBef>
                          <a:spcPts val="0"/>
                        </a:spcBef>
                        <a:spcAft>
                          <a:spcPts val="0"/>
                        </a:spcAft>
                      </a:pPr>
                      <a:r>
                        <a:rPr lang="en-US" sz="1500" dirty="0">
                          <a:effectLst/>
                        </a:rPr>
                        <a:t>3.0+</a:t>
                      </a:r>
                      <a:endParaRPr lang="es-ES" sz="1500" dirty="0">
                        <a:effectLst/>
                      </a:endParaRPr>
                    </a:p>
                    <a:p>
                      <a:pPr algn="ctr">
                        <a:lnSpc>
                          <a:spcPct val="100000"/>
                        </a:lnSpc>
                        <a:spcBef>
                          <a:spcPts val="0"/>
                        </a:spcBef>
                        <a:spcAft>
                          <a:spcPts val="0"/>
                        </a:spcAft>
                      </a:pPr>
                      <a:r>
                        <a:rPr lang="en-US" sz="1500" dirty="0">
                          <a:effectLst/>
                        </a:rPr>
                        <a:t> (2.8,</a:t>
                      </a:r>
                      <a:r>
                        <a:rPr lang="en-US" sz="1500" baseline="0" dirty="0">
                          <a:effectLst/>
                        </a:rPr>
                        <a:t> </a:t>
                      </a:r>
                      <a:r>
                        <a:rPr lang="en-US" sz="1500" dirty="0">
                          <a:effectLst/>
                        </a:rPr>
                        <a:t>nr)</a:t>
                      </a:r>
                      <a:endParaRPr lang="es-ES"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u="none" strike="noStrike" kern="1200" cap="none" spc="0" normalizeH="0" baseline="0" noProof="0" dirty="0">
                          <a:ln>
                            <a:noFill/>
                          </a:ln>
                          <a:effectLst/>
                          <a:uLnTx/>
                          <a:uFillTx/>
                        </a:rPr>
                        <a:t>–</a:t>
                      </a:r>
                      <a:endParaRPr kumimoji="0" lang="es-ES" sz="1500" b="0" i="0" u="none" strike="noStrike" kern="1200" cap="none" spc="0" normalizeH="0" baseline="0" noProof="0" dirty="0">
                        <a:ln>
                          <a:noFill/>
                        </a:ln>
                        <a:solidFill>
                          <a:srgbClr val="2F2F2F"/>
                        </a:solidFill>
                        <a:effectLst/>
                        <a:uLnTx/>
                        <a:uFillTx/>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u="none" strike="noStrike" kern="1200" cap="none" spc="0" normalizeH="0" baseline="0" noProof="0" dirty="0">
                          <a:ln>
                            <a:noFill/>
                          </a:ln>
                          <a:effectLst/>
                          <a:uLnTx/>
                          <a:uFillTx/>
                        </a:rPr>
                        <a:t>6.7+</a:t>
                      </a:r>
                      <a:endParaRPr kumimoji="0" lang="es-ES" sz="1500" u="none" strike="noStrike" kern="1200" cap="none" spc="0" normalizeH="0" baseline="0" noProof="0" dirty="0">
                        <a:ln>
                          <a:noFill/>
                        </a:ln>
                        <a:effectLst/>
                        <a:uLnTx/>
                        <a:uFillTx/>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u="none" strike="noStrike" kern="1200" cap="none" spc="0" normalizeH="0" baseline="0" noProof="0" dirty="0">
                          <a:ln>
                            <a:noFill/>
                          </a:ln>
                          <a:effectLst/>
                          <a:uLnTx/>
                          <a:uFillTx/>
                        </a:rPr>
                        <a:t> (3.0, nr)</a:t>
                      </a:r>
                      <a:endParaRPr kumimoji="0" lang="es-ES" sz="1500" b="0" i="0" u="none" strike="noStrike" kern="1200" cap="none" spc="0" normalizeH="0" baseline="0" noProof="0" dirty="0">
                        <a:ln>
                          <a:noFill/>
                        </a:ln>
                        <a:solidFill>
                          <a:srgbClr val="2F2F2F"/>
                        </a:solidFill>
                        <a:effectLst/>
                        <a:uLnTx/>
                        <a:uFillTx/>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bg1"/>
                    </a:solidFill>
                  </a:tcPr>
                </a:tc>
                <a:extLst>
                  <a:ext uri="{0D108BD9-81ED-4DB2-BD59-A6C34878D82A}">
                    <a16:rowId xmlns:a16="http://schemas.microsoft.com/office/drawing/2014/main" val="1830041051"/>
                  </a:ext>
                </a:extLst>
              </a:tr>
              <a:tr h="576000">
                <a:tc>
                  <a:txBody>
                    <a:bodyPr/>
                    <a:lstStyle/>
                    <a:p>
                      <a:pPr marL="0" marR="0" lvl="0" indent="0" algn="l" defTabSz="914400" rtl="0" eaLnBrk="1" fontAlgn="base" latinLnBrk="0" hangingPunct="1">
                        <a:lnSpc>
                          <a:spcPct val="100000"/>
                        </a:lnSpc>
                        <a:spcBef>
                          <a:spcPts val="0"/>
                        </a:spcBef>
                        <a:spcAft>
                          <a:spcPts val="0"/>
                        </a:spcAft>
                        <a:buClr>
                          <a:schemeClr val="tx2"/>
                        </a:buClr>
                        <a:buSzTx/>
                        <a:buFont typeface="Calibri" charset="0"/>
                        <a:buNone/>
                        <a:tabLst/>
                      </a:pPr>
                      <a:r>
                        <a:rPr kumimoji="0" lang="en-US" sz="1500" b="1" i="0" u="none" strike="noStrike" kern="1200" cap="none" normalizeH="0" baseline="0" dirty="0">
                          <a:ln>
                            <a:noFill/>
                          </a:ln>
                          <a:solidFill>
                            <a:schemeClr val="tx1"/>
                          </a:solidFill>
                          <a:effectLst/>
                          <a:latin typeface="+mj-lt"/>
                          <a:ea typeface="+mn-ea"/>
                          <a:cs typeface="+mn-cs"/>
                        </a:rPr>
                        <a:t>Median PFS </a:t>
                      </a:r>
                      <a:r>
                        <a:rPr kumimoji="0" lang="en-US" sz="1500" b="0" i="0" u="none" strike="noStrike" kern="1200" cap="none" normalizeH="0" baseline="0" dirty="0">
                          <a:ln>
                            <a:noFill/>
                          </a:ln>
                          <a:solidFill>
                            <a:schemeClr val="tx1"/>
                          </a:solidFill>
                          <a:effectLst/>
                          <a:latin typeface="+mj-lt"/>
                          <a:ea typeface="+mn-ea"/>
                          <a:cs typeface="+mn-cs"/>
                        </a:rPr>
                        <a:t>(m)</a:t>
                      </a:r>
                      <a:endParaRPr kumimoji="0" lang="es-ES" sz="1500" b="0" i="0" u="none" strike="noStrike" kern="1200" cap="none" normalizeH="0" baseline="0" dirty="0">
                        <a:ln>
                          <a:noFill/>
                        </a:ln>
                        <a:solidFill>
                          <a:schemeClr val="tx1"/>
                        </a:solidFill>
                        <a:effectLst/>
                        <a:latin typeface="+mj-lt"/>
                        <a:ea typeface="+mn-ea"/>
                        <a:cs typeface="+mn-cs"/>
                      </a:endParaRPr>
                    </a:p>
                    <a:p>
                      <a:pPr marL="0" marR="0" lvl="0" indent="0" algn="l" defTabSz="914400" rtl="0" eaLnBrk="1" fontAlgn="base" latinLnBrk="0" hangingPunct="1">
                        <a:lnSpc>
                          <a:spcPct val="100000"/>
                        </a:lnSpc>
                        <a:spcBef>
                          <a:spcPts val="0"/>
                        </a:spcBef>
                        <a:spcAft>
                          <a:spcPts val="0"/>
                        </a:spcAft>
                        <a:buClr>
                          <a:schemeClr val="tx2"/>
                        </a:buClr>
                        <a:buSzTx/>
                        <a:buFont typeface="Calibri" charset="0"/>
                        <a:buNone/>
                        <a:tabLst/>
                      </a:pPr>
                      <a:r>
                        <a:rPr kumimoji="0" lang="en-US" sz="1500" b="0" i="0" u="none" strike="noStrike" kern="1200" cap="none" normalizeH="0" baseline="0" dirty="0">
                          <a:ln>
                            <a:noFill/>
                          </a:ln>
                          <a:solidFill>
                            <a:schemeClr val="tx1"/>
                          </a:solidFill>
                          <a:effectLst/>
                          <a:latin typeface="+mj-lt"/>
                          <a:ea typeface="+mn-ea"/>
                          <a:cs typeface="+mn-cs"/>
                        </a:rPr>
                        <a:t>(95% CI)</a:t>
                      </a:r>
                      <a:endParaRPr kumimoji="0" lang="es-ES" sz="1500" b="0" i="0" u="none" strike="noStrike" kern="1200" cap="none" normalizeH="0" baseline="0" dirty="0">
                        <a:ln>
                          <a:noFill/>
                        </a:ln>
                        <a:solidFill>
                          <a:schemeClr val="tx1"/>
                        </a:solidFill>
                        <a:effectLst/>
                        <a:latin typeface="+mj-lt"/>
                        <a:ea typeface="+mn-ea"/>
                        <a:cs typeface="+mn-cs"/>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FDF7E7"/>
                    </a:solidFill>
                  </a:tcPr>
                </a:tc>
                <a:tc>
                  <a:txBody>
                    <a:bodyPr/>
                    <a:lstStyle/>
                    <a:p>
                      <a:pPr algn="ctr">
                        <a:lnSpc>
                          <a:spcPct val="100000"/>
                        </a:lnSpc>
                        <a:spcBef>
                          <a:spcPts val="0"/>
                        </a:spcBef>
                        <a:spcAft>
                          <a:spcPts val="0"/>
                        </a:spcAft>
                      </a:pPr>
                      <a:r>
                        <a:rPr lang="en-US" sz="1500" b="1" dirty="0">
                          <a:effectLst/>
                        </a:rPr>
                        <a:t>6.2+  </a:t>
                      </a:r>
                      <a:endParaRPr lang="es-ES" sz="1500" b="1" dirty="0">
                        <a:effectLst/>
                      </a:endParaRPr>
                    </a:p>
                    <a:p>
                      <a:pPr algn="ctr">
                        <a:lnSpc>
                          <a:spcPct val="100000"/>
                        </a:lnSpc>
                        <a:spcBef>
                          <a:spcPts val="0"/>
                        </a:spcBef>
                        <a:spcAft>
                          <a:spcPts val="0"/>
                        </a:spcAft>
                      </a:pPr>
                      <a:r>
                        <a:rPr lang="en-US" sz="1500" b="1" dirty="0">
                          <a:effectLst/>
                        </a:rPr>
                        <a:t>(4.3,</a:t>
                      </a:r>
                      <a:r>
                        <a:rPr lang="en-US" sz="1500" b="1" baseline="0" dirty="0">
                          <a:effectLst/>
                        </a:rPr>
                        <a:t> </a:t>
                      </a:r>
                      <a:r>
                        <a:rPr lang="en-US" sz="1500" b="1" dirty="0">
                          <a:effectLst/>
                        </a:rPr>
                        <a:t>8.5)</a:t>
                      </a:r>
                      <a:endParaRPr lang="es-ES" sz="15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FDF7E7"/>
                    </a:solidFill>
                  </a:tcPr>
                </a:tc>
                <a:tc>
                  <a:txBody>
                    <a:bodyPr/>
                    <a:lstStyle/>
                    <a:p>
                      <a:pPr algn="ctr">
                        <a:lnSpc>
                          <a:spcPct val="100000"/>
                        </a:lnSpc>
                        <a:spcBef>
                          <a:spcPts val="0"/>
                        </a:spcBef>
                        <a:spcAft>
                          <a:spcPts val="0"/>
                        </a:spcAft>
                      </a:pPr>
                      <a:r>
                        <a:rPr lang="en-US" sz="1500" b="1" dirty="0">
                          <a:effectLst/>
                        </a:rPr>
                        <a:t>8.1+  </a:t>
                      </a:r>
                      <a:endParaRPr lang="es-ES" sz="1500" b="1" dirty="0">
                        <a:effectLst/>
                      </a:endParaRPr>
                    </a:p>
                    <a:p>
                      <a:pPr algn="ctr">
                        <a:lnSpc>
                          <a:spcPct val="100000"/>
                        </a:lnSpc>
                        <a:spcBef>
                          <a:spcPts val="0"/>
                        </a:spcBef>
                        <a:spcAft>
                          <a:spcPts val="0"/>
                        </a:spcAft>
                      </a:pPr>
                      <a:r>
                        <a:rPr lang="en-US" sz="1500" b="1" dirty="0">
                          <a:effectLst/>
                        </a:rPr>
                        <a:t>(4.3,</a:t>
                      </a:r>
                      <a:r>
                        <a:rPr lang="en-US" sz="1500" b="1" baseline="0" dirty="0">
                          <a:effectLst/>
                        </a:rPr>
                        <a:t> </a:t>
                      </a:r>
                      <a:r>
                        <a:rPr lang="en-US" sz="1500" b="1" dirty="0">
                          <a:effectLst/>
                        </a:rPr>
                        <a:t>nr)</a:t>
                      </a:r>
                      <a:endParaRPr lang="es-ES" sz="15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FDF7E7"/>
                    </a:solidFill>
                  </a:tcPr>
                </a:tc>
                <a:tc>
                  <a:txBody>
                    <a:bodyPr/>
                    <a:lstStyle/>
                    <a:p>
                      <a:pPr algn="ctr">
                        <a:lnSpc>
                          <a:spcPct val="100000"/>
                        </a:lnSpc>
                        <a:spcBef>
                          <a:spcPts val="0"/>
                        </a:spcBef>
                        <a:spcAft>
                          <a:spcPts val="0"/>
                        </a:spcAft>
                      </a:pPr>
                      <a:r>
                        <a:rPr lang="en-US" sz="1500" b="1" dirty="0">
                          <a:effectLst/>
                        </a:rPr>
                        <a:t>4.8+ </a:t>
                      </a:r>
                      <a:endParaRPr lang="es-ES" sz="1500" b="1" dirty="0">
                        <a:effectLst/>
                      </a:endParaRPr>
                    </a:p>
                    <a:p>
                      <a:pPr algn="ctr">
                        <a:lnSpc>
                          <a:spcPct val="100000"/>
                        </a:lnSpc>
                        <a:spcBef>
                          <a:spcPts val="0"/>
                        </a:spcBef>
                        <a:spcAft>
                          <a:spcPts val="0"/>
                        </a:spcAft>
                      </a:pPr>
                      <a:r>
                        <a:rPr lang="en-US" sz="1500" b="1" dirty="0">
                          <a:effectLst/>
                        </a:rPr>
                        <a:t>(0.7,</a:t>
                      </a:r>
                      <a:r>
                        <a:rPr lang="en-US" sz="1500" b="1" baseline="0" dirty="0">
                          <a:effectLst/>
                        </a:rPr>
                        <a:t> </a:t>
                      </a:r>
                      <a:r>
                        <a:rPr lang="en-US" sz="1500" b="1" dirty="0">
                          <a:effectLst/>
                        </a:rPr>
                        <a:t>5.0)</a:t>
                      </a:r>
                      <a:endParaRPr lang="es-ES" sz="15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FDF7E7"/>
                    </a:solidFill>
                  </a:tcPr>
                </a:tc>
                <a:tc>
                  <a:txBody>
                    <a:bodyPr/>
                    <a:lstStyle/>
                    <a:p>
                      <a:pPr algn="ctr">
                        <a:lnSpc>
                          <a:spcPct val="100000"/>
                        </a:lnSpc>
                        <a:spcBef>
                          <a:spcPts val="0"/>
                        </a:spcBef>
                        <a:spcAft>
                          <a:spcPts val="0"/>
                        </a:spcAft>
                      </a:pPr>
                      <a:r>
                        <a:rPr lang="en-US" sz="1500" b="1" dirty="0">
                          <a:effectLst/>
                        </a:rPr>
                        <a:t>8.3+  </a:t>
                      </a:r>
                      <a:endParaRPr lang="es-ES" sz="1500" b="1" dirty="0">
                        <a:effectLst/>
                      </a:endParaRPr>
                    </a:p>
                    <a:p>
                      <a:pPr algn="ctr">
                        <a:lnSpc>
                          <a:spcPct val="100000"/>
                        </a:lnSpc>
                        <a:spcBef>
                          <a:spcPts val="0"/>
                        </a:spcBef>
                        <a:spcAft>
                          <a:spcPts val="0"/>
                        </a:spcAft>
                      </a:pPr>
                      <a:r>
                        <a:rPr lang="en-US" sz="1500" b="1" dirty="0">
                          <a:effectLst/>
                        </a:rPr>
                        <a:t>(4.8,</a:t>
                      </a:r>
                      <a:r>
                        <a:rPr lang="en-US" sz="1500" b="1" baseline="0" dirty="0">
                          <a:effectLst/>
                        </a:rPr>
                        <a:t> </a:t>
                      </a:r>
                      <a:r>
                        <a:rPr lang="en-US" sz="1500" b="1" dirty="0">
                          <a:effectLst/>
                        </a:rPr>
                        <a:t>nr)</a:t>
                      </a:r>
                      <a:endParaRPr lang="es-ES" sz="15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FDF7E7"/>
                    </a:solidFill>
                  </a:tcPr>
                </a:tc>
                <a:tc>
                  <a:txBody>
                    <a:bodyPr/>
                    <a:lstStyle/>
                    <a:p>
                      <a:pPr algn="ctr">
                        <a:lnSpc>
                          <a:spcPct val="100000"/>
                        </a:lnSpc>
                        <a:spcBef>
                          <a:spcPts val="0"/>
                        </a:spcBef>
                        <a:spcAft>
                          <a:spcPts val="0"/>
                        </a:spcAft>
                      </a:pPr>
                      <a:r>
                        <a:rPr lang="en-US" sz="1500" b="1" dirty="0">
                          <a:effectLst/>
                        </a:rPr>
                        <a:t>4.2+ </a:t>
                      </a:r>
                      <a:endParaRPr lang="es-ES" sz="1500" b="1" dirty="0">
                        <a:effectLst/>
                      </a:endParaRPr>
                    </a:p>
                    <a:p>
                      <a:pPr algn="ctr">
                        <a:lnSpc>
                          <a:spcPct val="100000"/>
                        </a:lnSpc>
                        <a:spcBef>
                          <a:spcPts val="0"/>
                        </a:spcBef>
                        <a:spcAft>
                          <a:spcPts val="0"/>
                        </a:spcAft>
                      </a:pPr>
                      <a:r>
                        <a:rPr lang="en-US" sz="1500" b="1" dirty="0">
                          <a:effectLst/>
                        </a:rPr>
                        <a:t>(0.7,</a:t>
                      </a:r>
                      <a:r>
                        <a:rPr lang="en-US" sz="1500" b="1" baseline="0" dirty="0">
                          <a:effectLst/>
                        </a:rPr>
                        <a:t> </a:t>
                      </a:r>
                      <a:r>
                        <a:rPr lang="en-US" sz="1500" b="1" dirty="0">
                          <a:effectLst/>
                        </a:rPr>
                        <a:t>7.2)</a:t>
                      </a:r>
                      <a:endParaRPr lang="es-ES" sz="15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FDF7E7"/>
                    </a:solidFill>
                  </a:tcPr>
                </a:tc>
                <a:tc>
                  <a:txBody>
                    <a:bodyPr/>
                    <a:lstStyle/>
                    <a:p>
                      <a:pPr algn="ctr">
                        <a:lnSpc>
                          <a:spcPct val="100000"/>
                        </a:lnSpc>
                        <a:spcBef>
                          <a:spcPts val="0"/>
                        </a:spcBef>
                        <a:spcAft>
                          <a:spcPts val="0"/>
                        </a:spcAft>
                      </a:pPr>
                      <a:r>
                        <a:rPr lang="en-US" sz="1500" b="1" dirty="0">
                          <a:effectLst/>
                        </a:rPr>
                        <a:t>7.2+ </a:t>
                      </a:r>
                      <a:endParaRPr lang="es-ES" sz="1500" b="1" dirty="0">
                        <a:effectLst/>
                      </a:endParaRPr>
                    </a:p>
                    <a:p>
                      <a:pPr algn="ctr">
                        <a:lnSpc>
                          <a:spcPct val="100000"/>
                        </a:lnSpc>
                        <a:spcBef>
                          <a:spcPts val="0"/>
                        </a:spcBef>
                        <a:spcAft>
                          <a:spcPts val="0"/>
                        </a:spcAft>
                      </a:pPr>
                      <a:r>
                        <a:rPr lang="en-US" sz="1500" b="1" dirty="0">
                          <a:effectLst/>
                        </a:rPr>
                        <a:t>(1.1,</a:t>
                      </a:r>
                      <a:r>
                        <a:rPr lang="en-US" sz="1500" b="1" baseline="0" dirty="0">
                          <a:effectLst/>
                        </a:rPr>
                        <a:t> </a:t>
                      </a:r>
                      <a:r>
                        <a:rPr lang="en-US" sz="1500" b="1" dirty="0">
                          <a:effectLst/>
                        </a:rPr>
                        <a:t>7.2)</a:t>
                      </a:r>
                      <a:endParaRPr lang="es-ES" sz="15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FDF7E7"/>
                    </a:solidFill>
                  </a:tcPr>
                </a:tc>
                <a:tc>
                  <a:txBody>
                    <a:bodyPr/>
                    <a:lstStyle/>
                    <a:p>
                      <a:pPr algn="ctr">
                        <a:lnSpc>
                          <a:spcPct val="100000"/>
                        </a:lnSpc>
                        <a:spcBef>
                          <a:spcPts val="0"/>
                        </a:spcBef>
                        <a:spcAft>
                          <a:spcPts val="0"/>
                        </a:spcAft>
                      </a:pPr>
                      <a:r>
                        <a:rPr lang="en-US" sz="1500" b="1" dirty="0">
                          <a:effectLst/>
                        </a:rPr>
                        <a:t>6.2+ </a:t>
                      </a:r>
                      <a:endParaRPr lang="es-ES" sz="1500" b="1" dirty="0">
                        <a:effectLst/>
                      </a:endParaRPr>
                    </a:p>
                    <a:p>
                      <a:pPr algn="ctr">
                        <a:lnSpc>
                          <a:spcPct val="100000"/>
                        </a:lnSpc>
                        <a:spcBef>
                          <a:spcPts val="0"/>
                        </a:spcBef>
                        <a:spcAft>
                          <a:spcPts val="0"/>
                        </a:spcAft>
                      </a:pPr>
                      <a:r>
                        <a:rPr lang="en-US" sz="1500" b="1" dirty="0">
                          <a:effectLst/>
                        </a:rPr>
                        <a:t>(4.3,</a:t>
                      </a:r>
                      <a:r>
                        <a:rPr lang="en-US" sz="1500" b="1" baseline="0" dirty="0">
                          <a:effectLst/>
                        </a:rPr>
                        <a:t> </a:t>
                      </a:r>
                      <a:r>
                        <a:rPr lang="en-US" sz="1500" b="1" dirty="0">
                          <a:effectLst/>
                        </a:rPr>
                        <a:t>9.7)</a:t>
                      </a:r>
                      <a:endParaRPr lang="es-ES" sz="1500" b="1"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108000" marR="10800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rgbClr val="FDF7E7"/>
                    </a:solidFill>
                  </a:tcPr>
                </a:tc>
                <a:extLst>
                  <a:ext uri="{0D108BD9-81ED-4DB2-BD59-A6C34878D82A}">
                    <a16:rowId xmlns:a16="http://schemas.microsoft.com/office/drawing/2014/main" val="225118300"/>
                  </a:ext>
                </a:extLst>
              </a:tr>
            </a:tbl>
          </a:graphicData>
        </a:graphic>
      </p:graphicFrame>
      <p:sp>
        <p:nvSpPr>
          <p:cNvPr id="6" name="Text Placeholder 3">
            <a:extLst>
              <a:ext uri="{FF2B5EF4-FFF2-40B4-BE49-F238E27FC236}">
                <a16:creationId xmlns:a16="http://schemas.microsoft.com/office/drawing/2014/main" id="{E3B2B4FF-45A6-456F-83A7-557B2CEB3E32}"/>
              </a:ext>
            </a:extLst>
          </p:cNvPr>
          <p:cNvSpPr txBox="1">
            <a:spLocks/>
          </p:cNvSpPr>
          <p:nvPr/>
        </p:nvSpPr>
        <p:spPr>
          <a:xfrm>
            <a:off x="556999" y="6298272"/>
            <a:ext cx="3592330" cy="160813"/>
          </a:xfrm>
          <a:prstGeom prst="rect">
            <a:avLst/>
          </a:prstGeom>
          <a:noFill/>
          <a:ln w="9525" algn="ctr">
            <a:noFill/>
            <a:miter lim="800000"/>
            <a:headEnd type="none" w="sm" len="sm"/>
            <a:tailEnd type="none" w="sm" len="sm"/>
          </a:ln>
          <a:effectLst/>
        </p:spPr>
        <p:txBody>
          <a:bodyPr vert="horz" wrap="none" lIns="0" tIns="0" rIns="0" bIns="0" rtlCol="0" anchor="b">
            <a:spAutoFit/>
          </a:bodyPr>
          <a:lstStyle>
            <a:lvl1pPr marL="0" indent="0" algn="l" defTabSz="914400" rtl="0" eaLnBrk="1" latinLnBrk="0" hangingPunct="1">
              <a:lnSpc>
                <a:spcPct val="100000"/>
              </a:lnSpc>
              <a:spcBef>
                <a:spcPts val="1200"/>
              </a:spcBef>
              <a:spcAft>
                <a:spcPts val="600"/>
              </a:spcAft>
              <a:buFont typeface="Arial" panose="020B0604020202020204" pitchFamily="34" charset="0"/>
              <a:buNone/>
              <a:defRPr sz="2000" b="1" kern="1200" spc="50" baseline="0">
                <a:solidFill>
                  <a:srgbClr val="811167"/>
                </a:solidFill>
                <a:latin typeface="+mn-lt"/>
                <a:ea typeface="+mn-ea"/>
                <a:cs typeface="+mn-cs"/>
              </a:defRPr>
            </a:lvl1pPr>
            <a:lvl2pPr marL="271463" indent="-271463" algn="l" defTabSz="914400" rtl="0" eaLnBrk="1" latinLnBrk="0" hangingPunct="1">
              <a:lnSpc>
                <a:spcPct val="100000"/>
              </a:lnSpc>
              <a:spcBef>
                <a:spcPts val="400"/>
              </a:spcBef>
              <a:spcAft>
                <a:spcPts val="400"/>
              </a:spcAft>
              <a:buClr>
                <a:schemeClr val="accent4"/>
              </a:buClr>
              <a:buFont typeface="Calibri" panose="020F0502020204030204" pitchFamily="34" charset="0"/>
              <a:buChar char="&gt;"/>
              <a:defRPr sz="1800" kern="1200">
                <a:solidFill>
                  <a:schemeClr val="tx1"/>
                </a:solidFill>
                <a:latin typeface="+mn-lt"/>
                <a:ea typeface="+mn-ea"/>
                <a:cs typeface="+mn-cs"/>
              </a:defRPr>
            </a:lvl2pPr>
            <a:lvl3pPr marL="534988" indent="-263525" algn="l" defTabSz="914400" rtl="0" eaLnBrk="1" latinLnBrk="0" hangingPunct="1">
              <a:lnSpc>
                <a:spcPct val="100000"/>
              </a:lnSpc>
              <a:spcBef>
                <a:spcPts val="0"/>
              </a:spcBef>
              <a:spcAft>
                <a:spcPts val="400"/>
              </a:spcAft>
              <a:buClr>
                <a:schemeClr val="accent5"/>
              </a:buClr>
              <a:buFont typeface="Calibri" panose="020F0502020204030204" pitchFamily="34" charset="0"/>
              <a:buChar char="‒"/>
              <a:defRPr sz="1600" kern="1200">
                <a:solidFill>
                  <a:schemeClr val="tx1"/>
                </a:solidFill>
                <a:latin typeface="+mn-lt"/>
                <a:ea typeface="+mn-ea"/>
                <a:cs typeface="+mn-cs"/>
              </a:defRPr>
            </a:lvl3pPr>
            <a:lvl4pPr marL="808038" indent="-273050" algn="l" defTabSz="914400" rtl="0" eaLnBrk="1" latinLnBrk="0" hangingPunct="1">
              <a:lnSpc>
                <a:spcPct val="100000"/>
              </a:lnSpc>
              <a:spcBef>
                <a:spcPts val="0"/>
              </a:spcBef>
              <a:spcAft>
                <a:spcPts val="400"/>
              </a:spcAft>
              <a:buClr>
                <a:schemeClr val="accent5"/>
              </a:buClr>
              <a:buFont typeface="Calibri" panose="020F0502020204030204" pitchFamily="34" charset="0"/>
              <a:buChar char="‒"/>
              <a:defRPr sz="1400" kern="1200">
                <a:solidFill>
                  <a:schemeClr val="tx1"/>
                </a:solidFill>
                <a:latin typeface="+mn-lt"/>
                <a:ea typeface="+mn-ea"/>
                <a:cs typeface="+mn-cs"/>
              </a:defRPr>
            </a:lvl4pPr>
            <a:lvl5pPr marL="1079500" indent="-271463" algn="l" defTabSz="914400" rtl="0" eaLnBrk="1" latinLnBrk="0" hangingPunct="1">
              <a:lnSpc>
                <a:spcPct val="100000"/>
              </a:lnSpc>
              <a:spcBef>
                <a:spcPts val="0"/>
              </a:spcBef>
              <a:spcAft>
                <a:spcPts val="400"/>
              </a:spcAft>
              <a:buClr>
                <a:schemeClr val="accent5"/>
              </a:buClr>
              <a:buFont typeface="Calibri" panose="020F050202020403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1219170">
              <a:lnSpc>
                <a:spcPct val="95000"/>
              </a:lnSpc>
              <a:spcBef>
                <a:spcPts val="0"/>
              </a:spcBef>
              <a:spcAft>
                <a:spcPts val="200"/>
              </a:spcAft>
              <a:defRPr/>
            </a:pPr>
            <a:r>
              <a:rPr lang="it-IT" sz="1100" i="1" spc="0" dirty="0">
                <a:solidFill>
                  <a:srgbClr val="000000"/>
                </a:solidFill>
                <a:latin typeface="Arial" panose="020B0604020202020204"/>
                <a:ea typeface="Arial Unicode MS" pitchFamily="34" charset="-128"/>
                <a:cs typeface="Arial Unicode MS" pitchFamily="34" charset="-128"/>
              </a:rPr>
              <a:t>1. </a:t>
            </a:r>
            <a:r>
              <a:rPr lang="it-IT" sz="1100" b="0" i="1" spc="0" dirty="0">
                <a:solidFill>
                  <a:srgbClr val="000000"/>
                </a:solidFill>
                <a:latin typeface="Arial" panose="020B0604020202020204"/>
                <a:ea typeface="Arial Unicode MS" pitchFamily="34" charset="-128"/>
                <a:cs typeface="Arial Unicode MS" pitchFamily="34" charset="-128"/>
              </a:rPr>
              <a:t>Ponce-Aix S. Presented at WCLC 2020. Oral OA11.04.</a:t>
            </a:r>
          </a:p>
        </p:txBody>
      </p:sp>
      <p:sp>
        <p:nvSpPr>
          <p:cNvPr id="8" name="TextBox 7">
            <a:extLst>
              <a:ext uri="{FF2B5EF4-FFF2-40B4-BE49-F238E27FC236}">
                <a16:creationId xmlns:a16="http://schemas.microsoft.com/office/drawing/2014/main" id="{2305C9E8-41F2-DD49-A858-DE91F1B59273}"/>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435409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4" name="Grupo 23"/>
          <p:cNvGrpSpPr/>
          <p:nvPr/>
        </p:nvGrpSpPr>
        <p:grpSpPr>
          <a:xfrm>
            <a:off x="467779" y="829891"/>
            <a:ext cx="10828872" cy="4945264"/>
            <a:chOff x="486829" y="1476345"/>
            <a:chExt cx="10828872" cy="4945264"/>
          </a:xfrm>
        </p:grpSpPr>
        <p:sp>
          <p:nvSpPr>
            <p:cNvPr id="34" name="Rectángulo 33"/>
            <p:cNvSpPr/>
            <p:nvPr/>
          </p:nvSpPr>
          <p:spPr>
            <a:xfrm>
              <a:off x="495301" y="1476345"/>
              <a:ext cx="5295900" cy="4945264"/>
            </a:xfrm>
            <a:prstGeom prst="rect">
              <a:avLst/>
            </a:prstGeom>
            <a:ln w="19050">
              <a:solidFill>
                <a:srgbClr val="345487"/>
              </a:solidFill>
            </a:ln>
          </p:spPr>
          <p:style>
            <a:lnRef idx="2">
              <a:schemeClr val="accent5"/>
            </a:lnRef>
            <a:fillRef idx="1">
              <a:schemeClr val="lt1"/>
            </a:fillRef>
            <a:effectRef idx="0">
              <a:schemeClr val="accent5"/>
            </a:effectRef>
            <a:fontRef idx="minor">
              <a:schemeClr val="dk1"/>
            </a:fontRef>
          </p:style>
          <p:txBody>
            <a:bodyPr rtlCol="0" anchor="ctr"/>
            <a:lstStyle/>
            <a:p>
              <a:pPr algn="ctr" defTabSz="914354">
                <a:defRPr/>
              </a:pPr>
              <a:endParaRPr lang="es-ES">
                <a:solidFill>
                  <a:srgbClr val="002060"/>
                </a:solidFill>
                <a:latin typeface="Calibri" panose="020F0502020204030204"/>
              </a:endParaRPr>
            </a:p>
          </p:txBody>
        </p:sp>
        <p:cxnSp>
          <p:nvCxnSpPr>
            <p:cNvPr id="35" name="Conector recto 34"/>
            <p:cNvCxnSpPr/>
            <p:nvPr/>
          </p:nvCxnSpPr>
          <p:spPr>
            <a:xfrm>
              <a:off x="495300" y="5151442"/>
              <a:ext cx="5295900" cy="2497"/>
            </a:xfrm>
            <a:prstGeom prst="line">
              <a:avLst/>
            </a:prstGeom>
            <a:ln w="19050">
              <a:solidFill>
                <a:srgbClr val="345487"/>
              </a:solidFill>
            </a:ln>
          </p:spPr>
          <p:style>
            <a:lnRef idx="1">
              <a:schemeClr val="accent5"/>
            </a:lnRef>
            <a:fillRef idx="0">
              <a:schemeClr val="accent5"/>
            </a:fillRef>
            <a:effectRef idx="0">
              <a:schemeClr val="accent5"/>
            </a:effectRef>
            <a:fontRef idx="minor">
              <a:schemeClr val="tx1"/>
            </a:fontRef>
          </p:style>
        </p:cxnSp>
        <p:sp>
          <p:nvSpPr>
            <p:cNvPr id="37" name="Rectángulo 36"/>
            <p:cNvSpPr/>
            <p:nvPr/>
          </p:nvSpPr>
          <p:spPr>
            <a:xfrm>
              <a:off x="6019801" y="1476345"/>
              <a:ext cx="5295900" cy="4945263"/>
            </a:xfrm>
            <a:prstGeom prst="rect">
              <a:avLst/>
            </a:prstGeom>
            <a:ln w="19050">
              <a:solidFill>
                <a:srgbClr val="345487"/>
              </a:solidFill>
            </a:ln>
          </p:spPr>
          <p:style>
            <a:lnRef idx="2">
              <a:schemeClr val="accent5"/>
            </a:lnRef>
            <a:fillRef idx="1">
              <a:schemeClr val="lt1"/>
            </a:fillRef>
            <a:effectRef idx="0">
              <a:schemeClr val="accent5"/>
            </a:effectRef>
            <a:fontRef idx="minor">
              <a:schemeClr val="dk1"/>
            </a:fontRef>
          </p:style>
          <p:txBody>
            <a:bodyPr rtlCol="0" anchor="ctr"/>
            <a:lstStyle/>
            <a:p>
              <a:pPr algn="ctr" defTabSz="914354">
                <a:defRPr/>
              </a:pPr>
              <a:endParaRPr lang="es-ES">
                <a:solidFill>
                  <a:srgbClr val="002060"/>
                </a:solidFill>
                <a:latin typeface="Calibri" panose="020F0502020204030204"/>
              </a:endParaRPr>
            </a:p>
          </p:txBody>
        </p:sp>
        <p:cxnSp>
          <p:nvCxnSpPr>
            <p:cNvPr id="38" name="Conector recto 37"/>
            <p:cNvCxnSpPr/>
            <p:nvPr/>
          </p:nvCxnSpPr>
          <p:spPr>
            <a:xfrm>
              <a:off x="6019800" y="5163480"/>
              <a:ext cx="5295900" cy="2497"/>
            </a:xfrm>
            <a:prstGeom prst="line">
              <a:avLst/>
            </a:prstGeom>
            <a:ln w="19050">
              <a:solidFill>
                <a:srgbClr val="345487"/>
              </a:solidFill>
            </a:ln>
          </p:spPr>
          <p:style>
            <a:lnRef idx="1">
              <a:schemeClr val="accent5"/>
            </a:lnRef>
            <a:fillRef idx="0">
              <a:schemeClr val="accent5"/>
            </a:fillRef>
            <a:effectRef idx="0">
              <a:schemeClr val="accent5"/>
            </a:effectRef>
            <a:fontRef idx="minor">
              <a:schemeClr val="tx1"/>
            </a:fontRef>
          </p:style>
        </p:cxnSp>
        <p:cxnSp>
          <p:nvCxnSpPr>
            <p:cNvPr id="39" name="Conector recto 38"/>
            <p:cNvCxnSpPr/>
            <p:nvPr/>
          </p:nvCxnSpPr>
          <p:spPr>
            <a:xfrm>
              <a:off x="486829" y="3968764"/>
              <a:ext cx="5295900" cy="2497"/>
            </a:xfrm>
            <a:prstGeom prst="line">
              <a:avLst/>
            </a:prstGeom>
            <a:ln w="19050">
              <a:solidFill>
                <a:srgbClr val="345487"/>
              </a:solidFill>
            </a:ln>
          </p:spPr>
          <p:style>
            <a:lnRef idx="1">
              <a:schemeClr val="accent5"/>
            </a:lnRef>
            <a:fillRef idx="0">
              <a:schemeClr val="accent5"/>
            </a:fillRef>
            <a:effectRef idx="0">
              <a:schemeClr val="accent5"/>
            </a:effectRef>
            <a:fontRef idx="minor">
              <a:schemeClr val="tx1"/>
            </a:fontRef>
          </p:style>
        </p:cxnSp>
        <p:cxnSp>
          <p:nvCxnSpPr>
            <p:cNvPr id="40" name="Conector recto 39"/>
            <p:cNvCxnSpPr/>
            <p:nvPr/>
          </p:nvCxnSpPr>
          <p:spPr>
            <a:xfrm>
              <a:off x="6019800" y="3967912"/>
              <a:ext cx="5295900" cy="2497"/>
            </a:xfrm>
            <a:prstGeom prst="line">
              <a:avLst/>
            </a:prstGeom>
            <a:ln w="19050">
              <a:solidFill>
                <a:srgbClr val="345487"/>
              </a:solidFill>
            </a:ln>
          </p:spPr>
          <p:style>
            <a:lnRef idx="1">
              <a:schemeClr val="accent5"/>
            </a:lnRef>
            <a:fillRef idx="0">
              <a:schemeClr val="accent5"/>
            </a:fillRef>
            <a:effectRef idx="0">
              <a:schemeClr val="accent5"/>
            </a:effectRef>
            <a:fontRef idx="minor">
              <a:schemeClr val="tx1"/>
            </a:fontRef>
          </p:style>
        </p:cxnSp>
      </p:grpSp>
      <p:sp>
        <p:nvSpPr>
          <p:cNvPr id="48" name="Rectángulo 47"/>
          <p:cNvSpPr/>
          <p:nvPr/>
        </p:nvSpPr>
        <p:spPr>
          <a:xfrm>
            <a:off x="521155" y="3413326"/>
            <a:ext cx="1213232" cy="338554"/>
          </a:xfrm>
          <a:prstGeom prst="rect">
            <a:avLst/>
          </a:prstGeom>
        </p:spPr>
        <p:txBody>
          <a:bodyPr wrap="square">
            <a:spAutoFit/>
          </a:bodyPr>
          <a:lstStyle/>
          <a:p>
            <a:pPr defTabSz="914354">
              <a:defRPr/>
            </a:pPr>
            <a:r>
              <a:rPr lang="es-ES" sz="1600" b="1" dirty="0">
                <a:solidFill>
                  <a:srgbClr val="002060"/>
                </a:solidFill>
                <a:latin typeface="Calibri" panose="020F0502020204030204"/>
              </a:rPr>
              <a:t>Tumor </a:t>
            </a:r>
            <a:r>
              <a:rPr lang="es-ES" sz="1600" b="1" dirty="0" err="1">
                <a:solidFill>
                  <a:srgbClr val="002060"/>
                </a:solidFill>
                <a:latin typeface="Calibri" panose="020F0502020204030204"/>
              </a:rPr>
              <a:t>cells</a:t>
            </a:r>
            <a:endParaRPr lang="es-ES" sz="1600" b="1" dirty="0">
              <a:solidFill>
                <a:srgbClr val="002060"/>
              </a:solidFill>
              <a:latin typeface="Calibri" panose="020F0502020204030204"/>
            </a:endParaRPr>
          </a:p>
        </p:txBody>
      </p:sp>
      <p:sp>
        <p:nvSpPr>
          <p:cNvPr id="49" name="Rectángulo 48"/>
          <p:cNvSpPr/>
          <p:nvPr/>
        </p:nvSpPr>
        <p:spPr>
          <a:xfrm>
            <a:off x="521156" y="4640278"/>
            <a:ext cx="1374413" cy="338554"/>
          </a:xfrm>
          <a:prstGeom prst="rect">
            <a:avLst/>
          </a:prstGeom>
        </p:spPr>
        <p:txBody>
          <a:bodyPr wrap="square">
            <a:spAutoFit/>
          </a:bodyPr>
          <a:lstStyle/>
          <a:p>
            <a:pPr defTabSz="914354">
              <a:defRPr/>
            </a:pPr>
            <a:r>
              <a:rPr lang="es-ES" sz="1600" b="1" dirty="0">
                <a:solidFill>
                  <a:srgbClr val="002060"/>
                </a:solidFill>
                <a:latin typeface="Calibri" panose="020F0502020204030204"/>
              </a:rPr>
              <a:t>Tumor </a:t>
            </a:r>
            <a:r>
              <a:rPr lang="es-ES" sz="1600" b="1" dirty="0" err="1">
                <a:solidFill>
                  <a:srgbClr val="002060"/>
                </a:solidFill>
                <a:latin typeface="Calibri" panose="020F0502020204030204"/>
              </a:rPr>
              <a:t>cells</a:t>
            </a:r>
            <a:endParaRPr lang="es-ES" sz="1600" b="1" dirty="0">
              <a:solidFill>
                <a:srgbClr val="002060"/>
              </a:solidFill>
              <a:latin typeface="Calibri" panose="020F0502020204030204"/>
            </a:endParaRPr>
          </a:p>
        </p:txBody>
      </p:sp>
      <p:sp>
        <p:nvSpPr>
          <p:cNvPr id="50" name="CuadroTexto 49"/>
          <p:cNvSpPr txBox="1"/>
          <p:nvPr/>
        </p:nvSpPr>
        <p:spPr>
          <a:xfrm>
            <a:off x="3245583" y="5851478"/>
            <a:ext cx="5368073" cy="461665"/>
          </a:xfrm>
          <a:prstGeom prst="rect">
            <a:avLst/>
          </a:prstGeom>
          <a:noFill/>
        </p:spPr>
        <p:txBody>
          <a:bodyPr wrap="none" rtlCol="0">
            <a:spAutoFit/>
          </a:bodyPr>
          <a:lstStyle/>
          <a:p>
            <a:pPr defTabSz="914354">
              <a:defRPr/>
            </a:pPr>
            <a:r>
              <a:rPr lang="es-ES_tradnl" sz="2400" b="1" dirty="0">
                <a:solidFill>
                  <a:srgbClr val="00B050"/>
                </a:solidFill>
                <a:latin typeface="Calibri" panose="020F0502020204030204"/>
              </a:rPr>
              <a:t>Tumor </a:t>
            </a:r>
            <a:r>
              <a:rPr lang="es-ES_tradnl" sz="2400" b="1" dirty="0" err="1">
                <a:solidFill>
                  <a:srgbClr val="00B050"/>
                </a:solidFill>
                <a:latin typeface="Calibri" panose="020F0502020204030204"/>
              </a:rPr>
              <a:t>Cell</a:t>
            </a:r>
            <a:r>
              <a:rPr lang="es-ES_tradnl" sz="2400" b="1" dirty="0">
                <a:solidFill>
                  <a:srgbClr val="00B050"/>
                </a:solidFill>
                <a:latin typeface="Calibri" panose="020F0502020204030204"/>
              </a:rPr>
              <a:t> </a:t>
            </a:r>
            <a:r>
              <a:rPr lang="es-ES_tradnl" sz="2400" b="1" dirty="0" err="1">
                <a:solidFill>
                  <a:srgbClr val="00B050"/>
                </a:solidFill>
                <a:latin typeface="Calibri" panose="020F0502020204030204"/>
              </a:rPr>
              <a:t>Death</a:t>
            </a:r>
            <a:r>
              <a:rPr lang="es-ES_tradnl" sz="2400" b="1" dirty="0">
                <a:solidFill>
                  <a:srgbClr val="00B050"/>
                </a:solidFill>
                <a:latin typeface="Calibri" panose="020F0502020204030204"/>
              </a:rPr>
              <a:t> and </a:t>
            </a:r>
            <a:r>
              <a:rPr lang="es-ES_tradnl" sz="2400" b="1" dirty="0" err="1">
                <a:solidFill>
                  <a:srgbClr val="00B050"/>
                </a:solidFill>
                <a:latin typeface="Calibri" panose="020F0502020204030204"/>
              </a:rPr>
              <a:t>Immune</a:t>
            </a:r>
            <a:r>
              <a:rPr lang="es-ES_tradnl" sz="2400" b="1" dirty="0">
                <a:solidFill>
                  <a:srgbClr val="00B050"/>
                </a:solidFill>
                <a:latin typeface="Calibri" panose="020F0502020204030204"/>
              </a:rPr>
              <a:t> Response</a:t>
            </a:r>
            <a:endParaRPr lang="es-ES" sz="2400" b="1" dirty="0">
              <a:solidFill>
                <a:srgbClr val="00B050"/>
              </a:solidFill>
              <a:latin typeface="Calibri" panose="020F0502020204030204"/>
            </a:endParaRPr>
          </a:p>
        </p:txBody>
      </p:sp>
      <p:sp>
        <p:nvSpPr>
          <p:cNvPr id="51" name="Rectángulo 50"/>
          <p:cNvSpPr/>
          <p:nvPr/>
        </p:nvSpPr>
        <p:spPr>
          <a:xfrm>
            <a:off x="521155" y="4059035"/>
            <a:ext cx="1213232" cy="338554"/>
          </a:xfrm>
          <a:prstGeom prst="rect">
            <a:avLst/>
          </a:prstGeom>
        </p:spPr>
        <p:txBody>
          <a:bodyPr wrap="square">
            <a:spAutoFit/>
          </a:bodyPr>
          <a:lstStyle/>
          <a:p>
            <a:pPr defTabSz="914354">
              <a:defRPr/>
            </a:pPr>
            <a:r>
              <a:rPr lang="es-ES" sz="1600" b="1" dirty="0">
                <a:solidFill>
                  <a:srgbClr val="002060"/>
                </a:solidFill>
                <a:latin typeface="Calibri" panose="020F0502020204030204"/>
              </a:rPr>
              <a:t>Tumor </a:t>
            </a:r>
            <a:r>
              <a:rPr lang="es-ES" sz="1600" b="1" dirty="0" err="1">
                <a:solidFill>
                  <a:srgbClr val="002060"/>
                </a:solidFill>
                <a:latin typeface="Calibri" panose="020F0502020204030204"/>
              </a:rPr>
              <a:t>cells</a:t>
            </a:r>
            <a:endParaRPr lang="es-ES" sz="1600" b="1" dirty="0">
              <a:solidFill>
                <a:srgbClr val="002060"/>
              </a:solidFill>
              <a:latin typeface="Calibri" panose="020F0502020204030204"/>
            </a:endParaRPr>
          </a:p>
        </p:txBody>
      </p:sp>
      <p:sp>
        <p:nvSpPr>
          <p:cNvPr id="52" name="Rectángulo 51"/>
          <p:cNvSpPr/>
          <p:nvPr/>
        </p:nvSpPr>
        <p:spPr>
          <a:xfrm>
            <a:off x="519892" y="5317046"/>
            <a:ext cx="1374413" cy="338554"/>
          </a:xfrm>
          <a:prstGeom prst="rect">
            <a:avLst/>
          </a:prstGeom>
        </p:spPr>
        <p:txBody>
          <a:bodyPr wrap="square">
            <a:spAutoFit/>
          </a:bodyPr>
          <a:lstStyle/>
          <a:p>
            <a:pPr defTabSz="914354">
              <a:defRPr/>
            </a:pPr>
            <a:r>
              <a:rPr lang="es-ES" sz="1600" b="1" dirty="0" err="1">
                <a:solidFill>
                  <a:srgbClr val="002060"/>
                </a:solidFill>
                <a:latin typeface="Calibri" panose="020F0502020204030204"/>
              </a:rPr>
              <a:t>Immune</a:t>
            </a:r>
            <a:r>
              <a:rPr lang="es-ES" sz="1600" b="1" dirty="0">
                <a:solidFill>
                  <a:srgbClr val="002060"/>
                </a:solidFill>
                <a:latin typeface="Calibri" panose="020F0502020204030204"/>
              </a:rPr>
              <a:t> </a:t>
            </a:r>
            <a:r>
              <a:rPr lang="es-ES" sz="1600" b="1" dirty="0" err="1">
                <a:solidFill>
                  <a:srgbClr val="002060"/>
                </a:solidFill>
                <a:latin typeface="Calibri" panose="020F0502020204030204"/>
              </a:rPr>
              <a:t>cells</a:t>
            </a:r>
            <a:endParaRPr lang="es-ES" sz="1600" b="1" dirty="0">
              <a:solidFill>
                <a:srgbClr val="002060"/>
              </a:solidFill>
              <a:latin typeface="Calibri" panose="020F0502020204030204"/>
            </a:endParaRPr>
          </a:p>
        </p:txBody>
      </p:sp>
      <p:sp>
        <p:nvSpPr>
          <p:cNvPr id="53" name="Rectángulo 52"/>
          <p:cNvSpPr/>
          <p:nvPr/>
        </p:nvSpPr>
        <p:spPr>
          <a:xfrm>
            <a:off x="6081441" y="3413014"/>
            <a:ext cx="1373151" cy="338554"/>
          </a:xfrm>
          <a:prstGeom prst="rect">
            <a:avLst/>
          </a:prstGeom>
        </p:spPr>
        <p:txBody>
          <a:bodyPr wrap="square">
            <a:spAutoFit/>
          </a:bodyPr>
          <a:lstStyle/>
          <a:p>
            <a:pPr defTabSz="914354">
              <a:defRPr/>
            </a:pPr>
            <a:r>
              <a:rPr lang="es-ES" sz="1600" b="1" dirty="0" err="1">
                <a:solidFill>
                  <a:srgbClr val="002060"/>
                </a:solidFill>
                <a:latin typeface="Calibri" panose="020F0502020204030204"/>
              </a:rPr>
              <a:t>Immune</a:t>
            </a:r>
            <a:r>
              <a:rPr lang="es-ES" sz="1600" b="1" dirty="0">
                <a:solidFill>
                  <a:srgbClr val="002060"/>
                </a:solidFill>
                <a:latin typeface="Calibri" panose="020F0502020204030204"/>
              </a:rPr>
              <a:t> </a:t>
            </a:r>
            <a:r>
              <a:rPr lang="es-ES" sz="1600" b="1" dirty="0" err="1">
                <a:solidFill>
                  <a:srgbClr val="002060"/>
                </a:solidFill>
                <a:latin typeface="Calibri" panose="020F0502020204030204"/>
              </a:rPr>
              <a:t>cells</a:t>
            </a:r>
            <a:endParaRPr lang="es-ES" sz="1600" b="1" dirty="0">
              <a:solidFill>
                <a:srgbClr val="002060"/>
              </a:solidFill>
              <a:latin typeface="Calibri" panose="020F0502020204030204"/>
            </a:endParaRPr>
          </a:p>
        </p:txBody>
      </p:sp>
      <p:sp>
        <p:nvSpPr>
          <p:cNvPr id="54" name="Rectángulo 53"/>
          <p:cNvSpPr/>
          <p:nvPr/>
        </p:nvSpPr>
        <p:spPr>
          <a:xfrm>
            <a:off x="6081442" y="4639966"/>
            <a:ext cx="1462361" cy="338554"/>
          </a:xfrm>
          <a:prstGeom prst="rect">
            <a:avLst/>
          </a:prstGeom>
        </p:spPr>
        <p:txBody>
          <a:bodyPr wrap="square">
            <a:spAutoFit/>
          </a:bodyPr>
          <a:lstStyle/>
          <a:p>
            <a:pPr defTabSz="914354">
              <a:defRPr/>
            </a:pPr>
            <a:r>
              <a:rPr lang="es-ES" sz="1600" b="1" dirty="0" err="1">
                <a:solidFill>
                  <a:srgbClr val="002060"/>
                </a:solidFill>
                <a:latin typeface="Calibri" panose="020F0502020204030204"/>
              </a:rPr>
              <a:t>Immune</a:t>
            </a:r>
            <a:r>
              <a:rPr lang="es-ES" sz="1600" b="1" dirty="0">
                <a:solidFill>
                  <a:srgbClr val="002060"/>
                </a:solidFill>
                <a:latin typeface="Calibri" panose="020F0502020204030204"/>
              </a:rPr>
              <a:t> </a:t>
            </a:r>
            <a:r>
              <a:rPr lang="es-ES" sz="1600" b="1" dirty="0" err="1">
                <a:solidFill>
                  <a:srgbClr val="002060"/>
                </a:solidFill>
                <a:latin typeface="Calibri" panose="020F0502020204030204"/>
              </a:rPr>
              <a:t>cells</a:t>
            </a:r>
            <a:endParaRPr lang="es-ES" sz="1600" b="1" dirty="0">
              <a:solidFill>
                <a:srgbClr val="002060"/>
              </a:solidFill>
              <a:latin typeface="Calibri" panose="020F0502020204030204"/>
            </a:endParaRPr>
          </a:p>
        </p:txBody>
      </p:sp>
      <p:sp>
        <p:nvSpPr>
          <p:cNvPr id="55" name="Rectángulo 54"/>
          <p:cNvSpPr/>
          <p:nvPr/>
        </p:nvSpPr>
        <p:spPr>
          <a:xfrm>
            <a:off x="6081439" y="4058723"/>
            <a:ext cx="1213232" cy="338554"/>
          </a:xfrm>
          <a:prstGeom prst="rect">
            <a:avLst/>
          </a:prstGeom>
        </p:spPr>
        <p:txBody>
          <a:bodyPr wrap="square">
            <a:spAutoFit/>
          </a:bodyPr>
          <a:lstStyle/>
          <a:p>
            <a:pPr defTabSz="914354">
              <a:defRPr/>
            </a:pPr>
            <a:r>
              <a:rPr lang="es-ES" sz="1600" b="1" dirty="0">
                <a:solidFill>
                  <a:srgbClr val="002060"/>
                </a:solidFill>
                <a:latin typeface="Calibri" panose="020F0502020204030204"/>
              </a:rPr>
              <a:t>Tumor </a:t>
            </a:r>
            <a:r>
              <a:rPr lang="es-ES" sz="1600" b="1" dirty="0" err="1">
                <a:solidFill>
                  <a:srgbClr val="002060"/>
                </a:solidFill>
                <a:latin typeface="Calibri" panose="020F0502020204030204"/>
              </a:rPr>
              <a:t>cells</a:t>
            </a:r>
            <a:endParaRPr lang="es-ES" sz="1600" b="1" dirty="0">
              <a:solidFill>
                <a:srgbClr val="002060"/>
              </a:solidFill>
              <a:latin typeface="Calibri" panose="020F0502020204030204"/>
            </a:endParaRPr>
          </a:p>
        </p:txBody>
      </p:sp>
      <p:sp>
        <p:nvSpPr>
          <p:cNvPr id="56" name="Rectángulo 55"/>
          <p:cNvSpPr/>
          <p:nvPr/>
        </p:nvSpPr>
        <p:spPr>
          <a:xfrm>
            <a:off x="6080176" y="5316734"/>
            <a:ext cx="1374413" cy="338554"/>
          </a:xfrm>
          <a:prstGeom prst="rect">
            <a:avLst/>
          </a:prstGeom>
        </p:spPr>
        <p:txBody>
          <a:bodyPr wrap="square">
            <a:spAutoFit/>
          </a:bodyPr>
          <a:lstStyle/>
          <a:p>
            <a:pPr defTabSz="914354">
              <a:defRPr/>
            </a:pPr>
            <a:r>
              <a:rPr lang="es-ES" sz="1600" b="1" dirty="0" err="1">
                <a:solidFill>
                  <a:srgbClr val="002060"/>
                </a:solidFill>
                <a:latin typeface="Calibri" panose="020F0502020204030204"/>
              </a:rPr>
              <a:t>Immune</a:t>
            </a:r>
            <a:r>
              <a:rPr lang="es-ES" sz="1600" b="1" dirty="0">
                <a:solidFill>
                  <a:srgbClr val="002060"/>
                </a:solidFill>
                <a:latin typeface="Calibri" panose="020F0502020204030204"/>
              </a:rPr>
              <a:t> </a:t>
            </a:r>
            <a:r>
              <a:rPr lang="es-ES" sz="1600" b="1" dirty="0" err="1">
                <a:solidFill>
                  <a:srgbClr val="002060"/>
                </a:solidFill>
                <a:latin typeface="Calibri" panose="020F0502020204030204"/>
              </a:rPr>
              <a:t>cells</a:t>
            </a:r>
            <a:endParaRPr lang="es-ES" sz="1600" b="1" dirty="0">
              <a:solidFill>
                <a:srgbClr val="002060"/>
              </a:solidFill>
              <a:latin typeface="Calibri" panose="020F0502020204030204"/>
            </a:endParaRPr>
          </a:p>
        </p:txBody>
      </p:sp>
      <p:sp>
        <p:nvSpPr>
          <p:cNvPr id="57" name="Flecha abajo 56"/>
          <p:cNvSpPr/>
          <p:nvPr/>
        </p:nvSpPr>
        <p:spPr>
          <a:xfrm>
            <a:off x="962027" y="3770615"/>
            <a:ext cx="112420" cy="307156"/>
          </a:xfrm>
          <a:prstGeom prst="downArrow">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s-ES">
              <a:solidFill>
                <a:srgbClr val="002060"/>
              </a:solidFill>
              <a:latin typeface="Calibri" panose="020F0502020204030204"/>
            </a:endParaRPr>
          </a:p>
        </p:txBody>
      </p:sp>
      <p:sp>
        <p:nvSpPr>
          <p:cNvPr id="58" name="Flecha abajo 57"/>
          <p:cNvSpPr/>
          <p:nvPr/>
        </p:nvSpPr>
        <p:spPr>
          <a:xfrm>
            <a:off x="6602707" y="3751567"/>
            <a:ext cx="112420" cy="307156"/>
          </a:xfrm>
          <a:prstGeom prst="downArrow">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s-ES">
              <a:solidFill>
                <a:srgbClr val="002060"/>
              </a:solidFill>
              <a:latin typeface="Calibri" panose="020F0502020204030204"/>
            </a:endParaRPr>
          </a:p>
        </p:txBody>
      </p:sp>
      <p:sp>
        <p:nvSpPr>
          <p:cNvPr id="59" name="Flecha abajo 58"/>
          <p:cNvSpPr/>
          <p:nvPr/>
        </p:nvSpPr>
        <p:spPr>
          <a:xfrm>
            <a:off x="966003" y="5037115"/>
            <a:ext cx="112420" cy="307156"/>
          </a:xfrm>
          <a:prstGeom prst="downArrow">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s-ES">
              <a:solidFill>
                <a:srgbClr val="002060"/>
              </a:solidFill>
              <a:latin typeface="Calibri" panose="020F0502020204030204"/>
            </a:endParaRPr>
          </a:p>
        </p:txBody>
      </p:sp>
      <p:sp>
        <p:nvSpPr>
          <p:cNvPr id="60" name="Flecha abajo 59"/>
          <p:cNvSpPr/>
          <p:nvPr/>
        </p:nvSpPr>
        <p:spPr>
          <a:xfrm>
            <a:off x="6602707" y="5049546"/>
            <a:ext cx="112420" cy="307156"/>
          </a:xfrm>
          <a:prstGeom prst="downArrow">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s-ES">
              <a:solidFill>
                <a:srgbClr val="002060"/>
              </a:solidFill>
              <a:latin typeface="Calibri" panose="020F0502020204030204"/>
            </a:endParaRPr>
          </a:p>
        </p:txBody>
      </p:sp>
      <p:sp>
        <p:nvSpPr>
          <p:cNvPr id="95" name="3 Subtítulo"/>
          <p:cNvSpPr txBox="1">
            <a:spLocks/>
          </p:cNvSpPr>
          <p:nvPr/>
        </p:nvSpPr>
        <p:spPr>
          <a:xfrm>
            <a:off x="838202" y="139284"/>
            <a:ext cx="10086975" cy="1655763"/>
          </a:xfrm>
          <a:prstGeom prst="rect">
            <a:avLst/>
          </a:prstGeom>
        </p:spPr>
        <p:txBody>
          <a:bodyPr vert="horz" wrap="none"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baseline="0">
                <a:solidFill>
                  <a:srgbClr val="0E9C8E"/>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defTabSz="914354">
              <a:defRPr/>
            </a:pPr>
            <a:r>
              <a:rPr lang="en-US" sz="3200" b="1" dirty="0">
                <a:solidFill>
                  <a:srgbClr val="1715A8"/>
                </a:solidFill>
                <a:latin typeface="Calibri" panose="020F0502020204030204"/>
              </a:rPr>
              <a:t>Synergistic action of </a:t>
            </a:r>
            <a:r>
              <a:rPr lang="en-US" sz="3200" b="1" dirty="0" err="1">
                <a:solidFill>
                  <a:srgbClr val="1715A8"/>
                </a:solidFill>
                <a:latin typeface="Calibri" panose="020F0502020204030204"/>
              </a:rPr>
              <a:t>LUR</a:t>
            </a:r>
            <a:r>
              <a:rPr lang="en-US" sz="3200" b="1" dirty="0">
                <a:solidFill>
                  <a:srgbClr val="1715A8"/>
                </a:solidFill>
                <a:latin typeface="Calibri" panose="020F0502020204030204"/>
              </a:rPr>
              <a:t> + </a:t>
            </a:r>
            <a:r>
              <a:rPr lang="en-US" sz="3200" b="1" dirty="0" err="1">
                <a:solidFill>
                  <a:srgbClr val="1715A8"/>
                </a:solidFill>
                <a:latin typeface="Symbol" panose="05050102010706020507" pitchFamily="18" charset="2"/>
              </a:rPr>
              <a:t>a</a:t>
            </a:r>
            <a:r>
              <a:rPr lang="en-US" sz="3200" b="1" dirty="0" err="1">
                <a:solidFill>
                  <a:srgbClr val="1715A8"/>
                </a:solidFill>
                <a:latin typeface="Calibri" panose="020F0502020204030204"/>
              </a:rPr>
              <a:t>PD</a:t>
            </a:r>
            <a:r>
              <a:rPr lang="en-US" sz="3200" b="1" dirty="0">
                <a:solidFill>
                  <a:srgbClr val="1715A8"/>
                </a:solidFill>
                <a:latin typeface="Calibri" panose="020F0502020204030204"/>
              </a:rPr>
              <a:t>-1/</a:t>
            </a:r>
            <a:r>
              <a:rPr lang="en-US" sz="3200" b="1" dirty="0" err="1">
                <a:solidFill>
                  <a:srgbClr val="1715A8"/>
                </a:solidFill>
                <a:latin typeface="Calibri" panose="020F0502020204030204"/>
              </a:rPr>
              <a:t>PD-L1</a:t>
            </a:r>
            <a:r>
              <a:rPr lang="en-US" sz="3200" b="1" dirty="0">
                <a:solidFill>
                  <a:srgbClr val="1715A8"/>
                </a:solidFill>
                <a:latin typeface="Calibri" panose="020F0502020204030204"/>
              </a:rPr>
              <a:t> : Rationale</a:t>
            </a:r>
          </a:p>
          <a:p>
            <a:pPr defTabSz="914354">
              <a:defRPr/>
            </a:pPr>
            <a:endParaRPr lang="es-ES" sz="3200" b="1" dirty="0">
              <a:solidFill>
                <a:srgbClr val="1715A8"/>
              </a:solidFill>
              <a:latin typeface="Calibri" panose="020F0502020204030204"/>
            </a:endParaRPr>
          </a:p>
        </p:txBody>
      </p:sp>
      <p:pic>
        <p:nvPicPr>
          <p:cNvPr id="5" name="Imagen 4"/>
          <p:cNvPicPr>
            <a:picLocks noChangeAspect="1"/>
          </p:cNvPicPr>
          <p:nvPr/>
        </p:nvPicPr>
        <p:blipFill>
          <a:blip r:embed="rId3">
            <a:clrChange>
              <a:clrFrom>
                <a:srgbClr val="FFFFFF"/>
              </a:clrFrom>
              <a:clrTo>
                <a:srgbClr val="FFFFFF">
                  <a:alpha val="0"/>
                </a:srgbClr>
              </a:clrTo>
            </a:clrChange>
          </a:blip>
          <a:stretch>
            <a:fillRect/>
          </a:stretch>
        </p:blipFill>
        <p:spPr>
          <a:xfrm>
            <a:off x="5820744" y="797819"/>
            <a:ext cx="3283056" cy="2738437"/>
          </a:xfrm>
          <a:prstGeom prst="rect">
            <a:avLst/>
          </a:prstGeom>
        </p:spPr>
      </p:pic>
      <p:pic>
        <p:nvPicPr>
          <p:cNvPr id="9" name="Imagen 8"/>
          <p:cNvPicPr>
            <a:picLocks noChangeAspect="1"/>
          </p:cNvPicPr>
          <p:nvPr/>
        </p:nvPicPr>
        <p:blipFill>
          <a:blip r:embed="rId4">
            <a:clrChange>
              <a:clrFrom>
                <a:srgbClr val="FFFFFF"/>
              </a:clrFrom>
              <a:clrTo>
                <a:srgbClr val="FFFFFF">
                  <a:alpha val="0"/>
                </a:srgbClr>
              </a:clrTo>
            </a:clrChange>
          </a:blip>
          <a:stretch>
            <a:fillRect/>
          </a:stretch>
        </p:blipFill>
        <p:spPr>
          <a:xfrm>
            <a:off x="8494888" y="1057051"/>
            <a:ext cx="3033712" cy="1963759"/>
          </a:xfrm>
          <a:prstGeom prst="rect">
            <a:avLst/>
          </a:prstGeom>
        </p:spPr>
      </p:pic>
      <p:sp>
        <p:nvSpPr>
          <p:cNvPr id="30" name="1 Marcador de número de diapositiva"/>
          <p:cNvSpPr>
            <a:spLocks noGrp="1"/>
          </p:cNvSpPr>
          <p:nvPr>
            <p:ph type="sldNum" sz="quarter" idx="12"/>
          </p:nvPr>
        </p:nvSpPr>
        <p:spPr>
          <a:xfrm>
            <a:off x="11425330" y="5664899"/>
            <a:ext cx="680545" cy="375527"/>
          </a:xfrm>
        </p:spPr>
        <p:txBody>
          <a:bodyPr/>
          <a:lstStyle/>
          <a:p>
            <a:pPr defTabSz="914354">
              <a:defRPr/>
            </a:pPr>
            <a:fld id="{CC2B79CD-1D11-F34E-B1DD-B20E7C1EE5C3}" type="slidenum">
              <a:rPr lang="es-ES_tradnl">
                <a:solidFill>
                  <a:prstClr val="white"/>
                </a:solidFill>
              </a:rPr>
              <a:pPr defTabSz="914354">
                <a:defRPr/>
              </a:pPr>
              <a:t>26</a:t>
            </a:fld>
            <a:endParaRPr lang="es-ES_tradnl" dirty="0">
              <a:solidFill>
                <a:prstClr val="white"/>
              </a:solidFill>
            </a:endParaRPr>
          </a:p>
        </p:txBody>
      </p:sp>
      <p:sp>
        <p:nvSpPr>
          <p:cNvPr id="68" name="Rectángulo 67"/>
          <p:cNvSpPr/>
          <p:nvPr/>
        </p:nvSpPr>
        <p:spPr>
          <a:xfrm>
            <a:off x="1784765" y="3355057"/>
            <a:ext cx="3987387" cy="2308324"/>
          </a:xfrm>
          <a:prstGeom prst="rect">
            <a:avLst/>
          </a:prstGeom>
        </p:spPr>
        <p:txBody>
          <a:bodyPr wrap="square">
            <a:spAutoFit/>
          </a:bodyPr>
          <a:lstStyle/>
          <a:p>
            <a:pPr marL="285737" indent="-285737" defTabSz="914354">
              <a:buFont typeface="Arial" panose="020B0604020202020204" pitchFamily="34" charset="0"/>
              <a:buChar char="•"/>
              <a:defRPr/>
            </a:pPr>
            <a:r>
              <a:rPr lang="es-ES" sz="1600" b="1" dirty="0">
                <a:solidFill>
                  <a:srgbClr val="1EC0C0"/>
                </a:solidFill>
                <a:latin typeface="Calibri" panose="020F0502020204030204"/>
              </a:rPr>
              <a:t>Lurbinectedin </a:t>
            </a:r>
            <a:r>
              <a:rPr lang="es-ES" sz="1600" b="1" dirty="0" err="1">
                <a:solidFill>
                  <a:srgbClr val="002060"/>
                </a:solidFill>
                <a:latin typeface="Calibri" panose="020F0502020204030204"/>
              </a:rPr>
              <a:t>inhibits</a:t>
            </a:r>
            <a:r>
              <a:rPr lang="es-ES" sz="1600" b="1" dirty="0">
                <a:solidFill>
                  <a:srgbClr val="002060"/>
                </a:solidFill>
                <a:latin typeface="Calibri" panose="020F0502020204030204"/>
              </a:rPr>
              <a:t> </a:t>
            </a:r>
            <a:r>
              <a:rPr lang="es-ES" sz="1600" b="1" dirty="0" err="1">
                <a:solidFill>
                  <a:srgbClr val="002060"/>
                </a:solidFill>
                <a:latin typeface="Calibri" panose="020F0502020204030204"/>
              </a:rPr>
              <a:t>production</a:t>
            </a:r>
            <a:r>
              <a:rPr lang="es-ES" sz="1600" b="1" dirty="0">
                <a:solidFill>
                  <a:srgbClr val="002060"/>
                </a:solidFill>
                <a:latin typeface="Calibri" panose="020F0502020204030204"/>
              </a:rPr>
              <a:t> of </a:t>
            </a:r>
            <a:r>
              <a:rPr lang="es-ES" sz="1600" b="1" dirty="0" err="1">
                <a:solidFill>
                  <a:srgbClr val="002060"/>
                </a:solidFill>
                <a:latin typeface="Calibri" panose="020F0502020204030204"/>
              </a:rPr>
              <a:t>oncogenic</a:t>
            </a:r>
            <a:r>
              <a:rPr lang="es-ES" sz="1600" b="1" dirty="0">
                <a:solidFill>
                  <a:srgbClr val="002060"/>
                </a:solidFill>
                <a:latin typeface="Calibri" panose="020F0502020204030204"/>
              </a:rPr>
              <a:t> </a:t>
            </a:r>
            <a:r>
              <a:rPr lang="es-ES" sz="1600" b="1" dirty="0" err="1">
                <a:solidFill>
                  <a:srgbClr val="002060"/>
                </a:solidFill>
                <a:latin typeface="Calibri" panose="020F0502020204030204"/>
              </a:rPr>
              <a:t>proteins</a:t>
            </a:r>
            <a:r>
              <a:rPr lang="es-ES" sz="1600" b="1" dirty="0">
                <a:solidFill>
                  <a:srgbClr val="002060"/>
                </a:solidFill>
                <a:latin typeface="Calibri" panose="020F0502020204030204"/>
              </a:rPr>
              <a:t> and </a:t>
            </a:r>
            <a:r>
              <a:rPr lang="es-ES" sz="1600" b="1" dirty="0" err="1">
                <a:solidFill>
                  <a:srgbClr val="002060"/>
                </a:solidFill>
                <a:latin typeface="Calibri" panose="020F0502020204030204"/>
              </a:rPr>
              <a:t>kills</a:t>
            </a:r>
            <a:r>
              <a:rPr lang="es-ES" sz="1600" b="1" dirty="0">
                <a:solidFill>
                  <a:srgbClr val="002060"/>
                </a:solidFill>
                <a:latin typeface="Calibri" panose="020F0502020204030204"/>
              </a:rPr>
              <a:t> </a:t>
            </a:r>
            <a:r>
              <a:rPr lang="es-ES" sz="1600" b="1" dirty="0" err="1">
                <a:solidFill>
                  <a:srgbClr val="002060"/>
                </a:solidFill>
                <a:latin typeface="Calibri" panose="020F0502020204030204"/>
              </a:rPr>
              <a:t>the</a:t>
            </a:r>
            <a:r>
              <a:rPr lang="es-ES" sz="1600" b="1" dirty="0">
                <a:solidFill>
                  <a:srgbClr val="002060"/>
                </a:solidFill>
                <a:latin typeface="Calibri" panose="020F0502020204030204"/>
              </a:rPr>
              <a:t> tumor </a:t>
            </a:r>
            <a:r>
              <a:rPr lang="es-ES" sz="1600" b="1" dirty="0" err="1">
                <a:solidFill>
                  <a:srgbClr val="002060"/>
                </a:solidFill>
                <a:latin typeface="Calibri" panose="020F0502020204030204"/>
              </a:rPr>
              <a:t>cell</a:t>
            </a:r>
            <a:endParaRPr lang="es-ES" sz="1600" b="1" dirty="0">
              <a:solidFill>
                <a:srgbClr val="002060"/>
              </a:solidFill>
              <a:latin typeface="Calibri" panose="020F0502020204030204"/>
            </a:endParaRPr>
          </a:p>
          <a:p>
            <a:pPr marL="285737" indent="-285737" defTabSz="914354">
              <a:buFont typeface="Arial" panose="020B0604020202020204" pitchFamily="34" charset="0"/>
              <a:buChar char="•"/>
              <a:defRPr/>
            </a:pPr>
            <a:endParaRPr lang="es-ES" sz="1600" b="1" dirty="0">
              <a:solidFill>
                <a:srgbClr val="1EC0C0"/>
              </a:solidFill>
              <a:latin typeface="Calibri" panose="020F0502020204030204"/>
            </a:endParaRPr>
          </a:p>
          <a:p>
            <a:pPr marL="285737" indent="-285737" defTabSz="914354">
              <a:buFont typeface="Arial" panose="020B0604020202020204" pitchFamily="34" charset="0"/>
              <a:buChar char="•"/>
              <a:defRPr/>
            </a:pPr>
            <a:endParaRPr lang="es-ES" sz="1600" b="1" dirty="0">
              <a:solidFill>
                <a:srgbClr val="1EC0C0"/>
              </a:solidFill>
              <a:latin typeface="Calibri" panose="020F0502020204030204"/>
            </a:endParaRPr>
          </a:p>
          <a:p>
            <a:pPr marL="285737" indent="-285737" defTabSz="914354">
              <a:buFont typeface="Arial" panose="020B0604020202020204" pitchFamily="34" charset="0"/>
              <a:buChar char="•"/>
              <a:defRPr/>
            </a:pPr>
            <a:r>
              <a:rPr lang="es-ES" sz="1600" b="1" dirty="0">
                <a:solidFill>
                  <a:srgbClr val="1EC0C0"/>
                </a:solidFill>
                <a:latin typeface="Calibri" panose="020F0502020204030204"/>
              </a:rPr>
              <a:t>Lurbinectedin </a:t>
            </a:r>
            <a:r>
              <a:rPr lang="es-ES" sz="1600" b="1" dirty="0">
                <a:solidFill>
                  <a:srgbClr val="002060"/>
                </a:solidFill>
                <a:latin typeface="Calibri" panose="020F0502020204030204"/>
              </a:rPr>
              <a:t>produces </a:t>
            </a:r>
            <a:r>
              <a:rPr lang="es-ES" sz="1600" b="1" dirty="0" err="1">
                <a:solidFill>
                  <a:srgbClr val="002060"/>
                </a:solidFill>
                <a:latin typeface="Calibri" panose="020F0502020204030204"/>
              </a:rPr>
              <a:t>immunogenic</a:t>
            </a:r>
            <a:r>
              <a:rPr lang="es-ES" sz="1600" b="1" dirty="0">
                <a:solidFill>
                  <a:srgbClr val="002060"/>
                </a:solidFill>
                <a:latin typeface="Calibri" panose="020F0502020204030204"/>
              </a:rPr>
              <a:t> tumor </a:t>
            </a:r>
            <a:r>
              <a:rPr lang="es-ES" sz="1600" b="1" dirty="0" err="1">
                <a:solidFill>
                  <a:srgbClr val="002060"/>
                </a:solidFill>
                <a:latin typeface="Calibri" panose="020F0502020204030204"/>
              </a:rPr>
              <a:t>cell</a:t>
            </a:r>
            <a:r>
              <a:rPr lang="es-ES" sz="1600" b="1" dirty="0">
                <a:solidFill>
                  <a:srgbClr val="002060"/>
                </a:solidFill>
                <a:latin typeface="Calibri" panose="020F0502020204030204"/>
              </a:rPr>
              <a:t> </a:t>
            </a:r>
            <a:r>
              <a:rPr lang="es-ES" sz="1600" b="1" dirty="0" err="1">
                <a:solidFill>
                  <a:srgbClr val="002060"/>
                </a:solidFill>
                <a:latin typeface="Calibri" panose="020F0502020204030204"/>
              </a:rPr>
              <a:t>death</a:t>
            </a:r>
            <a:r>
              <a:rPr lang="es-ES" sz="1600" b="1" dirty="0">
                <a:solidFill>
                  <a:srgbClr val="002060"/>
                </a:solidFill>
                <a:latin typeface="Calibri" panose="020F0502020204030204"/>
              </a:rPr>
              <a:t> and </a:t>
            </a:r>
            <a:r>
              <a:rPr lang="es-ES" sz="1600" b="1" dirty="0" err="1">
                <a:solidFill>
                  <a:srgbClr val="002060"/>
                </a:solidFill>
                <a:latin typeface="Calibri" panose="020F0502020204030204"/>
              </a:rPr>
              <a:t>decreases</a:t>
            </a:r>
            <a:r>
              <a:rPr lang="es-ES" sz="1600" b="1" dirty="0">
                <a:solidFill>
                  <a:srgbClr val="002060"/>
                </a:solidFill>
                <a:latin typeface="Calibri" panose="020F0502020204030204"/>
              </a:rPr>
              <a:t> </a:t>
            </a:r>
            <a:r>
              <a:rPr lang="es-ES" sz="1600" b="1" dirty="0" err="1">
                <a:solidFill>
                  <a:srgbClr val="002060"/>
                </a:solidFill>
                <a:latin typeface="Calibri" panose="020F0502020204030204"/>
              </a:rPr>
              <a:t>the</a:t>
            </a:r>
            <a:r>
              <a:rPr lang="es-ES" sz="1600" b="1" dirty="0">
                <a:solidFill>
                  <a:srgbClr val="002060"/>
                </a:solidFill>
                <a:latin typeface="Calibri" panose="020F0502020204030204"/>
              </a:rPr>
              <a:t> </a:t>
            </a:r>
            <a:r>
              <a:rPr lang="es-ES" sz="1600" b="1" dirty="0" err="1">
                <a:solidFill>
                  <a:srgbClr val="002060"/>
                </a:solidFill>
                <a:latin typeface="Calibri" panose="020F0502020204030204"/>
              </a:rPr>
              <a:t>number</a:t>
            </a:r>
            <a:r>
              <a:rPr lang="es-ES" sz="1600" b="1" dirty="0">
                <a:solidFill>
                  <a:srgbClr val="002060"/>
                </a:solidFill>
                <a:latin typeface="Calibri" panose="020F0502020204030204"/>
              </a:rPr>
              <a:t> of </a:t>
            </a:r>
            <a:r>
              <a:rPr lang="es-ES" sz="1600" b="1" dirty="0" err="1">
                <a:solidFill>
                  <a:srgbClr val="002060"/>
                </a:solidFill>
                <a:latin typeface="Calibri" panose="020F0502020204030204"/>
              </a:rPr>
              <a:t>TAMs</a:t>
            </a:r>
            <a:r>
              <a:rPr lang="es-ES" sz="1600" b="1" dirty="0">
                <a:solidFill>
                  <a:srgbClr val="002060"/>
                </a:solidFill>
                <a:latin typeface="Calibri" panose="020F0502020204030204"/>
              </a:rPr>
              <a:t> </a:t>
            </a:r>
            <a:r>
              <a:rPr lang="es-ES" sz="1600" b="1" dirty="0" err="1">
                <a:solidFill>
                  <a:srgbClr val="002060"/>
                </a:solidFill>
                <a:latin typeface="Calibri" panose="020F0502020204030204"/>
              </a:rPr>
              <a:t>within</a:t>
            </a:r>
            <a:r>
              <a:rPr lang="es-ES" sz="1600" b="1" dirty="0">
                <a:solidFill>
                  <a:srgbClr val="002060"/>
                </a:solidFill>
                <a:latin typeface="Calibri" panose="020F0502020204030204"/>
              </a:rPr>
              <a:t> </a:t>
            </a:r>
            <a:r>
              <a:rPr lang="es-ES" sz="1600" b="1" dirty="0" err="1">
                <a:solidFill>
                  <a:srgbClr val="002060"/>
                </a:solidFill>
                <a:latin typeface="Calibri" panose="020F0502020204030204"/>
              </a:rPr>
              <a:t>the</a:t>
            </a:r>
            <a:r>
              <a:rPr lang="es-ES" sz="1600" b="1" dirty="0">
                <a:solidFill>
                  <a:srgbClr val="002060"/>
                </a:solidFill>
                <a:latin typeface="Calibri" panose="020F0502020204030204"/>
              </a:rPr>
              <a:t> tumor </a:t>
            </a:r>
          </a:p>
          <a:p>
            <a:pPr marL="285737" indent="-285737" defTabSz="914354">
              <a:buFont typeface="Arial" panose="020B0604020202020204" pitchFamily="34" charset="0"/>
              <a:buChar char="•"/>
              <a:defRPr/>
            </a:pPr>
            <a:endParaRPr lang="es-ES" sz="1600" b="1" dirty="0">
              <a:solidFill>
                <a:srgbClr val="00B050"/>
              </a:solidFill>
              <a:latin typeface="Calibri" panose="020F0502020204030204"/>
            </a:endParaRPr>
          </a:p>
        </p:txBody>
      </p:sp>
      <p:pic>
        <p:nvPicPr>
          <p:cNvPr id="2" name="Imagen 1"/>
          <p:cNvPicPr>
            <a:picLocks noChangeAspect="1"/>
          </p:cNvPicPr>
          <p:nvPr/>
        </p:nvPicPr>
        <p:blipFill>
          <a:blip r:embed="rId5">
            <a:clrChange>
              <a:clrFrom>
                <a:srgbClr val="FFFFFF"/>
              </a:clrFrom>
              <a:clrTo>
                <a:srgbClr val="FFFFFF">
                  <a:alpha val="0"/>
                </a:srgbClr>
              </a:clrTo>
            </a:clrChange>
          </a:blip>
          <a:stretch>
            <a:fillRect/>
          </a:stretch>
        </p:blipFill>
        <p:spPr>
          <a:xfrm>
            <a:off x="1478560" y="818551"/>
            <a:ext cx="2531907" cy="2619215"/>
          </a:xfrm>
          <a:prstGeom prst="rect">
            <a:avLst/>
          </a:prstGeom>
        </p:spPr>
      </p:pic>
      <p:sp>
        <p:nvSpPr>
          <p:cNvPr id="10" name="CuadroTexto 9"/>
          <p:cNvSpPr txBox="1"/>
          <p:nvPr/>
        </p:nvSpPr>
        <p:spPr>
          <a:xfrm>
            <a:off x="3697607" y="2014316"/>
            <a:ext cx="880551" cy="769441"/>
          </a:xfrm>
          <a:prstGeom prst="rect">
            <a:avLst/>
          </a:prstGeom>
          <a:noFill/>
        </p:spPr>
        <p:txBody>
          <a:bodyPr wrap="square" rtlCol="0">
            <a:spAutoFit/>
          </a:bodyPr>
          <a:lstStyle/>
          <a:p>
            <a:pPr algn="ctr" defTabSz="914354">
              <a:defRPr/>
            </a:pPr>
            <a:r>
              <a:rPr lang="es-ES" sz="1100" b="1" dirty="0">
                <a:solidFill>
                  <a:prstClr val="black"/>
                </a:solidFill>
                <a:latin typeface="Calibri" panose="020F0502020204030204"/>
              </a:rPr>
              <a:t>Tumor </a:t>
            </a:r>
            <a:r>
              <a:rPr lang="es-ES" sz="1100" b="1" dirty="0" err="1">
                <a:solidFill>
                  <a:prstClr val="black"/>
                </a:solidFill>
                <a:latin typeface="Calibri" panose="020F0502020204030204"/>
              </a:rPr>
              <a:t>cell</a:t>
            </a:r>
            <a:r>
              <a:rPr lang="es-ES" sz="1100" b="1" dirty="0">
                <a:solidFill>
                  <a:prstClr val="black"/>
                </a:solidFill>
                <a:latin typeface="Calibri" panose="020F0502020204030204"/>
              </a:rPr>
              <a:t> </a:t>
            </a:r>
            <a:r>
              <a:rPr lang="es-ES" sz="1100" b="1" dirty="0" err="1">
                <a:solidFill>
                  <a:prstClr val="black"/>
                </a:solidFill>
                <a:latin typeface="Calibri" panose="020F0502020204030204"/>
              </a:rPr>
              <a:t>death</a:t>
            </a:r>
            <a:r>
              <a:rPr lang="es-ES" sz="1100" b="1" dirty="0">
                <a:solidFill>
                  <a:prstClr val="black"/>
                </a:solidFill>
                <a:latin typeface="Calibri" panose="020F0502020204030204"/>
              </a:rPr>
              <a:t> </a:t>
            </a:r>
            <a:r>
              <a:rPr lang="es-ES" sz="1100" b="1" dirty="0" err="1">
                <a:solidFill>
                  <a:prstClr val="black"/>
                </a:solidFill>
                <a:latin typeface="Calibri" panose="020F0502020204030204"/>
              </a:rPr>
              <a:t>mediated</a:t>
            </a:r>
            <a:r>
              <a:rPr lang="es-ES" sz="1100" b="1" dirty="0">
                <a:solidFill>
                  <a:prstClr val="black"/>
                </a:solidFill>
                <a:latin typeface="Calibri" panose="020F0502020204030204"/>
              </a:rPr>
              <a:t> </a:t>
            </a:r>
            <a:r>
              <a:rPr lang="es-ES" sz="1100" b="1" dirty="0" err="1">
                <a:solidFill>
                  <a:prstClr val="black"/>
                </a:solidFill>
                <a:latin typeface="Calibri" panose="020F0502020204030204"/>
              </a:rPr>
              <a:t>by</a:t>
            </a:r>
            <a:r>
              <a:rPr lang="es-ES" sz="1100" b="1" dirty="0">
                <a:solidFill>
                  <a:prstClr val="black"/>
                </a:solidFill>
                <a:latin typeface="Calibri" panose="020F0502020204030204"/>
              </a:rPr>
              <a:t> </a:t>
            </a:r>
            <a:r>
              <a:rPr lang="es-ES" sz="1100" b="1" dirty="0" err="1">
                <a:solidFill>
                  <a:prstClr val="black"/>
                </a:solidFill>
                <a:latin typeface="Calibri" panose="020F0502020204030204"/>
              </a:rPr>
              <a:t>LUR</a:t>
            </a:r>
            <a:endParaRPr lang="es-ES" sz="1100" b="1" dirty="0">
              <a:solidFill>
                <a:prstClr val="black"/>
              </a:solidFill>
              <a:latin typeface="Calibri" panose="020F0502020204030204"/>
            </a:endParaRPr>
          </a:p>
        </p:txBody>
      </p:sp>
      <p:sp>
        <p:nvSpPr>
          <p:cNvPr id="31" name="CuadroTexto 30"/>
          <p:cNvSpPr txBox="1"/>
          <p:nvPr/>
        </p:nvSpPr>
        <p:spPr>
          <a:xfrm>
            <a:off x="10323751" y="2540512"/>
            <a:ext cx="880551" cy="769441"/>
          </a:xfrm>
          <a:prstGeom prst="rect">
            <a:avLst/>
          </a:prstGeom>
          <a:noFill/>
        </p:spPr>
        <p:txBody>
          <a:bodyPr wrap="square" rtlCol="0">
            <a:spAutoFit/>
          </a:bodyPr>
          <a:lstStyle/>
          <a:p>
            <a:pPr algn="ctr" defTabSz="914354">
              <a:defRPr/>
            </a:pPr>
            <a:r>
              <a:rPr lang="es-ES" sz="1100" b="1" dirty="0">
                <a:solidFill>
                  <a:prstClr val="black"/>
                </a:solidFill>
                <a:latin typeface="Calibri" panose="020F0502020204030204"/>
              </a:rPr>
              <a:t>Tumor </a:t>
            </a:r>
            <a:r>
              <a:rPr lang="es-ES" sz="1100" b="1" dirty="0" err="1">
                <a:solidFill>
                  <a:prstClr val="black"/>
                </a:solidFill>
                <a:latin typeface="Calibri" panose="020F0502020204030204"/>
              </a:rPr>
              <a:t>cell</a:t>
            </a:r>
            <a:r>
              <a:rPr lang="es-ES" sz="1100" b="1" dirty="0">
                <a:solidFill>
                  <a:prstClr val="black"/>
                </a:solidFill>
                <a:latin typeface="Calibri" panose="020F0502020204030204"/>
              </a:rPr>
              <a:t> </a:t>
            </a:r>
            <a:r>
              <a:rPr lang="es-ES" sz="1100" b="1" dirty="0" err="1">
                <a:solidFill>
                  <a:prstClr val="black"/>
                </a:solidFill>
                <a:latin typeface="Calibri" panose="020F0502020204030204"/>
              </a:rPr>
              <a:t>death</a:t>
            </a:r>
            <a:r>
              <a:rPr lang="es-ES" sz="1100" b="1" dirty="0">
                <a:solidFill>
                  <a:prstClr val="black"/>
                </a:solidFill>
                <a:latin typeface="Calibri" panose="020F0502020204030204"/>
              </a:rPr>
              <a:t> </a:t>
            </a:r>
            <a:r>
              <a:rPr lang="es-ES" sz="1100" b="1" dirty="0" err="1">
                <a:solidFill>
                  <a:prstClr val="black"/>
                </a:solidFill>
                <a:latin typeface="Calibri" panose="020F0502020204030204"/>
              </a:rPr>
              <a:t>mediated</a:t>
            </a:r>
            <a:r>
              <a:rPr lang="es-ES" sz="1100" b="1" dirty="0">
                <a:solidFill>
                  <a:prstClr val="black"/>
                </a:solidFill>
                <a:latin typeface="Calibri" panose="020F0502020204030204"/>
              </a:rPr>
              <a:t> </a:t>
            </a:r>
            <a:r>
              <a:rPr lang="es-ES" sz="1100" b="1" dirty="0" err="1">
                <a:solidFill>
                  <a:prstClr val="black"/>
                </a:solidFill>
                <a:latin typeface="Calibri" panose="020F0502020204030204"/>
              </a:rPr>
              <a:t>by</a:t>
            </a:r>
            <a:r>
              <a:rPr lang="es-ES" sz="1100" b="1" dirty="0">
                <a:solidFill>
                  <a:prstClr val="black"/>
                </a:solidFill>
                <a:latin typeface="Calibri" panose="020F0502020204030204"/>
              </a:rPr>
              <a:t> T </a:t>
            </a:r>
            <a:r>
              <a:rPr lang="es-ES" sz="1100" b="1" dirty="0" err="1">
                <a:solidFill>
                  <a:prstClr val="black"/>
                </a:solidFill>
                <a:latin typeface="Calibri" panose="020F0502020204030204"/>
              </a:rPr>
              <a:t>cell</a:t>
            </a:r>
            <a:endParaRPr lang="es-ES" sz="1100" b="1" dirty="0">
              <a:solidFill>
                <a:prstClr val="black"/>
              </a:solidFill>
              <a:latin typeface="Calibri" panose="020F0502020204030204"/>
            </a:endParaRPr>
          </a:p>
        </p:txBody>
      </p:sp>
      <p:sp>
        <p:nvSpPr>
          <p:cNvPr id="16" name="Rectángulo 15"/>
          <p:cNvSpPr/>
          <p:nvPr/>
        </p:nvSpPr>
        <p:spPr>
          <a:xfrm>
            <a:off x="7414438" y="3346963"/>
            <a:ext cx="3882215" cy="2062103"/>
          </a:xfrm>
          <a:prstGeom prst="rect">
            <a:avLst/>
          </a:prstGeom>
        </p:spPr>
        <p:txBody>
          <a:bodyPr wrap="square">
            <a:spAutoFit/>
          </a:bodyPr>
          <a:lstStyle/>
          <a:p>
            <a:pPr marL="285737" indent="-285737" defTabSz="914354">
              <a:buFont typeface="Arial" panose="020B0604020202020204" pitchFamily="34" charset="0"/>
              <a:buChar char="•"/>
              <a:defRPr/>
            </a:pPr>
            <a:r>
              <a:rPr lang="es-ES" sz="1600" b="1" dirty="0">
                <a:solidFill>
                  <a:srgbClr val="1EC0C0"/>
                </a:solidFill>
                <a:latin typeface="Calibri" panose="020F0502020204030204"/>
              </a:rPr>
              <a:t>Lurbinectedin </a:t>
            </a:r>
            <a:r>
              <a:rPr lang="es-ES" sz="1600" b="1" dirty="0" err="1">
                <a:solidFill>
                  <a:srgbClr val="002060"/>
                </a:solidFill>
                <a:latin typeface="Calibri" panose="020F0502020204030204"/>
              </a:rPr>
              <a:t>inhibits</a:t>
            </a:r>
            <a:r>
              <a:rPr lang="es-ES" sz="1600" b="1" dirty="0">
                <a:solidFill>
                  <a:srgbClr val="002060"/>
                </a:solidFill>
                <a:latin typeface="Calibri" panose="020F0502020204030204"/>
              </a:rPr>
              <a:t> </a:t>
            </a:r>
            <a:r>
              <a:rPr lang="es-ES" sz="1600" b="1" dirty="0" err="1">
                <a:solidFill>
                  <a:srgbClr val="002060"/>
                </a:solidFill>
                <a:latin typeface="Calibri" panose="020F0502020204030204"/>
              </a:rPr>
              <a:t>the</a:t>
            </a:r>
            <a:r>
              <a:rPr lang="es-ES" sz="1600" b="1" dirty="0">
                <a:solidFill>
                  <a:srgbClr val="002060"/>
                </a:solidFill>
                <a:latin typeface="Calibri" panose="020F0502020204030204"/>
              </a:rPr>
              <a:t> </a:t>
            </a:r>
            <a:r>
              <a:rPr lang="es-ES" sz="1600" b="1" dirty="0" err="1">
                <a:solidFill>
                  <a:srgbClr val="002060"/>
                </a:solidFill>
                <a:latin typeface="Calibri" panose="020F0502020204030204"/>
              </a:rPr>
              <a:t>production</a:t>
            </a:r>
            <a:r>
              <a:rPr lang="es-ES" sz="1600" b="1" dirty="0">
                <a:solidFill>
                  <a:srgbClr val="002060"/>
                </a:solidFill>
                <a:latin typeface="Calibri" panose="020F0502020204030204"/>
              </a:rPr>
              <a:t> of </a:t>
            </a:r>
            <a:r>
              <a:rPr lang="es-ES" sz="1600" b="1" dirty="0" err="1">
                <a:solidFill>
                  <a:srgbClr val="002060"/>
                </a:solidFill>
                <a:latin typeface="Calibri" panose="020F0502020204030204"/>
              </a:rPr>
              <a:t>tumorigenic</a:t>
            </a:r>
            <a:r>
              <a:rPr lang="es-ES" sz="1600" b="1" dirty="0">
                <a:solidFill>
                  <a:srgbClr val="002060"/>
                </a:solidFill>
                <a:latin typeface="Calibri" panose="020F0502020204030204"/>
              </a:rPr>
              <a:t> and </a:t>
            </a:r>
            <a:r>
              <a:rPr lang="es-ES" sz="1600" b="1" dirty="0" err="1">
                <a:solidFill>
                  <a:srgbClr val="002060"/>
                </a:solidFill>
                <a:latin typeface="Calibri" panose="020F0502020204030204"/>
              </a:rPr>
              <a:t>immuno-suppressive</a:t>
            </a:r>
            <a:r>
              <a:rPr lang="es-ES" sz="1600" b="1" dirty="0">
                <a:solidFill>
                  <a:srgbClr val="002060"/>
                </a:solidFill>
                <a:latin typeface="Calibri" panose="020F0502020204030204"/>
              </a:rPr>
              <a:t> </a:t>
            </a:r>
            <a:r>
              <a:rPr lang="es-ES" sz="1600" b="1" dirty="0" err="1">
                <a:solidFill>
                  <a:srgbClr val="002060"/>
                </a:solidFill>
                <a:latin typeface="Calibri" panose="020F0502020204030204"/>
              </a:rPr>
              <a:t>chemokines</a:t>
            </a:r>
            <a:r>
              <a:rPr lang="es-ES" sz="1600" b="1" dirty="0">
                <a:solidFill>
                  <a:srgbClr val="002060"/>
                </a:solidFill>
                <a:latin typeface="Calibri" panose="020F0502020204030204"/>
              </a:rPr>
              <a:t> </a:t>
            </a:r>
            <a:r>
              <a:rPr lang="es-ES" sz="1600" b="1" dirty="0" err="1">
                <a:solidFill>
                  <a:srgbClr val="002060"/>
                </a:solidFill>
                <a:latin typeface="Calibri" panose="020F0502020204030204"/>
              </a:rPr>
              <a:t>by</a:t>
            </a:r>
            <a:r>
              <a:rPr lang="es-ES" sz="1600" b="1" dirty="0">
                <a:solidFill>
                  <a:srgbClr val="002060"/>
                </a:solidFill>
                <a:latin typeface="Calibri" panose="020F0502020204030204"/>
              </a:rPr>
              <a:t> </a:t>
            </a:r>
            <a:r>
              <a:rPr lang="es-ES" sz="1600" b="1" dirty="0" err="1">
                <a:solidFill>
                  <a:srgbClr val="002060"/>
                </a:solidFill>
                <a:latin typeface="Calibri" panose="020F0502020204030204"/>
              </a:rPr>
              <a:t>TAMs</a:t>
            </a:r>
            <a:endParaRPr lang="es-ES" sz="1600" b="1" dirty="0">
              <a:solidFill>
                <a:srgbClr val="002060"/>
              </a:solidFill>
              <a:latin typeface="Calibri" panose="020F0502020204030204"/>
            </a:endParaRPr>
          </a:p>
          <a:p>
            <a:pPr marL="285737" indent="-285737" defTabSz="914354">
              <a:buFont typeface="Arial" panose="020B0604020202020204" pitchFamily="34" charset="0"/>
              <a:buChar char="•"/>
              <a:defRPr/>
            </a:pPr>
            <a:endParaRPr lang="es-ES_tradnl" sz="1600" b="1" dirty="0">
              <a:solidFill>
                <a:srgbClr val="7030A0"/>
              </a:solidFill>
              <a:latin typeface="Symbol" panose="05050102010706020507" pitchFamily="18" charset="2"/>
            </a:endParaRPr>
          </a:p>
          <a:p>
            <a:pPr marL="285737" indent="-285737" defTabSz="914354">
              <a:buFont typeface="Arial" panose="020B0604020202020204" pitchFamily="34" charset="0"/>
              <a:buChar char="•"/>
              <a:defRPr/>
            </a:pPr>
            <a:endParaRPr lang="es-ES" sz="1600" b="1" dirty="0">
              <a:solidFill>
                <a:srgbClr val="7030A0"/>
              </a:solidFill>
              <a:latin typeface="Symbol" panose="05050102010706020507" pitchFamily="18" charset="2"/>
            </a:endParaRPr>
          </a:p>
          <a:p>
            <a:pPr marL="285737" indent="-285737" defTabSz="914354">
              <a:buFont typeface="Arial" panose="020B0604020202020204" pitchFamily="34" charset="0"/>
              <a:buChar char="•"/>
              <a:defRPr/>
            </a:pPr>
            <a:r>
              <a:rPr lang="es-ES" sz="1600" b="1" dirty="0" err="1">
                <a:solidFill>
                  <a:srgbClr val="7030A0"/>
                </a:solidFill>
                <a:latin typeface="Symbol" panose="05050102010706020507" pitchFamily="18" charset="2"/>
              </a:rPr>
              <a:t>a</a:t>
            </a:r>
            <a:r>
              <a:rPr lang="es-ES" sz="1600" b="1" dirty="0" err="1">
                <a:solidFill>
                  <a:srgbClr val="7030A0"/>
                </a:solidFill>
                <a:latin typeface="Calibri" panose="020F0502020204030204"/>
              </a:rPr>
              <a:t>PD</a:t>
            </a:r>
            <a:r>
              <a:rPr lang="es-ES" sz="1600" b="1" dirty="0">
                <a:solidFill>
                  <a:srgbClr val="7030A0"/>
                </a:solidFill>
                <a:latin typeface="Calibri" panose="020F0502020204030204"/>
              </a:rPr>
              <a:t>-1/PD-</a:t>
            </a:r>
            <a:r>
              <a:rPr lang="es-ES" sz="1600" b="1" dirty="0" err="1">
                <a:solidFill>
                  <a:srgbClr val="7030A0"/>
                </a:solidFill>
                <a:latin typeface="Calibri" panose="020F0502020204030204"/>
              </a:rPr>
              <a:t>L1</a:t>
            </a:r>
            <a:r>
              <a:rPr lang="es-ES" sz="1600" b="1" dirty="0">
                <a:solidFill>
                  <a:srgbClr val="27497F"/>
                </a:solidFill>
                <a:latin typeface="Calibri" panose="020F0502020204030204"/>
              </a:rPr>
              <a:t> </a:t>
            </a:r>
            <a:r>
              <a:rPr lang="es-ES" sz="1600" b="1" dirty="0">
                <a:solidFill>
                  <a:srgbClr val="002060"/>
                </a:solidFill>
                <a:latin typeface="Calibri" panose="020F0502020204030204"/>
              </a:rPr>
              <a:t>block causes </a:t>
            </a:r>
            <a:r>
              <a:rPr lang="es-ES" sz="1600" b="1" dirty="0" err="1">
                <a:solidFill>
                  <a:srgbClr val="002060"/>
                </a:solidFill>
                <a:latin typeface="Calibri" panose="020F0502020204030204"/>
              </a:rPr>
              <a:t>the</a:t>
            </a:r>
            <a:r>
              <a:rPr lang="es-ES" sz="1600" b="1" dirty="0">
                <a:solidFill>
                  <a:srgbClr val="002060"/>
                </a:solidFill>
                <a:latin typeface="Calibri" panose="020F0502020204030204"/>
              </a:rPr>
              <a:t> T-</a:t>
            </a:r>
            <a:r>
              <a:rPr lang="es-ES" sz="1600" b="1" dirty="0" err="1">
                <a:solidFill>
                  <a:srgbClr val="002060"/>
                </a:solidFill>
                <a:latin typeface="Calibri" panose="020F0502020204030204"/>
              </a:rPr>
              <a:t>cells</a:t>
            </a:r>
            <a:r>
              <a:rPr lang="es-ES" sz="1600" b="1" dirty="0">
                <a:solidFill>
                  <a:srgbClr val="002060"/>
                </a:solidFill>
                <a:latin typeface="Calibri" panose="020F0502020204030204"/>
              </a:rPr>
              <a:t> to </a:t>
            </a:r>
            <a:r>
              <a:rPr lang="es-ES" sz="1600" b="1" dirty="0" err="1">
                <a:solidFill>
                  <a:srgbClr val="002060"/>
                </a:solidFill>
                <a:latin typeface="Calibri" panose="020F0502020204030204"/>
              </a:rPr>
              <a:t>remain</a:t>
            </a:r>
            <a:r>
              <a:rPr lang="es-ES" sz="1600" b="1" dirty="0">
                <a:solidFill>
                  <a:srgbClr val="002060"/>
                </a:solidFill>
                <a:latin typeface="Calibri" panose="020F0502020204030204"/>
              </a:rPr>
              <a:t> active and </a:t>
            </a:r>
            <a:r>
              <a:rPr lang="es-ES" sz="1600" b="1" dirty="0" err="1">
                <a:solidFill>
                  <a:srgbClr val="002060"/>
                </a:solidFill>
                <a:latin typeface="Calibri" panose="020F0502020204030204"/>
              </a:rPr>
              <a:t>kill</a:t>
            </a:r>
            <a:r>
              <a:rPr lang="es-ES" sz="1600" b="1" dirty="0">
                <a:solidFill>
                  <a:srgbClr val="002060"/>
                </a:solidFill>
                <a:latin typeface="Calibri" panose="020F0502020204030204"/>
              </a:rPr>
              <a:t> </a:t>
            </a:r>
            <a:r>
              <a:rPr lang="es-ES" sz="1600" b="1" dirty="0" err="1">
                <a:solidFill>
                  <a:srgbClr val="002060"/>
                </a:solidFill>
                <a:latin typeface="Calibri" panose="020F0502020204030204"/>
              </a:rPr>
              <a:t>the</a:t>
            </a:r>
            <a:r>
              <a:rPr lang="es-ES" sz="1600" b="1" dirty="0">
                <a:solidFill>
                  <a:srgbClr val="002060"/>
                </a:solidFill>
                <a:latin typeface="Calibri" panose="020F0502020204030204"/>
              </a:rPr>
              <a:t> tumor </a:t>
            </a:r>
            <a:r>
              <a:rPr lang="es-ES" sz="1600" b="1" dirty="0" err="1">
                <a:solidFill>
                  <a:srgbClr val="002060"/>
                </a:solidFill>
                <a:latin typeface="Calibri" panose="020F0502020204030204"/>
              </a:rPr>
              <a:t>cells</a:t>
            </a:r>
            <a:endParaRPr lang="es-ES" sz="1600" b="1" dirty="0">
              <a:solidFill>
                <a:srgbClr val="27497F"/>
              </a:solidFill>
              <a:latin typeface="Calibri" panose="020F0502020204030204"/>
            </a:endParaRPr>
          </a:p>
          <a:p>
            <a:pPr marL="285737" indent="-285737" defTabSz="914354">
              <a:buFont typeface="Arial" panose="020B0604020202020204" pitchFamily="34" charset="0"/>
              <a:buChar char="•"/>
              <a:defRPr/>
            </a:pPr>
            <a:endParaRPr lang="es-ES" sz="1600" b="1" dirty="0">
              <a:solidFill>
                <a:srgbClr val="27497F"/>
              </a:solidFill>
              <a:latin typeface="Calibri" panose="020F0502020204030204"/>
            </a:endParaRPr>
          </a:p>
        </p:txBody>
      </p:sp>
      <p:sp>
        <p:nvSpPr>
          <p:cNvPr id="32" name="70 CuadroTexto"/>
          <p:cNvSpPr txBox="1"/>
          <p:nvPr/>
        </p:nvSpPr>
        <p:spPr>
          <a:xfrm>
            <a:off x="101725" y="6060716"/>
            <a:ext cx="2565126" cy="553998"/>
          </a:xfrm>
          <a:prstGeom prst="rect">
            <a:avLst/>
          </a:prstGeom>
          <a:noFill/>
        </p:spPr>
        <p:txBody>
          <a:bodyPr wrap="none" rtlCol="0">
            <a:spAutoFit/>
          </a:bodyPr>
          <a:lstStyle/>
          <a:p>
            <a:pPr defTabSz="914354">
              <a:defRPr/>
            </a:pPr>
            <a:r>
              <a:rPr lang="en-US" sz="1000" dirty="0">
                <a:solidFill>
                  <a:prstClr val="black"/>
                </a:solidFill>
                <a:latin typeface="Arial" panose="020B0604020202020204" pitchFamily="34" charset="0"/>
                <a:cs typeface="Arial" panose="020B0604020202020204" pitchFamily="34" charset="0"/>
              </a:rPr>
              <a:t>Santamaría </a:t>
            </a:r>
            <a:r>
              <a:rPr lang="en-US" sz="1000" i="1" dirty="0">
                <a:solidFill>
                  <a:prstClr val="black"/>
                </a:solidFill>
                <a:latin typeface="Arial" panose="020B0604020202020204" pitchFamily="34" charset="0"/>
                <a:cs typeface="Arial" panose="020B0604020202020204" pitchFamily="34" charset="0"/>
              </a:rPr>
              <a:t>et al</a:t>
            </a:r>
            <a:r>
              <a:rPr lang="en-US" sz="1000" dirty="0">
                <a:solidFill>
                  <a:prstClr val="black"/>
                </a:solidFill>
                <a:latin typeface="Arial" panose="020B0604020202020204" pitchFamily="34" charset="0"/>
                <a:cs typeface="Arial" panose="020B0604020202020204" pitchFamily="34" charset="0"/>
              </a:rPr>
              <a:t>., </a:t>
            </a:r>
            <a:r>
              <a:rPr lang="en-US" sz="1000" dirty="0" err="1">
                <a:solidFill>
                  <a:prstClr val="black"/>
                </a:solidFill>
                <a:latin typeface="Arial" panose="020B0604020202020204" pitchFamily="34" charset="0"/>
                <a:cs typeface="Arial" panose="020B0604020202020204" pitchFamily="34" charset="0"/>
              </a:rPr>
              <a:t>Mol</a:t>
            </a:r>
            <a:r>
              <a:rPr lang="en-US" sz="1000" dirty="0">
                <a:solidFill>
                  <a:prstClr val="black"/>
                </a:solidFill>
                <a:latin typeface="Arial" panose="020B0604020202020204" pitchFamily="34" charset="0"/>
                <a:cs typeface="Arial" panose="020B0604020202020204" pitchFamily="34" charset="0"/>
              </a:rPr>
              <a:t> Cancer </a:t>
            </a:r>
            <a:r>
              <a:rPr lang="en-US" sz="1000" dirty="0" err="1">
                <a:solidFill>
                  <a:prstClr val="black"/>
                </a:solidFill>
                <a:latin typeface="Arial" panose="020B0604020202020204" pitchFamily="34" charset="0"/>
                <a:cs typeface="Arial" panose="020B0604020202020204" pitchFamily="34" charset="0"/>
              </a:rPr>
              <a:t>Ther</a:t>
            </a:r>
            <a:r>
              <a:rPr lang="en-US" sz="1000" dirty="0">
                <a:solidFill>
                  <a:prstClr val="black"/>
                </a:solidFill>
                <a:latin typeface="Arial" panose="020B0604020202020204" pitchFamily="34" charset="0"/>
                <a:cs typeface="Arial" panose="020B0604020202020204" pitchFamily="34" charset="0"/>
              </a:rPr>
              <a:t>. 2016 </a:t>
            </a:r>
          </a:p>
          <a:p>
            <a:pPr defTabSz="914354">
              <a:defRPr/>
            </a:pPr>
            <a:r>
              <a:rPr lang="en-US" sz="1000" dirty="0" err="1">
                <a:solidFill>
                  <a:prstClr val="black"/>
                </a:solidFill>
                <a:latin typeface="Arial" panose="020B0604020202020204" pitchFamily="34" charset="0"/>
                <a:cs typeface="Arial" panose="020B0604020202020204" pitchFamily="34" charset="0"/>
              </a:rPr>
              <a:t>Belgiovine</a:t>
            </a:r>
            <a:r>
              <a:rPr lang="en-US" sz="1000" dirty="0">
                <a:solidFill>
                  <a:prstClr val="black"/>
                </a:solidFill>
                <a:latin typeface="Arial" panose="020B0604020202020204" pitchFamily="34" charset="0"/>
                <a:cs typeface="Arial" panose="020B0604020202020204" pitchFamily="34" charset="0"/>
              </a:rPr>
              <a:t> </a:t>
            </a:r>
            <a:r>
              <a:rPr lang="en-US" sz="1000" i="1" dirty="0">
                <a:solidFill>
                  <a:prstClr val="black"/>
                </a:solidFill>
                <a:latin typeface="Arial" panose="020B0604020202020204" pitchFamily="34" charset="0"/>
                <a:cs typeface="Arial" panose="020B0604020202020204" pitchFamily="34" charset="0"/>
              </a:rPr>
              <a:t>et al</a:t>
            </a:r>
            <a:r>
              <a:rPr lang="en-US" sz="1000" dirty="0">
                <a:solidFill>
                  <a:prstClr val="black"/>
                </a:solidFill>
                <a:latin typeface="Arial" panose="020B0604020202020204" pitchFamily="34" charset="0"/>
                <a:cs typeface="Arial" panose="020B0604020202020204" pitchFamily="34" charset="0"/>
              </a:rPr>
              <a:t>., Br J Can  2017</a:t>
            </a:r>
          </a:p>
          <a:p>
            <a:pPr defTabSz="914354">
              <a:defRPr/>
            </a:pPr>
            <a:r>
              <a:rPr lang="en-US" sz="1000" dirty="0">
                <a:solidFill>
                  <a:prstClr val="black"/>
                </a:solidFill>
                <a:latin typeface="Arial" panose="020B0604020202020204" pitchFamily="34" charset="0"/>
                <a:cs typeface="Arial" panose="020B0604020202020204" pitchFamily="34" charset="0"/>
              </a:rPr>
              <a:t>Xie W </a:t>
            </a:r>
            <a:r>
              <a:rPr lang="en-US" sz="1000" i="1" dirty="0">
                <a:solidFill>
                  <a:prstClr val="black"/>
                </a:solidFill>
                <a:latin typeface="Arial" panose="020B0604020202020204" pitchFamily="34" charset="0"/>
                <a:cs typeface="Arial" panose="020B0604020202020204" pitchFamily="34" charset="0"/>
              </a:rPr>
              <a:t>et al</a:t>
            </a:r>
            <a:r>
              <a:rPr lang="en-US" sz="1000" dirty="0">
                <a:solidFill>
                  <a:prstClr val="black"/>
                </a:solidFill>
                <a:latin typeface="Arial" panose="020B0604020202020204" pitchFamily="34" charset="0"/>
                <a:cs typeface="Arial" panose="020B0604020202020204" pitchFamily="34" charset="0"/>
              </a:rPr>
              <a:t>., </a:t>
            </a:r>
            <a:r>
              <a:rPr lang="en-US" sz="1000" dirty="0" err="1">
                <a:solidFill>
                  <a:prstClr val="black"/>
                </a:solidFill>
                <a:latin typeface="Arial" panose="020B0604020202020204" pitchFamily="34" charset="0"/>
                <a:cs typeface="Arial" panose="020B0604020202020204" pitchFamily="34" charset="0"/>
              </a:rPr>
              <a:t>Oncoimmunology</a:t>
            </a:r>
            <a:r>
              <a:rPr lang="en-US" sz="1000" dirty="0">
                <a:solidFill>
                  <a:prstClr val="black"/>
                </a:solidFill>
                <a:latin typeface="Arial" panose="020B0604020202020204" pitchFamily="34" charset="0"/>
                <a:cs typeface="Arial" panose="020B0604020202020204" pitchFamily="34" charset="0"/>
              </a:rPr>
              <a:t>. 2019</a:t>
            </a:r>
          </a:p>
        </p:txBody>
      </p:sp>
      <p:sp>
        <p:nvSpPr>
          <p:cNvPr id="33" name="70 CuadroTexto"/>
          <p:cNvSpPr txBox="1"/>
          <p:nvPr/>
        </p:nvSpPr>
        <p:spPr>
          <a:xfrm>
            <a:off x="9236755" y="6060716"/>
            <a:ext cx="2138727" cy="553998"/>
          </a:xfrm>
          <a:prstGeom prst="rect">
            <a:avLst/>
          </a:prstGeom>
          <a:noFill/>
        </p:spPr>
        <p:txBody>
          <a:bodyPr wrap="none" rtlCol="0">
            <a:spAutoFit/>
          </a:bodyPr>
          <a:lstStyle/>
          <a:p>
            <a:pPr defTabSz="914354">
              <a:defRPr/>
            </a:pPr>
            <a:r>
              <a:rPr lang="en-US" sz="1000" dirty="0" err="1">
                <a:solidFill>
                  <a:prstClr val="black"/>
                </a:solidFill>
                <a:latin typeface="Arial" panose="020B0604020202020204" pitchFamily="34" charset="0"/>
                <a:cs typeface="Arial" panose="020B0604020202020204" pitchFamily="34" charset="0"/>
              </a:rPr>
              <a:t>Germano</a:t>
            </a:r>
            <a:r>
              <a:rPr lang="en-US" sz="1000" dirty="0">
                <a:solidFill>
                  <a:prstClr val="black"/>
                </a:solidFill>
                <a:latin typeface="Arial" panose="020B0604020202020204" pitchFamily="34" charset="0"/>
                <a:cs typeface="Arial" panose="020B0604020202020204" pitchFamily="34" charset="0"/>
              </a:rPr>
              <a:t> </a:t>
            </a:r>
            <a:r>
              <a:rPr lang="en-US" sz="1000" i="1" dirty="0">
                <a:solidFill>
                  <a:prstClr val="black"/>
                </a:solidFill>
                <a:latin typeface="Arial" panose="020B0604020202020204" pitchFamily="34" charset="0"/>
                <a:cs typeface="Arial" panose="020B0604020202020204" pitchFamily="34" charset="0"/>
              </a:rPr>
              <a:t>et al</a:t>
            </a:r>
            <a:r>
              <a:rPr lang="en-US" sz="1000" dirty="0">
                <a:solidFill>
                  <a:prstClr val="black"/>
                </a:solidFill>
                <a:latin typeface="Arial" panose="020B0604020202020204" pitchFamily="34" charset="0"/>
                <a:cs typeface="Arial" panose="020B0604020202020204" pitchFamily="34" charset="0"/>
              </a:rPr>
              <a:t>., Cancer Res 2010</a:t>
            </a:r>
          </a:p>
          <a:p>
            <a:pPr defTabSz="914354">
              <a:defRPr/>
            </a:pPr>
            <a:r>
              <a:rPr lang="en-US" sz="1000" dirty="0" err="1">
                <a:solidFill>
                  <a:prstClr val="black"/>
                </a:solidFill>
                <a:latin typeface="Arial" panose="020B0604020202020204" pitchFamily="34" charset="0"/>
                <a:cs typeface="Arial" panose="020B0604020202020204" pitchFamily="34" charset="0"/>
              </a:rPr>
              <a:t>Germano</a:t>
            </a:r>
            <a:r>
              <a:rPr lang="en-US" sz="1000" dirty="0">
                <a:solidFill>
                  <a:prstClr val="black"/>
                </a:solidFill>
                <a:latin typeface="Arial" panose="020B0604020202020204" pitchFamily="34" charset="0"/>
                <a:cs typeface="Arial" panose="020B0604020202020204" pitchFamily="34" charset="0"/>
              </a:rPr>
              <a:t> </a:t>
            </a:r>
            <a:r>
              <a:rPr lang="en-US" sz="1000" i="1" dirty="0">
                <a:solidFill>
                  <a:prstClr val="black"/>
                </a:solidFill>
                <a:latin typeface="Arial" panose="020B0604020202020204" pitchFamily="34" charset="0"/>
                <a:cs typeface="Arial" panose="020B0604020202020204" pitchFamily="34" charset="0"/>
              </a:rPr>
              <a:t>et al</a:t>
            </a:r>
            <a:r>
              <a:rPr lang="en-US" sz="1000" dirty="0">
                <a:solidFill>
                  <a:prstClr val="black"/>
                </a:solidFill>
                <a:latin typeface="Arial" panose="020B0604020202020204" pitchFamily="34" charset="0"/>
                <a:cs typeface="Arial" panose="020B0604020202020204" pitchFamily="34" charset="0"/>
              </a:rPr>
              <a:t>., Cancer Cell 2013</a:t>
            </a:r>
          </a:p>
          <a:p>
            <a:pPr defTabSz="914354">
              <a:defRPr/>
            </a:pPr>
            <a:r>
              <a:rPr lang="en-US" sz="1000" dirty="0" err="1">
                <a:solidFill>
                  <a:prstClr val="black"/>
                </a:solidFill>
                <a:latin typeface="Arial" panose="020B0604020202020204" pitchFamily="34" charset="0"/>
                <a:cs typeface="Arial" panose="020B0604020202020204" pitchFamily="34" charset="0"/>
              </a:rPr>
              <a:t>Povo-Retana</a:t>
            </a:r>
            <a:r>
              <a:rPr lang="en-US" sz="1000" dirty="0">
                <a:solidFill>
                  <a:prstClr val="black"/>
                </a:solidFill>
                <a:latin typeface="Arial" panose="020B0604020202020204" pitchFamily="34" charset="0"/>
                <a:cs typeface="Arial" panose="020B0604020202020204" pitchFamily="34" charset="0"/>
              </a:rPr>
              <a:t> </a:t>
            </a:r>
            <a:r>
              <a:rPr lang="en-US" sz="1000" i="1" dirty="0">
                <a:solidFill>
                  <a:prstClr val="black"/>
                </a:solidFill>
                <a:latin typeface="Arial" panose="020B0604020202020204" pitchFamily="34" charset="0"/>
                <a:cs typeface="Arial" panose="020B0604020202020204" pitchFamily="34" charset="0"/>
              </a:rPr>
              <a:t>et al</a:t>
            </a:r>
            <a:r>
              <a:rPr lang="en-US" sz="1000" dirty="0">
                <a:solidFill>
                  <a:prstClr val="black"/>
                </a:solidFill>
                <a:latin typeface="Arial" panose="020B0604020202020204" pitchFamily="34" charset="0"/>
                <a:cs typeface="Arial" panose="020B0604020202020204" pitchFamily="34" charset="0"/>
              </a:rPr>
              <a:t>., Cancers. 2020</a:t>
            </a:r>
          </a:p>
        </p:txBody>
      </p:sp>
      <p:sp>
        <p:nvSpPr>
          <p:cNvPr id="36" name="TextBox 35">
            <a:extLst>
              <a:ext uri="{FF2B5EF4-FFF2-40B4-BE49-F238E27FC236}">
                <a16:creationId xmlns:a16="http://schemas.microsoft.com/office/drawing/2014/main" id="{2055400D-04D9-4E46-9C8B-9B448CB25786}"/>
              </a:ext>
            </a:extLst>
          </p:cNvPr>
          <p:cNvSpPr txBox="1"/>
          <p:nvPr/>
        </p:nvSpPr>
        <p:spPr>
          <a:xfrm>
            <a:off x="2398888"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83133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 name="Imagen 19"/>
          <p:cNvPicPr>
            <a:picLocks noChangeAspect="1"/>
          </p:cNvPicPr>
          <p:nvPr/>
        </p:nvPicPr>
        <p:blipFill rotWithShape="1">
          <a:blip r:embed="rId3"/>
          <a:srcRect t="28785"/>
          <a:stretch/>
        </p:blipFill>
        <p:spPr>
          <a:xfrm>
            <a:off x="8157927" y="2756996"/>
            <a:ext cx="3551803" cy="1925323"/>
          </a:xfrm>
          <a:prstGeom prst="rect">
            <a:avLst/>
          </a:prstGeom>
        </p:spPr>
      </p:pic>
      <p:sp>
        <p:nvSpPr>
          <p:cNvPr id="2" name="1 Marcador de número de diapositiva"/>
          <p:cNvSpPr>
            <a:spLocks noGrp="1"/>
          </p:cNvSpPr>
          <p:nvPr>
            <p:ph type="sldNum" sz="quarter" idx="12"/>
          </p:nvPr>
        </p:nvSpPr>
        <p:spPr/>
        <p:txBody>
          <a:bodyPr/>
          <a:lstStyle/>
          <a:p>
            <a:pPr defTabSz="914354">
              <a:defRPr/>
            </a:pPr>
            <a:fld id="{CC2B79CD-1D11-F34E-B1DD-B20E7C1EE5C3}" type="slidenum">
              <a:rPr lang="es-ES_tradnl">
                <a:solidFill>
                  <a:prstClr val="white"/>
                </a:solidFill>
              </a:rPr>
              <a:pPr defTabSz="914354">
                <a:defRPr/>
              </a:pPr>
              <a:t>27</a:t>
            </a:fld>
            <a:endParaRPr lang="es-ES_tradnl" dirty="0">
              <a:solidFill>
                <a:prstClr val="white"/>
              </a:solidFill>
            </a:endParaRPr>
          </a:p>
        </p:txBody>
      </p:sp>
      <p:sp>
        <p:nvSpPr>
          <p:cNvPr id="4" name="3 Subtítulo"/>
          <p:cNvSpPr>
            <a:spLocks noGrp="1"/>
          </p:cNvSpPr>
          <p:nvPr>
            <p:ph type="subTitle" idx="1"/>
          </p:nvPr>
        </p:nvSpPr>
        <p:spPr>
          <a:xfrm>
            <a:off x="838200" y="258552"/>
            <a:ext cx="9144000" cy="1655763"/>
          </a:xfrm>
        </p:spPr>
        <p:txBody>
          <a:bodyPr/>
          <a:lstStyle/>
          <a:p>
            <a:r>
              <a:rPr lang="en-US" sz="3200" b="1" dirty="0">
                <a:solidFill>
                  <a:srgbClr val="1715A8"/>
                </a:solidFill>
              </a:rPr>
              <a:t>Lurbinectedin and anti-</a:t>
            </a:r>
            <a:r>
              <a:rPr lang="en-US" sz="3200" b="1" dirty="0" err="1">
                <a:solidFill>
                  <a:srgbClr val="1715A8"/>
                </a:solidFill>
              </a:rPr>
              <a:t>PD1</a:t>
            </a:r>
            <a:r>
              <a:rPr lang="en-US" sz="3200" b="1" dirty="0">
                <a:solidFill>
                  <a:srgbClr val="1715A8"/>
                </a:solidFill>
              </a:rPr>
              <a:t> Demonstrated Synergism </a:t>
            </a:r>
            <a:r>
              <a:rPr lang="en-US" sz="3200" b="1" i="1" dirty="0">
                <a:solidFill>
                  <a:srgbClr val="1715A8"/>
                </a:solidFill>
              </a:rPr>
              <a:t>in vivo</a:t>
            </a:r>
            <a:endParaRPr lang="es-ES" sz="3200" b="1" i="1" dirty="0">
              <a:solidFill>
                <a:srgbClr val="1715A8"/>
              </a:solidFill>
            </a:endParaRPr>
          </a:p>
        </p:txBody>
      </p:sp>
      <p:sp>
        <p:nvSpPr>
          <p:cNvPr id="32" name="CuadroTexto 31"/>
          <p:cNvSpPr txBox="1"/>
          <p:nvPr/>
        </p:nvSpPr>
        <p:spPr>
          <a:xfrm>
            <a:off x="746422" y="905791"/>
            <a:ext cx="10272764" cy="1295868"/>
          </a:xfrm>
          <a:prstGeom prst="rect">
            <a:avLst/>
          </a:prstGeom>
          <a:noFill/>
        </p:spPr>
        <p:txBody>
          <a:bodyPr wrap="square" rtlCol="0">
            <a:spAutoFit/>
          </a:bodyPr>
          <a:lstStyle/>
          <a:p>
            <a:pPr marL="285737" indent="-285737" defTabSz="914354">
              <a:lnSpc>
                <a:spcPct val="150000"/>
              </a:lnSpc>
              <a:buFont typeface="Arial" panose="020B0604020202020204" pitchFamily="34" charset="0"/>
              <a:buChar char="•"/>
              <a:defRPr/>
            </a:pPr>
            <a:r>
              <a:rPr lang="es-ES" dirty="0">
                <a:solidFill>
                  <a:srgbClr val="5B9BD5">
                    <a:lumMod val="50000"/>
                  </a:srgbClr>
                </a:solidFill>
                <a:latin typeface="Calibri" panose="020F0502020204030204"/>
              </a:rPr>
              <a:t>Lurbinectedin </a:t>
            </a:r>
            <a:r>
              <a:rPr lang="es-ES" dirty="0" err="1">
                <a:solidFill>
                  <a:srgbClr val="5B9BD5">
                    <a:lumMod val="50000"/>
                  </a:srgbClr>
                </a:solidFill>
                <a:latin typeface="Calibri" panose="020F0502020204030204"/>
              </a:rPr>
              <a:t>sensitizes</a:t>
            </a:r>
            <a:r>
              <a:rPr lang="es-ES" dirty="0">
                <a:solidFill>
                  <a:srgbClr val="5B9BD5">
                    <a:lumMod val="50000"/>
                  </a:srgbClr>
                </a:solidFill>
                <a:latin typeface="Calibri" panose="020F0502020204030204"/>
              </a:rPr>
              <a:t> </a:t>
            </a:r>
            <a:r>
              <a:rPr lang="es-ES" dirty="0" err="1">
                <a:solidFill>
                  <a:srgbClr val="5B9BD5">
                    <a:lumMod val="50000"/>
                  </a:srgbClr>
                </a:solidFill>
                <a:latin typeface="Calibri" panose="020F0502020204030204"/>
              </a:rPr>
              <a:t>cancers</a:t>
            </a:r>
            <a:r>
              <a:rPr lang="es-ES" dirty="0">
                <a:solidFill>
                  <a:srgbClr val="5B9BD5">
                    <a:lumMod val="50000"/>
                  </a:srgbClr>
                </a:solidFill>
                <a:latin typeface="Calibri" panose="020F0502020204030204"/>
              </a:rPr>
              <a:t> to </a:t>
            </a:r>
            <a:r>
              <a:rPr lang="es-ES" dirty="0" err="1">
                <a:solidFill>
                  <a:srgbClr val="5B9BD5">
                    <a:lumMod val="50000"/>
                  </a:srgbClr>
                </a:solidFill>
                <a:latin typeface="Calibri" panose="020F0502020204030204"/>
              </a:rPr>
              <a:t>therapy</a:t>
            </a:r>
            <a:r>
              <a:rPr lang="es-ES" dirty="0">
                <a:solidFill>
                  <a:srgbClr val="5B9BD5">
                    <a:lumMod val="50000"/>
                  </a:srgbClr>
                </a:solidFill>
                <a:latin typeface="Calibri" panose="020F0502020204030204"/>
              </a:rPr>
              <a:t> </a:t>
            </a:r>
            <a:r>
              <a:rPr lang="es-ES" dirty="0" err="1">
                <a:solidFill>
                  <a:srgbClr val="5B9BD5">
                    <a:lumMod val="50000"/>
                  </a:srgbClr>
                </a:solidFill>
                <a:latin typeface="Calibri" panose="020F0502020204030204"/>
              </a:rPr>
              <a:t>with</a:t>
            </a:r>
            <a:r>
              <a:rPr lang="es-ES" dirty="0">
                <a:solidFill>
                  <a:srgbClr val="5B9BD5">
                    <a:lumMod val="50000"/>
                  </a:srgbClr>
                </a:solidFill>
                <a:latin typeface="Calibri" panose="020F0502020204030204"/>
              </a:rPr>
              <a:t> </a:t>
            </a:r>
            <a:r>
              <a:rPr lang="es-ES" dirty="0" err="1">
                <a:solidFill>
                  <a:srgbClr val="5B9BD5">
                    <a:lumMod val="50000"/>
                  </a:srgbClr>
                </a:solidFill>
                <a:latin typeface="Calibri" panose="020F0502020204030204"/>
              </a:rPr>
              <a:t>immune</a:t>
            </a:r>
            <a:r>
              <a:rPr lang="es-ES" dirty="0">
                <a:solidFill>
                  <a:srgbClr val="5B9BD5">
                    <a:lumMod val="50000"/>
                  </a:srgbClr>
                </a:solidFill>
                <a:latin typeface="Calibri" panose="020F0502020204030204"/>
              </a:rPr>
              <a:t> </a:t>
            </a:r>
            <a:r>
              <a:rPr lang="es-ES" dirty="0" err="1">
                <a:solidFill>
                  <a:srgbClr val="5B9BD5">
                    <a:lumMod val="50000"/>
                  </a:srgbClr>
                </a:solidFill>
                <a:latin typeface="Calibri" panose="020F0502020204030204"/>
              </a:rPr>
              <a:t>checkpoint</a:t>
            </a:r>
            <a:r>
              <a:rPr lang="es-ES" dirty="0">
                <a:solidFill>
                  <a:srgbClr val="5B9BD5">
                    <a:lumMod val="50000"/>
                  </a:srgbClr>
                </a:solidFill>
                <a:latin typeface="Calibri" panose="020F0502020204030204"/>
              </a:rPr>
              <a:t> </a:t>
            </a:r>
            <a:r>
              <a:rPr lang="es-ES" dirty="0" err="1">
                <a:solidFill>
                  <a:srgbClr val="5B9BD5">
                    <a:lumMod val="50000"/>
                  </a:srgbClr>
                </a:solidFill>
                <a:latin typeface="Calibri" panose="020F0502020204030204"/>
              </a:rPr>
              <a:t>blockers</a:t>
            </a:r>
            <a:r>
              <a:rPr lang="es-ES" dirty="0">
                <a:solidFill>
                  <a:srgbClr val="5B9BD5">
                    <a:lumMod val="50000"/>
                  </a:srgbClr>
                </a:solidFill>
                <a:latin typeface="Calibri" panose="020F0502020204030204"/>
              </a:rPr>
              <a:t> </a:t>
            </a:r>
            <a:r>
              <a:rPr lang="es-ES" dirty="0" err="1">
                <a:solidFill>
                  <a:srgbClr val="5B9BD5">
                    <a:lumMod val="50000"/>
                  </a:srgbClr>
                </a:solidFill>
                <a:latin typeface="Calibri" panose="020F0502020204030204"/>
              </a:rPr>
              <a:t>targeting</a:t>
            </a:r>
            <a:r>
              <a:rPr lang="es-ES" dirty="0">
                <a:solidFill>
                  <a:srgbClr val="5B9BD5">
                    <a:lumMod val="50000"/>
                  </a:srgbClr>
                </a:solidFill>
                <a:latin typeface="Calibri" panose="020F0502020204030204"/>
              </a:rPr>
              <a:t> </a:t>
            </a:r>
            <a:r>
              <a:rPr lang="es-ES" dirty="0" err="1">
                <a:solidFill>
                  <a:srgbClr val="5B9BD5">
                    <a:lumMod val="50000"/>
                  </a:srgbClr>
                </a:solidFill>
                <a:latin typeface="Calibri" panose="020F0502020204030204"/>
              </a:rPr>
              <a:t>CTLA4</a:t>
            </a:r>
            <a:r>
              <a:rPr lang="es-ES" dirty="0">
                <a:solidFill>
                  <a:srgbClr val="5B9BD5">
                    <a:lumMod val="50000"/>
                  </a:srgbClr>
                </a:solidFill>
                <a:latin typeface="Calibri" panose="020F0502020204030204"/>
              </a:rPr>
              <a:t> </a:t>
            </a:r>
            <a:r>
              <a:rPr lang="es-ES" dirty="0" err="1">
                <a:solidFill>
                  <a:srgbClr val="5B9BD5">
                    <a:lumMod val="50000"/>
                  </a:srgbClr>
                </a:solidFill>
                <a:latin typeface="Calibri" panose="020F0502020204030204"/>
              </a:rPr>
              <a:t>or</a:t>
            </a:r>
            <a:r>
              <a:rPr lang="es-ES" dirty="0">
                <a:solidFill>
                  <a:srgbClr val="5B9BD5">
                    <a:lumMod val="50000"/>
                  </a:srgbClr>
                </a:solidFill>
                <a:latin typeface="Calibri" panose="020F0502020204030204"/>
              </a:rPr>
              <a:t> </a:t>
            </a:r>
            <a:r>
              <a:rPr lang="es-ES" dirty="0" err="1">
                <a:solidFill>
                  <a:srgbClr val="5B9BD5">
                    <a:lumMod val="50000"/>
                  </a:srgbClr>
                </a:solidFill>
                <a:latin typeface="Calibri" panose="020F0502020204030204"/>
              </a:rPr>
              <a:t>PD1</a:t>
            </a:r>
            <a:endParaRPr lang="es-ES" dirty="0">
              <a:solidFill>
                <a:srgbClr val="5B9BD5">
                  <a:lumMod val="50000"/>
                </a:srgbClr>
              </a:solidFill>
              <a:latin typeface="Calibri" panose="020F0502020204030204"/>
            </a:endParaRPr>
          </a:p>
          <a:p>
            <a:pPr marL="285737" indent="-285737" defTabSz="914354">
              <a:lnSpc>
                <a:spcPct val="150000"/>
              </a:lnSpc>
              <a:buFont typeface="Arial" panose="020B0604020202020204" pitchFamily="34" charset="0"/>
              <a:buChar char="•"/>
              <a:defRPr/>
            </a:pPr>
            <a:r>
              <a:rPr lang="es-ES" dirty="0" err="1">
                <a:solidFill>
                  <a:srgbClr val="5B9BD5">
                    <a:lumMod val="50000"/>
                  </a:srgbClr>
                </a:solidFill>
                <a:latin typeface="Calibri" panose="020F0502020204030204"/>
              </a:rPr>
              <a:t>The</a:t>
            </a:r>
            <a:r>
              <a:rPr lang="es-ES" dirty="0">
                <a:solidFill>
                  <a:srgbClr val="5B9BD5">
                    <a:lumMod val="50000"/>
                  </a:srgbClr>
                </a:solidFill>
                <a:latin typeface="Calibri" panose="020F0502020204030204"/>
              </a:rPr>
              <a:t> </a:t>
            </a:r>
            <a:r>
              <a:rPr lang="es-ES" dirty="0" err="1">
                <a:solidFill>
                  <a:srgbClr val="5B9BD5">
                    <a:lumMod val="50000"/>
                  </a:srgbClr>
                </a:solidFill>
                <a:latin typeface="Calibri" panose="020F0502020204030204"/>
              </a:rPr>
              <a:t>combination</a:t>
            </a:r>
            <a:r>
              <a:rPr lang="es-ES" dirty="0">
                <a:solidFill>
                  <a:srgbClr val="5B9BD5">
                    <a:lumMod val="50000"/>
                  </a:srgbClr>
                </a:solidFill>
                <a:latin typeface="Calibri" panose="020F0502020204030204"/>
              </a:rPr>
              <a:t> of lurbinectedin </a:t>
            </a:r>
            <a:r>
              <a:rPr lang="es-ES" dirty="0" err="1">
                <a:solidFill>
                  <a:srgbClr val="5B9BD5">
                    <a:lumMod val="50000"/>
                  </a:srgbClr>
                </a:solidFill>
                <a:latin typeface="Calibri" panose="020F0502020204030204"/>
              </a:rPr>
              <a:t>with</a:t>
            </a:r>
            <a:r>
              <a:rPr lang="es-ES" dirty="0">
                <a:solidFill>
                  <a:srgbClr val="5B9BD5">
                    <a:lumMod val="50000"/>
                  </a:srgbClr>
                </a:solidFill>
                <a:latin typeface="Calibri" panose="020F0502020204030204"/>
              </a:rPr>
              <a:t> </a:t>
            </a:r>
            <a:r>
              <a:rPr lang="es-ES" dirty="0" err="1">
                <a:solidFill>
                  <a:srgbClr val="5B9BD5">
                    <a:lumMod val="50000"/>
                  </a:srgbClr>
                </a:solidFill>
                <a:latin typeface="Calibri" panose="020F0502020204030204"/>
              </a:rPr>
              <a:t>aPD1</a:t>
            </a:r>
            <a:r>
              <a:rPr lang="es-ES" dirty="0">
                <a:solidFill>
                  <a:srgbClr val="5B9BD5">
                    <a:lumMod val="50000"/>
                  </a:srgbClr>
                </a:solidFill>
                <a:latin typeface="Calibri" panose="020F0502020204030204"/>
              </a:rPr>
              <a:t> </a:t>
            </a:r>
            <a:r>
              <a:rPr lang="es-ES" dirty="0" err="1">
                <a:solidFill>
                  <a:srgbClr val="5B9BD5">
                    <a:lumMod val="50000"/>
                  </a:srgbClr>
                </a:solidFill>
                <a:latin typeface="Calibri" panose="020F0502020204030204"/>
              </a:rPr>
              <a:t>or</a:t>
            </a:r>
            <a:r>
              <a:rPr lang="es-ES" dirty="0">
                <a:solidFill>
                  <a:srgbClr val="5B9BD5">
                    <a:lumMod val="50000"/>
                  </a:srgbClr>
                </a:solidFill>
                <a:latin typeface="Calibri" panose="020F0502020204030204"/>
              </a:rPr>
              <a:t> </a:t>
            </a:r>
            <a:r>
              <a:rPr lang="es-ES" dirty="0" err="1">
                <a:solidFill>
                  <a:srgbClr val="5B9BD5">
                    <a:lumMod val="50000"/>
                  </a:srgbClr>
                </a:solidFill>
                <a:latin typeface="Calibri" panose="020F0502020204030204"/>
              </a:rPr>
              <a:t>aCTLA4</a:t>
            </a:r>
            <a:r>
              <a:rPr lang="es-ES" dirty="0">
                <a:solidFill>
                  <a:srgbClr val="5B9BD5">
                    <a:lumMod val="50000"/>
                  </a:srgbClr>
                </a:solidFill>
                <a:latin typeface="Calibri" panose="020F0502020204030204"/>
              </a:rPr>
              <a:t> in tumor </a:t>
            </a:r>
            <a:r>
              <a:rPr lang="es-ES" dirty="0" err="1">
                <a:solidFill>
                  <a:srgbClr val="5B9BD5">
                    <a:lumMod val="50000"/>
                  </a:srgbClr>
                </a:solidFill>
                <a:latin typeface="Calibri" panose="020F0502020204030204"/>
              </a:rPr>
              <a:t>bearing</a:t>
            </a:r>
            <a:r>
              <a:rPr lang="es-ES" dirty="0">
                <a:solidFill>
                  <a:srgbClr val="5B9BD5">
                    <a:lumMod val="50000"/>
                  </a:srgbClr>
                </a:solidFill>
                <a:latin typeface="Calibri" panose="020F0502020204030204"/>
              </a:rPr>
              <a:t> </a:t>
            </a:r>
            <a:r>
              <a:rPr lang="es-ES" dirty="0" err="1">
                <a:solidFill>
                  <a:srgbClr val="5B9BD5">
                    <a:lumMod val="50000"/>
                  </a:srgbClr>
                </a:solidFill>
                <a:latin typeface="Calibri" panose="020F0502020204030204"/>
              </a:rPr>
              <a:t>animals</a:t>
            </a:r>
            <a:r>
              <a:rPr lang="es-ES" dirty="0">
                <a:solidFill>
                  <a:srgbClr val="5B9BD5">
                    <a:lumMod val="50000"/>
                  </a:srgbClr>
                </a:solidFill>
                <a:latin typeface="Calibri" panose="020F0502020204030204"/>
              </a:rPr>
              <a:t> </a:t>
            </a:r>
            <a:r>
              <a:rPr lang="es-ES" dirty="0" err="1">
                <a:solidFill>
                  <a:srgbClr val="5B9BD5">
                    <a:lumMod val="50000"/>
                  </a:srgbClr>
                </a:solidFill>
                <a:latin typeface="Calibri" panose="020F0502020204030204"/>
              </a:rPr>
              <a:t>significantly</a:t>
            </a:r>
            <a:r>
              <a:rPr lang="es-ES" dirty="0">
                <a:solidFill>
                  <a:srgbClr val="5B9BD5">
                    <a:lumMod val="50000"/>
                  </a:srgbClr>
                </a:solidFill>
                <a:latin typeface="Calibri" panose="020F0502020204030204"/>
              </a:rPr>
              <a:t> extended </a:t>
            </a:r>
            <a:r>
              <a:rPr lang="es-ES" dirty="0" err="1">
                <a:solidFill>
                  <a:srgbClr val="5B9BD5">
                    <a:lumMod val="50000"/>
                  </a:srgbClr>
                </a:solidFill>
                <a:latin typeface="Calibri" panose="020F0502020204030204"/>
              </a:rPr>
              <a:t>life</a:t>
            </a:r>
            <a:r>
              <a:rPr lang="es-ES" dirty="0">
                <a:solidFill>
                  <a:srgbClr val="5B9BD5">
                    <a:lumMod val="50000"/>
                  </a:srgbClr>
                </a:solidFill>
                <a:latin typeface="Calibri" panose="020F0502020204030204"/>
              </a:rPr>
              <a:t> </a:t>
            </a:r>
            <a:r>
              <a:rPr lang="es-ES" dirty="0" err="1">
                <a:solidFill>
                  <a:srgbClr val="5B9BD5">
                    <a:lumMod val="50000"/>
                  </a:srgbClr>
                </a:solidFill>
                <a:latin typeface="Calibri" panose="020F0502020204030204"/>
              </a:rPr>
              <a:t>expectancy</a:t>
            </a:r>
            <a:r>
              <a:rPr lang="es-ES" dirty="0">
                <a:solidFill>
                  <a:srgbClr val="5B9BD5">
                    <a:lumMod val="50000"/>
                  </a:srgbClr>
                </a:solidFill>
                <a:latin typeface="Calibri" panose="020F0502020204030204"/>
              </a:rPr>
              <a:t> and led to tumor </a:t>
            </a:r>
            <a:r>
              <a:rPr lang="es-ES" dirty="0" err="1">
                <a:solidFill>
                  <a:srgbClr val="5B9BD5">
                    <a:lumMod val="50000"/>
                  </a:srgbClr>
                </a:solidFill>
                <a:latin typeface="Calibri" panose="020F0502020204030204"/>
              </a:rPr>
              <a:t>clearance</a:t>
            </a:r>
            <a:endParaRPr lang="es-ES" dirty="0">
              <a:solidFill>
                <a:srgbClr val="5B9BD5">
                  <a:lumMod val="50000"/>
                </a:srgbClr>
              </a:solidFill>
              <a:latin typeface="Calibri" panose="020F0502020204030204"/>
            </a:endParaRPr>
          </a:p>
        </p:txBody>
      </p:sp>
      <p:sp>
        <p:nvSpPr>
          <p:cNvPr id="53" name="70 CuadroTexto"/>
          <p:cNvSpPr txBox="1"/>
          <p:nvPr/>
        </p:nvSpPr>
        <p:spPr>
          <a:xfrm>
            <a:off x="53600" y="6549563"/>
            <a:ext cx="3554178" cy="246221"/>
          </a:xfrm>
          <a:prstGeom prst="rect">
            <a:avLst/>
          </a:prstGeom>
          <a:noFill/>
        </p:spPr>
        <p:txBody>
          <a:bodyPr wrap="none" rtlCol="0">
            <a:spAutoFit/>
          </a:bodyPr>
          <a:lstStyle/>
          <a:p>
            <a:pPr defTabSz="914354">
              <a:defRPr/>
            </a:pPr>
            <a:r>
              <a:rPr lang="en-US" sz="1000" dirty="0">
                <a:solidFill>
                  <a:prstClr val="black"/>
                </a:solidFill>
                <a:latin typeface="Arial" panose="020B0604020202020204" pitchFamily="34" charset="0"/>
                <a:cs typeface="Arial" panose="020B0604020202020204" pitchFamily="34" charset="0"/>
              </a:rPr>
              <a:t>Xie W </a:t>
            </a:r>
            <a:r>
              <a:rPr lang="en-US" sz="1000" i="1" dirty="0">
                <a:solidFill>
                  <a:prstClr val="black"/>
                </a:solidFill>
                <a:latin typeface="Arial" panose="020B0604020202020204" pitchFamily="34" charset="0"/>
                <a:cs typeface="Arial" panose="020B0604020202020204" pitchFamily="34" charset="0"/>
              </a:rPr>
              <a:t>et al</a:t>
            </a:r>
            <a:r>
              <a:rPr lang="en-US" sz="1000" dirty="0">
                <a:solidFill>
                  <a:prstClr val="black"/>
                </a:solidFill>
                <a:latin typeface="Arial" panose="020B0604020202020204" pitchFamily="34" charset="0"/>
                <a:cs typeface="Arial" panose="020B0604020202020204" pitchFamily="34" charset="0"/>
              </a:rPr>
              <a:t>., </a:t>
            </a:r>
            <a:r>
              <a:rPr lang="en-US" sz="1000" dirty="0" err="1">
                <a:solidFill>
                  <a:prstClr val="black"/>
                </a:solidFill>
                <a:latin typeface="Arial" panose="020B0604020202020204" pitchFamily="34" charset="0"/>
                <a:cs typeface="Arial" panose="020B0604020202020204" pitchFamily="34" charset="0"/>
              </a:rPr>
              <a:t>Oncoimmunology</a:t>
            </a:r>
            <a:r>
              <a:rPr lang="en-US" sz="1000" dirty="0">
                <a:solidFill>
                  <a:prstClr val="black"/>
                </a:solidFill>
                <a:latin typeface="Arial" panose="020B0604020202020204" pitchFamily="34" charset="0"/>
                <a:cs typeface="Arial" panose="020B0604020202020204" pitchFamily="34" charset="0"/>
              </a:rPr>
              <a:t>. 2019 Sep 5;8(11):</a:t>
            </a:r>
            <a:r>
              <a:rPr lang="en-US" sz="1000" dirty="0" err="1">
                <a:solidFill>
                  <a:prstClr val="black"/>
                </a:solidFill>
                <a:latin typeface="Arial" panose="020B0604020202020204" pitchFamily="34" charset="0"/>
                <a:cs typeface="Arial" panose="020B0604020202020204" pitchFamily="34" charset="0"/>
              </a:rPr>
              <a:t>e1656502</a:t>
            </a:r>
            <a:endParaRPr lang="en-US" sz="1000" dirty="0">
              <a:solidFill>
                <a:prstClr val="black"/>
              </a:solidFill>
              <a:latin typeface="Arial" panose="020B0604020202020204" pitchFamily="34" charset="0"/>
              <a:cs typeface="Arial" panose="020B0604020202020204" pitchFamily="34" charset="0"/>
            </a:endParaRPr>
          </a:p>
        </p:txBody>
      </p:sp>
      <p:pic>
        <p:nvPicPr>
          <p:cNvPr id="6" name="Imagen 5"/>
          <p:cNvPicPr>
            <a:picLocks noChangeAspect="1"/>
          </p:cNvPicPr>
          <p:nvPr/>
        </p:nvPicPr>
        <p:blipFill rotWithShape="1">
          <a:blip r:embed="rId3"/>
          <a:srcRect b="70416"/>
          <a:stretch/>
        </p:blipFill>
        <p:spPr>
          <a:xfrm>
            <a:off x="8662797" y="4767384"/>
            <a:ext cx="3269236" cy="736181"/>
          </a:xfrm>
          <a:prstGeom prst="rect">
            <a:avLst/>
          </a:prstGeom>
        </p:spPr>
      </p:pic>
      <p:pic>
        <p:nvPicPr>
          <p:cNvPr id="25" name="Imagen 24"/>
          <p:cNvPicPr>
            <a:picLocks noChangeAspect="1"/>
          </p:cNvPicPr>
          <p:nvPr/>
        </p:nvPicPr>
        <p:blipFill rotWithShape="1">
          <a:blip r:embed="rId4"/>
          <a:srcRect l="3933" t="28687" r="54028"/>
          <a:stretch/>
        </p:blipFill>
        <p:spPr>
          <a:xfrm>
            <a:off x="466921" y="2672862"/>
            <a:ext cx="3551804" cy="2364459"/>
          </a:xfrm>
          <a:prstGeom prst="rect">
            <a:avLst/>
          </a:prstGeom>
        </p:spPr>
      </p:pic>
      <p:pic>
        <p:nvPicPr>
          <p:cNvPr id="26" name="Imagen 25"/>
          <p:cNvPicPr>
            <a:picLocks noChangeAspect="1"/>
          </p:cNvPicPr>
          <p:nvPr/>
        </p:nvPicPr>
        <p:blipFill rotWithShape="1">
          <a:blip r:embed="rId4"/>
          <a:srcRect l="52235" t="28687" r="3974" b="8308"/>
          <a:stretch/>
        </p:blipFill>
        <p:spPr>
          <a:xfrm>
            <a:off x="4351895" y="2726115"/>
            <a:ext cx="3551803" cy="2005450"/>
          </a:xfrm>
          <a:prstGeom prst="rect">
            <a:avLst/>
          </a:prstGeom>
        </p:spPr>
      </p:pic>
      <p:pic>
        <p:nvPicPr>
          <p:cNvPr id="27" name="Imagen 26"/>
          <p:cNvPicPr>
            <a:picLocks noChangeAspect="1"/>
          </p:cNvPicPr>
          <p:nvPr/>
        </p:nvPicPr>
        <p:blipFill>
          <a:blip r:embed="rId5"/>
          <a:stretch>
            <a:fillRect/>
          </a:stretch>
        </p:blipFill>
        <p:spPr>
          <a:xfrm>
            <a:off x="1566242" y="5008750"/>
            <a:ext cx="2042337" cy="536495"/>
          </a:xfrm>
          <a:prstGeom prst="rect">
            <a:avLst/>
          </a:prstGeom>
        </p:spPr>
      </p:pic>
      <p:pic>
        <p:nvPicPr>
          <p:cNvPr id="28" name="Imagen 27"/>
          <p:cNvPicPr>
            <a:picLocks noChangeAspect="1"/>
          </p:cNvPicPr>
          <p:nvPr/>
        </p:nvPicPr>
        <p:blipFill>
          <a:blip r:embed="rId6"/>
          <a:stretch>
            <a:fillRect/>
          </a:stretch>
        </p:blipFill>
        <p:spPr>
          <a:xfrm>
            <a:off x="4958247" y="5002651"/>
            <a:ext cx="3371380" cy="548688"/>
          </a:xfrm>
          <a:prstGeom prst="rect">
            <a:avLst/>
          </a:prstGeom>
        </p:spPr>
      </p:pic>
      <p:sp>
        <p:nvSpPr>
          <p:cNvPr id="12" name="TextBox 11">
            <a:extLst>
              <a:ext uri="{FF2B5EF4-FFF2-40B4-BE49-F238E27FC236}">
                <a16:creationId xmlns:a16="http://schemas.microsoft.com/office/drawing/2014/main" id="{BDC38B58-D365-F44B-BDE3-F6756BEAEE13}"/>
              </a:ext>
            </a:extLst>
          </p:cNvPr>
          <p:cNvSpPr txBox="1"/>
          <p:nvPr/>
        </p:nvSpPr>
        <p:spPr>
          <a:xfrm>
            <a:off x="5882804" y="6496181"/>
            <a:ext cx="6096000" cy="323165"/>
          </a:xfrm>
          <a:prstGeom prst="rect">
            <a:avLst/>
          </a:prstGeom>
          <a:noFill/>
        </p:spPr>
        <p:txBody>
          <a:bodyPr wrap="square">
            <a:spAutoFit/>
          </a:bodyPr>
          <a:lstStyle/>
          <a:p>
            <a:pPr algn="r"/>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558121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Image 2"/>
          <p:cNvPicPr>
            <a:picLocks noChangeAspect="1"/>
          </p:cNvPicPr>
          <p:nvPr/>
        </p:nvPicPr>
        <p:blipFill rotWithShape="1">
          <a:blip r:embed="rId2"/>
          <a:srcRect l="1046" t="1941" r="1046" b="2087"/>
          <a:stretch/>
        </p:blipFill>
        <p:spPr>
          <a:xfrm>
            <a:off x="1045583" y="2292015"/>
            <a:ext cx="10459290" cy="4234376"/>
          </a:xfrm>
          <a:prstGeom prst="rect">
            <a:avLst/>
          </a:prstGeom>
        </p:spPr>
      </p:pic>
      <p:pic>
        <p:nvPicPr>
          <p:cNvPr id="4" name="Imagen 125">
            <a:extLst>
              <a:ext uri="{FF2B5EF4-FFF2-40B4-BE49-F238E27FC236}">
                <a16:creationId xmlns:a16="http://schemas.microsoft.com/office/drawing/2014/main" id="{A42D09AB-A9C9-49E6-9F5E-766226B97D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35917" y="1"/>
            <a:ext cx="1556084" cy="488067"/>
          </a:xfrm>
          <a:prstGeom prst="rect">
            <a:avLst/>
          </a:prstGeom>
          <a:ln>
            <a:noFill/>
          </a:ln>
        </p:spPr>
      </p:pic>
      <p:sp>
        <p:nvSpPr>
          <p:cNvPr id="5" name="Rectangle 4"/>
          <p:cNvSpPr/>
          <p:nvPr/>
        </p:nvSpPr>
        <p:spPr>
          <a:xfrm>
            <a:off x="304804" y="1056954"/>
            <a:ext cx="11470101" cy="1938992"/>
          </a:xfrm>
          <a:prstGeom prst="rect">
            <a:avLst/>
          </a:prstGeom>
        </p:spPr>
        <p:txBody>
          <a:bodyPr wrap="square">
            <a:spAutoFit/>
          </a:bodyPr>
          <a:lstStyle/>
          <a:p>
            <a:pPr algn="just" defTabSz="914377"/>
            <a:r>
              <a:rPr lang="en-US" sz="2400" dirty="0">
                <a:solidFill>
                  <a:srgbClr val="000000"/>
                </a:solidFill>
                <a:latin typeface="Calibri" panose="020F0502020204030204"/>
              </a:rPr>
              <a:t>Objective responses (ORR) were observed in 15 pts (57.7%), including complete responses (CR) in 2 pts (7.7%), partial response (PR) in 13 pts (50%). Stable disease (SD) was observed in 7 pts (26.9%) and 3 pts (11.54%) were in progressive disease (PD). Disease control rate (DC) was 84.61%,</a:t>
            </a:r>
            <a:endParaRPr lang="en-US" sz="2400" dirty="0">
              <a:solidFill>
                <a:prstClr val="black"/>
              </a:solidFill>
              <a:latin typeface="Calibri" panose="020F0502020204030204"/>
            </a:endParaRPr>
          </a:p>
          <a:p>
            <a:pPr algn="just" defTabSz="914377"/>
            <a:endParaRPr lang="en-US" sz="2400" dirty="0">
              <a:solidFill>
                <a:prstClr val="black"/>
              </a:solidFill>
              <a:latin typeface="Calibri" panose="020F0502020204030204"/>
            </a:endParaRPr>
          </a:p>
        </p:txBody>
      </p:sp>
      <p:sp>
        <p:nvSpPr>
          <p:cNvPr id="6" name="Title 4">
            <a:extLst>
              <a:ext uri="{FF2B5EF4-FFF2-40B4-BE49-F238E27FC236}">
                <a16:creationId xmlns:a16="http://schemas.microsoft.com/office/drawing/2014/main" id="{F908BB95-319A-284C-B351-0A2B8A683CF2}"/>
              </a:ext>
            </a:extLst>
          </p:cNvPr>
          <p:cNvSpPr txBox="1">
            <a:spLocks/>
          </p:cNvSpPr>
          <p:nvPr/>
        </p:nvSpPr>
        <p:spPr>
          <a:xfrm>
            <a:off x="556997" y="48614"/>
            <a:ext cx="10459346" cy="72008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br>
              <a:rPr lang="en-US" sz="3200" b="1" dirty="0">
                <a:solidFill>
                  <a:srgbClr val="003854"/>
                </a:solidFill>
                <a:latin typeface="+mn-lt"/>
              </a:rPr>
            </a:br>
            <a:r>
              <a:rPr lang="en-US" sz="3200" b="1" dirty="0">
                <a:solidFill>
                  <a:srgbClr val="003854"/>
                </a:solidFill>
                <a:latin typeface="+mn-lt"/>
              </a:rPr>
              <a:t>2SMALL Phase I/II trial: Lurbinectedin plus Atezolizumab</a:t>
            </a:r>
            <a:endParaRPr lang="en-GB" sz="3200" b="1" dirty="0">
              <a:solidFill>
                <a:srgbClr val="003854"/>
              </a:solidFill>
              <a:latin typeface="+mn-lt"/>
            </a:endParaRPr>
          </a:p>
        </p:txBody>
      </p:sp>
      <p:sp>
        <p:nvSpPr>
          <p:cNvPr id="7" name="TextBox 6">
            <a:extLst>
              <a:ext uri="{FF2B5EF4-FFF2-40B4-BE49-F238E27FC236}">
                <a16:creationId xmlns:a16="http://schemas.microsoft.com/office/drawing/2014/main" id="{4AE944C0-EBF2-7143-88E3-377B2B7FF7ED}"/>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2743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 name="Rectangle 71">
            <a:extLst>
              <a:ext uri="{FF2B5EF4-FFF2-40B4-BE49-F238E27FC236}">
                <a16:creationId xmlns:a16="http://schemas.microsoft.com/office/drawing/2014/main" id="{2A5E8431-968F-4229-9725-EAD68A7237DB}"/>
              </a:ext>
            </a:extLst>
          </p:cNvPr>
          <p:cNvSpPr/>
          <p:nvPr/>
        </p:nvSpPr>
        <p:spPr>
          <a:xfrm>
            <a:off x="0" y="5877312"/>
            <a:ext cx="12192000" cy="360000"/>
          </a:xfrm>
          <a:prstGeom prst="rect">
            <a:avLst/>
          </a:prstGeom>
          <a:gradFill flip="none" rotWithShape="1">
            <a:gsLst>
              <a:gs pos="100000">
                <a:schemeClr val="bg1">
                  <a:alpha val="0"/>
                </a:schemeClr>
              </a:gs>
              <a:gs pos="0">
                <a:schemeClr val="tx2">
                  <a:lumMod val="40000"/>
                  <a:lumOff val="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GB" sz="2400">
              <a:solidFill>
                <a:prstClr val="white"/>
              </a:solidFill>
              <a:latin typeface="Calibri" panose="020F0502020204030204"/>
            </a:endParaRPr>
          </a:p>
        </p:txBody>
      </p:sp>
      <p:sp>
        <p:nvSpPr>
          <p:cNvPr id="26" name="Rectangle 25">
            <a:extLst>
              <a:ext uri="{FF2B5EF4-FFF2-40B4-BE49-F238E27FC236}">
                <a16:creationId xmlns:a16="http://schemas.microsoft.com/office/drawing/2014/main" id="{E20C3107-4A83-4036-B4D6-650CC02DAD1E}"/>
              </a:ext>
            </a:extLst>
          </p:cNvPr>
          <p:cNvSpPr/>
          <p:nvPr/>
        </p:nvSpPr>
        <p:spPr>
          <a:xfrm>
            <a:off x="556998" y="1378861"/>
            <a:ext cx="11084141" cy="3245259"/>
          </a:xfrm>
          <a:prstGeom prst="rect">
            <a:avLst/>
          </a:prstGeom>
          <a:gradFill flip="none" rotWithShape="1">
            <a:gsLst>
              <a:gs pos="0">
                <a:schemeClr val="bg1">
                  <a:alpha val="0"/>
                </a:schemeClr>
              </a:gs>
              <a:gs pos="34000">
                <a:schemeClr val="tx2">
                  <a:lumMod val="20000"/>
                  <a:lumOff val="80000"/>
                </a:schemeClr>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GB" sz="2400">
              <a:solidFill>
                <a:prstClr val="white"/>
              </a:solidFill>
              <a:latin typeface="Calibri" panose="020F0502020204030204"/>
            </a:endParaRPr>
          </a:p>
        </p:txBody>
      </p:sp>
      <p:sp>
        <p:nvSpPr>
          <p:cNvPr id="112" name="Rectangle 111">
            <a:extLst>
              <a:ext uri="{FF2B5EF4-FFF2-40B4-BE49-F238E27FC236}">
                <a16:creationId xmlns:a16="http://schemas.microsoft.com/office/drawing/2014/main" id="{FC4842A5-BD7C-4FD4-92BB-D93AA14C20AB}"/>
              </a:ext>
            </a:extLst>
          </p:cNvPr>
          <p:cNvSpPr/>
          <p:nvPr/>
        </p:nvSpPr>
        <p:spPr>
          <a:xfrm>
            <a:off x="6972743" y="1770139"/>
            <a:ext cx="4442640" cy="345906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GB">
              <a:solidFill>
                <a:prstClr val="white"/>
              </a:solidFill>
              <a:latin typeface="Calibri" panose="020F0502020204030204"/>
            </a:endParaRPr>
          </a:p>
        </p:txBody>
      </p:sp>
      <p:sp>
        <p:nvSpPr>
          <p:cNvPr id="30" name="Rectangle 29">
            <a:extLst>
              <a:ext uri="{FF2B5EF4-FFF2-40B4-BE49-F238E27FC236}">
                <a16:creationId xmlns:a16="http://schemas.microsoft.com/office/drawing/2014/main" id="{BE9442EE-9D9A-4519-A86F-7E7060F0DFDA}"/>
              </a:ext>
            </a:extLst>
          </p:cNvPr>
          <p:cNvSpPr/>
          <p:nvPr/>
        </p:nvSpPr>
        <p:spPr>
          <a:xfrm>
            <a:off x="803681" y="1770139"/>
            <a:ext cx="4823999" cy="345906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GB">
              <a:solidFill>
                <a:prstClr val="white"/>
              </a:solidFill>
              <a:latin typeface="Calibri" panose="020F0502020204030204"/>
            </a:endParaRPr>
          </a:p>
        </p:txBody>
      </p:sp>
      <p:sp>
        <p:nvSpPr>
          <p:cNvPr id="4" name="Title 3">
            <a:extLst>
              <a:ext uri="{FF2B5EF4-FFF2-40B4-BE49-F238E27FC236}">
                <a16:creationId xmlns:a16="http://schemas.microsoft.com/office/drawing/2014/main" id="{F21BD590-E72F-4C7C-A7F0-66E58525DA47}"/>
              </a:ext>
            </a:extLst>
          </p:cNvPr>
          <p:cNvSpPr>
            <a:spLocks noGrp="1"/>
          </p:cNvSpPr>
          <p:nvPr>
            <p:ph type="title" idx="4294967295"/>
          </p:nvPr>
        </p:nvSpPr>
        <p:spPr>
          <a:xfrm>
            <a:off x="87085" y="158752"/>
            <a:ext cx="9139238" cy="720725"/>
          </a:xfrm>
        </p:spPr>
        <p:txBody>
          <a:bodyPr>
            <a:normAutofit/>
          </a:bodyPr>
          <a:lstStyle/>
          <a:p>
            <a:r>
              <a:rPr lang="en-US" sz="3200" b="1" dirty="0" err="1">
                <a:solidFill>
                  <a:srgbClr val="003854"/>
                </a:solidFill>
                <a:latin typeface="Arial" panose="020B0604020202020204" pitchFamily="34" charset="0"/>
                <a:cs typeface="Arial" panose="020B0604020202020204" pitchFamily="34" charset="0"/>
              </a:rPr>
              <a:t>IMforte</a:t>
            </a:r>
            <a:r>
              <a:rPr lang="en-US" sz="3200" b="1" dirty="0">
                <a:solidFill>
                  <a:srgbClr val="003854"/>
                </a:solidFill>
                <a:latin typeface="Arial" panose="020B0604020202020204" pitchFamily="34" charset="0"/>
                <a:cs typeface="Arial" panose="020B0604020202020204" pitchFamily="34" charset="0"/>
              </a:rPr>
              <a:t> trial design</a:t>
            </a:r>
          </a:p>
        </p:txBody>
      </p:sp>
      <p:sp>
        <p:nvSpPr>
          <p:cNvPr id="85" name="Google Shape;561;p57"/>
          <p:cNvSpPr/>
          <p:nvPr/>
        </p:nvSpPr>
        <p:spPr>
          <a:xfrm>
            <a:off x="3233279" y="4413770"/>
            <a:ext cx="4351755" cy="1004378"/>
          </a:xfrm>
          <a:prstGeom prst="rect">
            <a:avLst/>
          </a:prstGeom>
          <a:noFill/>
          <a:ln>
            <a:noFill/>
          </a:ln>
        </p:spPr>
        <p:txBody>
          <a:bodyPr spcFirstLastPara="1" wrap="square" lIns="0" tIns="0" rIns="0" bIns="0" anchor="t" anchorCtr="0">
            <a:spAutoFit/>
          </a:bodyPr>
          <a:lstStyle/>
          <a:p>
            <a:pPr defTabSz="914377">
              <a:spcAft>
                <a:spcPts val="200"/>
              </a:spcAft>
              <a:buClr>
                <a:srgbClr val="000000"/>
              </a:buClr>
              <a:buSzPts val="1100"/>
              <a:defRPr/>
            </a:pPr>
            <a:r>
              <a:rPr lang="en" sz="1600" b="1" dirty="0">
                <a:solidFill>
                  <a:srgbClr val="811167"/>
                </a:solidFill>
                <a:latin typeface="Calibri" panose="020F0502020204030204"/>
                <a:sym typeface="Arial"/>
              </a:rPr>
              <a:t>Primary endpoints: </a:t>
            </a:r>
          </a:p>
          <a:p>
            <a:pPr marL="177796" indent="-177796" defTabSz="914377">
              <a:lnSpc>
                <a:spcPct val="95000"/>
              </a:lnSpc>
              <a:spcAft>
                <a:spcPts val="200"/>
              </a:spcAft>
              <a:buClr>
                <a:srgbClr val="FFC000"/>
              </a:buClr>
              <a:buSzPct val="100000"/>
              <a:buFont typeface="Calibri" panose="020F0502020204030204" pitchFamily="34" charset="0"/>
              <a:buChar char="˃"/>
              <a:defRPr/>
            </a:pPr>
            <a:r>
              <a:rPr lang="en" sz="1400" dirty="0">
                <a:solidFill>
                  <a:prstClr val="black"/>
                </a:solidFill>
                <a:latin typeface="Calibri" panose="020F0502020204030204"/>
                <a:sym typeface="Arial"/>
              </a:rPr>
              <a:t>IRF-assessed PFS and OS</a:t>
            </a:r>
            <a:endParaRPr sz="1400" dirty="0">
              <a:solidFill>
                <a:prstClr val="black"/>
              </a:solidFill>
              <a:latin typeface="Calibri" panose="020F0502020204030204"/>
              <a:sym typeface="Arial"/>
            </a:endParaRPr>
          </a:p>
          <a:p>
            <a:pPr defTabSz="914377">
              <a:spcAft>
                <a:spcPts val="200"/>
              </a:spcAft>
              <a:buClr>
                <a:srgbClr val="000000"/>
              </a:buClr>
              <a:buSzPts val="1100"/>
              <a:defRPr/>
            </a:pPr>
            <a:r>
              <a:rPr lang="en" sz="1600" b="1" dirty="0">
                <a:solidFill>
                  <a:srgbClr val="811167"/>
                </a:solidFill>
                <a:latin typeface="Calibri" panose="020F0502020204030204"/>
                <a:sym typeface="Arial"/>
              </a:rPr>
              <a:t>Secondary endpoints:</a:t>
            </a:r>
          </a:p>
          <a:p>
            <a:pPr marL="177796" indent="-177796" defTabSz="914377">
              <a:lnSpc>
                <a:spcPct val="95000"/>
              </a:lnSpc>
              <a:spcAft>
                <a:spcPts val="200"/>
              </a:spcAft>
              <a:buClr>
                <a:srgbClr val="FFC000"/>
              </a:buClr>
              <a:buSzPct val="100000"/>
              <a:buFont typeface="Calibri" panose="020F0502020204030204" pitchFamily="34" charset="0"/>
              <a:buChar char="˃"/>
              <a:defRPr/>
            </a:pPr>
            <a:r>
              <a:rPr lang="en" sz="1400" dirty="0">
                <a:solidFill>
                  <a:prstClr val="black"/>
                </a:solidFill>
                <a:latin typeface="Calibri" panose="020F0502020204030204"/>
                <a:sym typeface="Arial"/>
              </a:rPr>
              <a:t>Inv-assessed PFS, ORR, DOR, landmark PFS &amp; OS, safety </a:t>
            </a:r>
            <a:endParaRPr sz="1400" dirty="0">
              <a:solidFill>
                <a:prstClr val="black"/>
              </a:solidFill>
              <a:latin typeface="Calibri" panose="020F0502020204030204"/>
              <a:sym typeface="Arial"/>
            </a:endParaRPr>
          </a:p>
        </p:txBody>
      </p:sp>
      <p:sp>
        <p:nvSpPr>
          <p:cNvPr id="86" name="Google Shape;562;p57"/>
          <p:cNvSpPr txBox="1"/>
          <p:nvPr/>
        </p:nvSpPr>
        <p:spPr>
          <a:xfrm>
            <a:off x="550781" y="5661248"/>
            <a:ext cx="11017827" cy="507831"/>
          </a:xfrm>
          <a:prstGeom prst="rect">
            <a:avLst/>
          </a:prstGeom>
          <a:noFill/>
          <a:ln w="9525" algn="ctr">
            <a:noFill/>
            <a:miter lim="800000"/>
            <a:headEnd type="none" w="sm" len="sm"/>
            <a:tailEnd type="none" w="sm" len="sm"/>
          </a:ln>
          <a:effectLst/>
        </p:spPr>
        <p:txBody>
          <a:bodyPr wrap="square" lIns="0" tIns="0" rIns="0" bIns="0" anchor="b">
            <a:spAutoFit/>
          </a:bodyPr>
          <a:lstStyle>
            <a:defPPr>
              <a:defRPr lang="en-US"/>
            </a:defPPr>
            <a:lvl1pPr>
              <a:defRPr sz="1100" i="1">
                <a:ea typeface="Arial Unicode MS" pitchFamily="34" charset="-128"/>
                <a:cs typeface="Arial Unicode MS" pitchFamily="34" charset="-128"/>
              </a:defRPr>
            </a:lvl1pPr>
          </a:lstStyle>
          <a:p>
            <a:pPr marL="171446" indent="-171446" defTabSz="914377">
              <a:buFont typeface="Arial" panose="020B0604020202020204" pitchFamily="34" charset="0"/>
              <a:buChar char="•"/>
              <a:defRPr/>
            </a:pPr>
            <a:r>
              <a:rPr lang="en" dirty="0">
                <a:solidFill>
                  <a:prstClr val="black"/>
                </a:solidFill>
                <a:latin typeface="Calibri" panose="020F0502020204030204"/>
              </a:rPr>
              <a:t>PCI allowed following induction treatment </a:t>
            </a:r>
          </a:p>
          <a:p>
            <a:pPr marL="171446" indent="-171446" defTabSz="914377">
              <a:buFont typeface="Arial" panose="020B0604020202020204" pitchFamily="34" charset="0"/>
              <a:buChar char="•"/>
              <a:defRPr/>
            </a:pPr>
            <a:r>
              <a:rPr lang="en" b="1" dirty="0">
                <a:solidFill>
                  <a:prstClr val="black"/>
                </a:solidFill>
                <a:latin typeface="Calibri" panose="020F0502020204030204"/>
              </a:rPr>
              <a:t>DOR</a:t>
            </a:r>
            <a:r>
              <a:rPr lang="en" dirty="0">
                <a:solidFill>
                  <a:prstClr val="black"/>
                </a:solidFill>
                <a:latin typeface="Calibri" panose="020F0502020204030204"/>
              </a:rPr>
              <a:t>, duration of response; </a:t>
            </a:r>
            <a:r>
              <a:rPr lang="en" b="1" dirty="0">
                <a:solidFill>
                  <a:prstClr val="black"/>
                </a:solidFill>
                <a:latin typeface="Calibri" panose="020F0502020204030204"/>
              </a:rPr>
              <a:t>Inv</a:t>
            </a:r>
            <a:r>
              <a:rPr lang="en" dirty="0">
                <a:solidFill>
                  <a:prstClr val="black"/>
                </a:solidFill>
                <a:latin typeface="Calibri" panose="020F0502020204030204"/>
              </a:rPr>
              <a:t>, investigator; </a:t>
            </a:r>
            <a:r>
              <a:rPr lang="en" b="1" dirty="0">
                <a:solidFill>
                  <a:prstClr val="black"/>
                </a:solidFill>
                <a:latin typeface="Calibri" panose="020F0502020204030204"/>
              </a:rPr>
              <a:t>IRF</a:t>
            </a:r>
            <a:r>
              <a:rPr lang="en" dirty="0">
                <a:solidFill>
                  <a:prstClr val="black"/>
                </a:solidFill>
                <a:latin typeface="Calibri" panose="020F0502020204030204"/>
              </a:rPr>
              <a:t>, independent review facility; </a:t>
            </a:r>
            <a:r>
              <a:rPr lang="en" b="1" dirty="0">
                <a:solidFill>
                  <a:prstClr val="black"/>
                </a:solidFill>
                <a:latin typeface="Calibri" panose="020F0502020204030204"/>
              </a:rPr>
              <a:t>ORR</a:t>
            </a:r>
            <a:r>
              <a:rPr lang="en" dirty="0">
                <a:solidFill>
                  <a:prstClr val="black"/>
                </a:solidFill>
                <a:latin typeface="Calibri" panose="020F0502020204030204"/>
              </a:rPr>
              <a:t>, objective response rate; </a:t>
            </a:r>
            <a:r>
              <a:rPr lang="en" b="1" dirty="0">
                <a:solidFill>
                  <a:prstClr val="black"/>
                </a:solidFill>
                <a:latin typeface="Calibri" panose="020F0502020204030204"/>
              </a:rPr>
              <a:t>OS</a:t>
            </a:r>
            <a:r>
              <a:rPr lang="en" dirty="0">
                <a:solidFill>
                  <a:prstClr val="black"/>
                </a:solidFill>
                <a:latin typeface="Calibri" panose="020F0502020204030204"/>
              </a:rPr>
              <a:t>, overall survival; </a:t>
            </a:r>
            <a:r>
              <a:rPr lang="en" b="1" dirty="0">
                <a:solidFill>
                  <a:prstClr val="black"/>
                </a:solidFill>
                <a:latin typeface="Calibri" panose="020F0502020204030204"/>
              </a:rPr>
              <a:t>PCI</a:t>
            </a:r>
            <a:r>
              <a:rPr lang="en" dirty="0">
                <a:solidFill>
                  <a:prstClr val="black"/>
                </a:solidFill>
                <a:latin typeface="Calibri" panose="020F0502020204030204"/>
              </a:rPr>
              <a:t>, prophylactic cranial irradiation; </a:t>
            </a:r>
            <a:r>
              <a:rPr lang="en" b="1" dirty="0">
                <a:solidFill>
                  <a:prstClr val="black"/>
                </a:solidFill>
                <a:latin typeface="Calibri" panose="020F0502020204030204"/>
              </a:rPr>
              <a:t>PD</a:t>
            </a:r>
            <a:r>
              <a:rPr lang="en" dirty="0">
                <a:solidFill>
                  <a:prstClr val="black"/>
                </a:solidFill>
                <a:latin typeface="Calibri" panose="020F0502020204030204"/>
              </a:rPr>
              <a:t>, disease progression; </a:t>
            </a:r>
            <a:r>
              <a:rPr lang="en" b="1" dirty="0">
                <a:solidFill>
                  <a:prstClr val="black"/>
                </a:solidFill>
                <a:latin typeface="Calibri" panose="020F0502020204030204"/>
              </a:rPr>
              <a:t>PFS</a:t>
            </a:r>
            <a:r>
              <a:rPr lang="en" dirty="0">
                <a:solidFill>
                  <a:prstClr val="black"/>
                </a:solidFill>
                <a:latin typeface="Calibri" panose="020F0502020204030204"/>
              </a:rPr>
              <a:t>, progression-free survival; </a:t>
            </a:r>
            <a:r>
              <a:rPr lang="en" b="1" dirty="0">
                <a:solidFill>
                  <a:prstClr val="black"/>
                </a:solidFill>
                <a:latin typeface="Calibri" panose="020F0502020204030204"/>
              </a:rPr>
              <a:t>SD</a:t>
            </a:r>
            <a:r>
              <a:rPr lang="en" dirty="0">
                <a:solidFill>
                  <a:prstClr val="black"/>
                </a:solidFill>
                <a:latin typeface="Calibri" panose="020F0502020204030204"/>
              </a:rPr>
              <a:t>, stable disease</a:t>
            </a:r>
            <a:endParaRPr dirty="0">
              <a:solidFill>
                <a:prstClr val="black"/>
              </a:solidFill>
              <a:latin typeface="Calibri" panose="020F0502020204030204"/>
            </a:endParaRPr>
          </a:p>
        </p:txBody>
      </p:sp>
      <p:sp>
        <p:nvSpPr>
          <p:cNvPr id="100" name="Google Shape;576;p57"/>
          <p:cNvSpPr txBox="1"/>
          <p:nvPr/>
        </p:nvSpPr>
        <p:spPr>
          <a:xfrm>
            <a:off x="5683654" y="1988808"/>
            <a:ext cx="1236415" cy="738664"/>
          </a:xfrm>
          <a:prstGeom prst="rect">
            <a:avLst/>
          </a:prstGeom>
          <a:noFill/>
          <a:ln>
            <a:noFill/>
          </a:ln>
        </p:spPr>
        <p:txBody>
          <a:bodyPr spcFirstLastPara="1" wrap="square" lIns="0" tIns="0" rIns="0" bIns="0" anchor="t" anchorCtr="0">
            <a:spAutoFit/>
          </a:bodyPr>
          <a:lstStyle/>
          <a:p>
            <a:pPr algn="ctr" defTabSz="914377">
              <a:buClr>
                <a:srgbClr val="000000"/>
              </a:buClr>
              <a:buSzPts val="1100"/>
              <a:defRPr/>
            </a:pPr>
            <a:r>
              <a:rPr lang="en" sz="1200" dirty="0">
                <a:solidFill>
                  <a:srgbClr val="000000"/>
                </a:solidFill>
                <a:latin typeface="Calibri Light" panose="020F0302020204030204"/>
                <a:ea typeface="Arial"/>
                <a:cs typeface="Arial"/>
                <a:sym typeface="Arial"/>
              </a:rPr>
              <a:t>Ongoing response or SD following induction therapy;</a:t>
            </a:r>
            <a:endParaRPr sz="1200" dirty="0">
              <a:solidFill>
                <a:srgbClr val="000000"/>
              </a:solidFill>
              <a:latin typeface="Calibri Light" panose="020F0302020204030204"/>
              <a:ea typeface="Arial"/>
              <a:cs typeface="Arial"/>
              <a:sym typeface="Arial"/>
            </a:endParaRPr>
          </a:p>
          <a:p>
            <a:pPr algn="ctr" defTabSz="914377">
              <a:buClr>
                <a:srgbClr val="000000"/>
              </a:buClr>
              <a:buSzPts val="1100"/>
              <a:defRPr/>
            </a:pPr>
            <a:r>
              <a:rPr lang="en" sz="1200" dirty="0">
                <a:solidFill>
                  <a:prstClr val="black"/>
                </a:solidFill>
                <a:latin typeface="Calibri Light" panose="020F0302020204030204"/>
              </a:rPr>
              <a:t>ECOG PS 0-1</a:t>
            </a:r>
            <a:endParaRPr sz="1200" dirty="0">
              <a:solidFill>
                <a:prstClr val="black"/>
              </a:solidFill>
              <a:latin typeface="Calibri Light" panose="020F0302020204030204"/>
            </a:endParaRPr>
          </a:p>
        </p:txBody>
      </p:sp>
      <p:grpSp>
        <p:nvGrpSpPr>
          <p:cNvPr id="23" name="Group 22">
            <a:extLst>
              <a:ext uri="{FF2B5EF4-FFF2-40B4-BE49-F238E27FC236}">
                <a16:creationId xmlns:a16="http://schemas.microsoft.com/office/drawing/2014/main" id="{CB83EAD3-EDF1-4E83-B8F0-8FA4F39885B5}"/>
              </a:ext>
            </a:extLst>
          </p:cNvPr>
          <p:cNvGrpSpPr/>
          <p:nvPr/>
        </p:nvGrpSpPr>
        <p:grpSpPr>
          <a:xfrm>
            <a:off x="877229" y="1988809"/>
            <a:ext cx="1997463" cy="2381087"/>
            <a:chOff x="786218" y="1988808"/>
            <a:chExt cx="1997462" cy="2381086"/>
          </a:xfrm>
        </p:grpSpPr>
        <p:sp>
          <p:nvSpPr>
            <p:cNvPr id="28" name="AutoShape 6">
              <a:extLst>
                <a:ext uri="{FF2B5EF4-FFF2-40B4-BE49-F238E27FC236}">
                  <a16:creationId xmlns:a16="http://schemas.microsoft.com/office/drawing/2014/main" id="{C86816B9-0D5D-4F17-9A8E-5B2BF9889F70}"/>
                </a:ext>
              </a:extLst>
            </p:cNvPr>
            <p:cNvSpPr>
              <a:spLocks noChangeArrowheads="1"/>
            </p:cNvSpPr>
            <p:nvPr/>
          </p:nvSpPr>
          <p:spPr bwMode="gray">
            <a:xfrm>
              <a:off x="803680" y="2101726"/>
              <a:ext cx="1980000" cy="2268168"/>
            </a:xfrm>
            <a:prstGeom prst="round2DiagRect">
              <a:avLst>
                <a:gd name="adj1" fmla="val 12370"/>
                <a:gd name="adj2" fmla="val 0"/>
              </a:avLst>
            </a:prstGeom>
            <a:gradFill>
              <a:gsLst>
                <a:gs pos="100000">
                  <a:schemeClr val="tx2">
                    <a:lumMod val="75000"/>
                  </a:schemeClr>
                </a:gs>
                <a:gs pos="0">
                  <a:schemeClr val="tx1">
                    <a:lumMod val="90000"/>
                    <a:lumOff val="10000"/>
                  </a:schemeClr>
                </a:gs>
                <a:gs pos="58000">
                  <a:schemeClr val="tx2">
                    <a:lumMod val="50000"/>
                  </a:schemeClr>
                </a:gs>
              </a:gsLst>
              <a:lin ang="13500000" scaled="1"/>
            </a:gradFill>
            <a:ln w="28575" algn="ctr">
              <a:noFill/>
              <a:round/>
              <a:headEnd/>
              <a:tailEnd/>
            </a:ln>
            <a:effectLst>
              <a:outerShdw blurRad="76200" dist="50800" dir="5400000" algn="t" rotWithShape="0">
                <a:schemeClr val="tx1">
                  <a:alpha val="20000"/>
                </a:schemeClr>
              </a:outerShdw>
            </a:effectLst>
          </p:spPr>
          <p:txBody>
            <a:bodyPr wrap="square" lIns="144000" tIns="0" rIns="144000" bIns="36000" anchor="ctr"/>
            <a:lstStyle/>
            <a:p>
              <a:pPr defTabSz="914377">
                <a:lnSpc>
                  <a:spcPct val="95000"/>
                </a:lnSpc>
                <a:spcAft>
                  <a:spcPts val="600"/>
                </a:spcAft>
                <a:defRPr/>
              </a:pPr>
              <a:r>
                <a:rPr lang="en-US" sz="1400" b="1" spc="20" dirty="0">
                  <a:solidFill>
                    <a:srgbClr val="FFFFFF"/>
                  </a:solidFill>
                  <a:effectLst>
                    <a:outerShdw blurRad="127000" dist="38100" dir="2700000" algn="tl">
                      <a:srgbClr val="000000">
                        <a:alpha val="43137"/>
                      </a:srgbClr>
                    </a:outerShdw>
                  </a:effectLst>
                  <a:latin typeface="Calibri" panose="020F0502020204030204"/>
                </a:rPr>
                <a:t>Key eligibility criteria for enrollment:</a:t>
              </a:r>
            </a:p>
            <a:p>
              <a:pPr marL="177796" indent="-177796" defTabSz="914377">
                <a:lnSpc>
                  <a:spcPct val="95000"/>
                </a:lnSpc>
                <a:spcAft>
                  <a:spcPts val="600"/>
                </a:spcAft>
                <a:buClr>
                  <a:srgbClr val="FFC000"/>
                </a:buClr>
                <a:buSzPct val="100000"/>
                <a:buFont typeface="Calibri" panose="020F0502020204030204" pitchFamily="34" charset="0"/>
                <a:buChar char="˃"/>
                <a:defRPr/>
              </a:pPr>
              <a:r>
                <a:rPr lang="en-US" sz="1200" dirty="0">
                  <a:solidFill>
                    <a:srgbClr val="FFFFFF"/>
                  </a:solidFill>
                  <a:effectLst>
                    <a:outerShdw blurRad="127000" dist="38100" dir="2700000" algn="tl">
                      <a:srgbClr val="000000">
                        <a:alpha val="43137"/>
                      </a:srgbClr>
                    </a:outerShdw>
                  </a:effectLst>
                  <a:latin typeface="Calibri" panose="020F0502020204030204"/>
                </a:rPr>
                <a:t>1L ES-SCLC </a:t>
              </a:r>
            </a:p>
            <a:p>
              <a:pPr marL="177796" indent="-177796" defTabSz="914377">
                <a:lnSpc>
                  <a:spcPct val="95000"/>
                </a:lnSpc>
                <a:spcAft>
                  <a:spcPts val="600"/>
                </a:spcAft>
                <a:buClr>
                  <a:srgbClr val="FFC000"/>
                </a:buClr>
                <a:buSzPct val="100000"/>
                <a:buFont typeface="Calibri" panose="020F0502020204030204" pitchFamily="34" charset="0"/>
                <a:buChar char="˃"/>
                <a:defRPr/>
              </a:pPr>
              <a:r>
                <a:rPr lang="en-US" sz="1200" dirty="0">
                  <a:solidFill>
                    <a:srgbClr val="FFFFFF"/>
                  </a:solidFill>
                  <a:effectLst>
                    <a:outerShdw blurRad="127000" dist="38100" dir="2700000" algn="tl">
                      <a:srgbClr val="000000">
                        <a:alpha val="43137"/>
                      </a:srgbClr>
                    </a:outerShdw>
                  </a:effectLst>
                  <a:latin typeface="Calibri" panose="020F0502020204030204"/>
                </a:rPr>
                <a:t>ECOG PS 0-1</a:t>
              </a:r>
            </a:p>
            <a:p>
              <a:pPr marL="177796" indent="-177796" defTabSz="914377">
                <a:lnSpc>
                  <a:spcPct val="95000"/>
                </a:lnSpc>
                <a:spcAft>
                  <a:spcPts val="600"/>
                </a:spcAft>
                <a:buClr>
                  <a:srgbClr val="FFC000"/>
                </a:buClr>
                <a:buSzPct val="100000"/>
                <a:buFont typeface="Calibri" panose="020F0502020204030204" pitchFamily="34" charset="0"/>
                <a:buChar char="˃"/>
                <a:defRPr/>
              </a:pPr>
              <a:r>
                <a:rPr lang="en-US" sz="1200" dirty="0">
                  <a:solidFill>
                    <a:srgbClr val="FFFFFF"/>
                  </a:solidFill>
                  <a:effectLst>
                    <a:outerShdw blurRad="127000" dist="38100" dir="2700000" algn="tl">
                      <a:srgbClr val="000000">
                        <a:alpha val="43137"/>
                      </a:srgbClr>
                    </a:outerShdw>
                  </a:effectLst>
                  <a:latin typeface="Calibri" panose="020F0502020204030204"/>
                </a:rPr>
                <a:t>No CNS metastases </a:t>
              </a:r>
            </a:p>
          </p:txBody>
        </p:sp>
        <p:sp>
          <p:nvSpPr>
            <p:cNvPr id="29" name="Oval 28">
              <a:extLst>
                <a:ext uri="{FF2B5EF4-FFF2-40B4-BE49-F238E27FC236}">
                  <a16:creationId xmlns:a16="http://schemas.microsoft.com/office/drawing/2014/main" id="{8A3FC4BC-B5C9-43CE-9089-665494D8A47A}"/>
                </a:ext>
              </a:extLst>
            </p:cNvPr>
            <p:cNvSpPr/>
            <p:nvPr/>
          </p:nvSpPr>
          <p:spPr>
            <a:xfrm rot="2647037">
              <a:off x="786218" y="1988808"/>
              <a:ext cx="323231" cy="535966"/>
            </a:xfrm>
            <a:prstGeom prst="ellipse">
              <a:avLst/>
            </a:prstGeom>
            <a:gradFill flip="none" rotWithShape="1">
              <a:gsLst>
                <a:gs pos="0">
                  <a:schemeClr val="bg1">
                    <a:alpha val="57000"/>
                  </a:schemeClr>
                </a:gs>
                <a:gs pos="6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defRPr/>
              </a:pPr>
              <a:endParaRPr lang="en-US" sz="1400">
                <a:solidFill>
                  <a:prstClr val="black"/>
                </a:solidFill>
                <a:latin typeface="Calibri" panose="020F0502020204030204"/>
              </a:endParaRPr>
            </a:p>
          </p:txBody>
        </p:sp>
      </p:grpSp>
      <p:grpSp>
        <p:nvGrpSpPr>
          <p:cNvPr id="24" name="Group 23">
            <a:extLst>
              <a:ext uri="{FF2B5EF4-FFF2-40B4-BE49-F238E27FC236}">
                <a16:creationId xmlns:a16="http://schemas.microsoft.com/office/drawing/2014/main" id="{0F22A379-1767-40FD-B7A4-A6D83BBEEFCE}"/>
              </a:ext>
            </a:extLst>
          </p:cNvPr>
          <p:cNvGrpSpPr/>
          <p:nvPr/>
        </p:nvGrpSpPr>
        <p:grpSpPr>
          <a:xfrm>
            <a:off x="7032105" y="1988809"/>
            <a:ext cx="2465463" cy="1156919"/>
            <a:chOff x="6958581" y="1988808"/>
            <a:chExt cx="2465462" cy="1156918"/>
          </a:xfrm>
        </p:grpSpPr>
        <p:sp>
          <p:nvSpPr>
            <p:cNvPr id="39" name="AutoShape 6">
              <a:extLst>
                <a:ext uri="{FF2B5EF4-FFF2-40B4-BE49-F238E27FC236}">
                  <a16:creationId xmlns:a16="http://schemas.microsoft.com/office/drawing/2014/main" id="{192557FB-5C4D-4CE9-91FE-AA1245710A10}"/>
                </a:ext>
              </a:extLst>
            </p:cNvPr>
            <p:cNvSpPr>
              <a:spLocks noChangeArrowheads="1"/>
            </p:cNvSpPr>
            <p:nvPr/>
          </p:nvSpPr>
          <p:spPr bwMode="gray">
            <a:xfrm>
              <a:off x="6976043" y="2101726"/>
              <a:ext cx="2448000" cy="1044000"/>
            </a:xfrm>
            <a:prstGeom prst="round2DiagRect">
              <a:avLst>
                <a:gd name="adj1" fmla="val 22648"/>
                <a:gd name="adj2" fmla="val 0"/>
              </a:avLst>
            </a:prstGeom>
            <a:gradFill>
              <a:gsLst>
                <a:gs pos="0">
                  <a:schemeClr val="accent3">
                    <a:lumMod val="75000"/>
                  </a:schemeClr>
                </a:gs>
                <a:gs pos="76000">
                  <a:srgbClr val="F1247F"/>
                </a:gs>
              </a:gsLst>
              <a:lin ang="13500000" scaled="1"/>
            </a:gradFill>
            <a:ln w="28575" algn="ctr">
              <a:noFill/>
              <a:round/>
              <a:headEnd/>
              <a:tailEnd/>
            </a:ln>
            <a:effectLst>
              <a:outerShdw blurRad="76200" dist="50800" dir="5400000" algn="t" rotWithShape="0">
                <a:schemeClr val="tx1">
                  <a:alpha val="20000"/>
                </a:schemeClr>
              </a:outerShdw>
            </a:effectLst>
          </p:spPr>
          <p:txBody>
            <a:bodyPr wrap="square" lIns="72000" tIns="0" rIns="72000" bIns="0" anchor="ctr"/>
            <a:lstStyle/>
            <a:p>
              <a:pPr algn="ctr" defTabSz="914377">
                <a:lnSpc>
                  <a:spcPct val="95000"/>
                </a:lnSpc>
                <a:spcAft>
                  <a:spcPts val="300"/>
                </a:spcAft>
                <a:defRPr/>
              </a:pPr>
              <a:r>
                <a:rPr lang="en-US" sz="1400" b="1" spc="20" dirty="0">
                  <a:solidFill>
                    <a:srgbClr val="FFFFFF"/>
                  </a:solidFill>
                  <a:effectLst>
                    <a:outerShdw blurRad="127000" dist="38100" dir="2700000" algn="tl">
                      <a:srgbClr val="000000">
                        <a:alpha val="43137"/>
                      </a:srgbClr>
                    </a:outerShdw>
                  </a:effectLst>
                  <a:latin typeface="Calibri" panose="020F0502020204030204"/>
                </a:rPr>
                <a:t>Atezolizumab 1,200 mg + Lurbinectedin 3.2 mg/m</a:t>
              </a:r>
              <a:r>
                <a:rPr lang="en-US" sz="1400" b="1" spc="20" baseline="30000" dirty="0">
                  <a:solidFill>
                    <a:srgbClr val="FFFFFF"/>
                  </a:solidFill>
                  <a:effectLst>
                    <a:outerShdw blurRad="127000" dist="38100" dir="2700000" algn="tl">
                      <a:srgbClr val="000000">
                        <a:alpha val="43137"/>
                      </a:srgbClr>
                    </a:outerShdw>
                  </a:effectLst>
                  <a:latin typeface="Calibri" panose="020F0502020204030204"/>
                </a:rPr>
                <a:t>2</a:t>
              </a:r>
              <a:r>
                <a:rPr lang="en-US" sz="1400" b="1" spc="20" dirty="0">
                  <a:solidFill>
                    <a:srgbClr val="FFFFFF"/>
                  </a:solidFill>
                  <a:effectLst>
                    <a:outerShdw blurRad="127000" dist="38100" dir="2700000" algn="tl">
                      <a:srgbClr val="000000">
                        <a:alpha val="43137"/>
                      </a:srgbClr>
                    </a:outerShdw>
                  </a:effectLst>
                  <a:latin typeface="Calibri" panose="020F0502020204030204"/>
                </a:rPr>
                <a:t>  </a:t>
              </a:r>
              <a:br>
                <a:rPr lang="en-US" sz="1400" b="1" spc="20" dirty="0">
                  <a:solidFill>
                    <a:srgbClr val="FFFFFF"/>
                  </a:solidFill>
                  <a:effectLst>
                    <a:outerShdw blurRad="127000" dist="38100" dir="2700000" algn="tl">
                      <a:srgbClr val="000000">
                        <a:alpha val="43137"/>
                      </a:srgbClr>
                    </a:outerShdw>
                  </a:effectLst>
                  <a:latin typeface="Calibri" panose="020F0502020204030204"/>
                </a:rPr>
              </a:br>
              <a:r>
                <a:rPr lang="en-US" sz="1400" b="1" spc="20" dirty="0">
                  <a:solidFill>
                    <a:srgbClr val="FFFFFF"/>
                  </a:solidFill>
                  <a:effectLst>
                    <a:outerShdw blurRad="127000" dist="38100" dir="2700000" algn="tl">
                      <a:srgbClr val="000000">
                        <a:alpha val="43137"/>
                      </a:srgbClr>
                    </a:outerShdw>
                  </a:effectLst>
                  <a:latin typeface="Calibri" panose="020F0502020204030204"/>
                </a:rPr>
                <a:t>IV q3w </a:t>
              </a:r>
            </a:p>
          </p:txBody>
        </p:sp>
        <p:sp>
          <p:nvSpPr>
            <p:cNvPr id="40" name="Oval 39">
              <a:extLst>
                <a:ext uri="{FF2B5EF4-FFF2-40B4-BE49-F238E27FC236}">
                  <a16:creationId xmlns:a16="http://schemas.microsoft.com/office/drawing/2014/main" id="{6CB9FBC2-2088-4E22-BEC1-093DA044DA88}"/>
                </a:ext>
              </a:extLst>
            </p:cNvPr>
            <p:cNvSpPr/>
            <p:nvPr/>
          </p:nvSpPr>
          <p:spPr>
            <a:xfrm rot="2647037">
              <a:off x="6958581" y="1988808"/>
              <a:ext cx="323231" cy="535966"/>
            </a:xfrm>
            <a:prstGeom prst="ellipse">
              <a:avLst/>
            </a:prstGeom>
            <a:gradFill flip="none" rotWithShape="1">
              <a:gsLst>
                <a:gs pos="0">
                  <a:schemeClr val="bg1">
                    <a:alpha val="57000"/>
                  </a:schemeClr>
                </a:gs>
                <a:gs pos="6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defRPr/>
              </a:pPr>
              <a:endParaRPr lang="en-US" sz="1400">
                <a:solidFill>
                  <a:prstClr val="black"/>
                </a:solidFill>
                <a:latin typeface="Calibri" panose="020F0502020204030204"/>
              </a:endParaRPr>
            </a:p>
          </p:txBody>
        </p:sp>
      </p:grpSp>
      <p:grpSp>
        <p:nvGrpSpPr>
          <p:cNvPr id="44" name="Group 43">
            <a:extLst>
              <a:ext uri="{FF2B5EF4-FFF2-40B4-BE49-F238E27FC236}">
                <a16:creationId xmlns:a16="http://schemas.microsoft.com/office/drawing/2014/main" id="{2FFDA849-043D-4288-872C-D7B0E7FFE247}"/>
              </a:ext>
            </a:extLst>
          </p:cNvPr>
          <p:cNvGrpSpPr/>
          <p:nvPr/>
        </p:nvGrpSpPr>
        <p:grpSpPr>
          <a:xfrm>
            <a:off x="9662493" y="1988807"/>
            <a:ext cx="1673463" cy="2381088"/>
            <a:chOff x="-247075" y="1450103"/>
            <a:chExt cx="1673462" cy="2360509"/>
          </a:xfrm>
        </p:grpSpPr>
        <p:sp>
          <p:nvSpPr>
            <p:cNvPr id="45" name="AutoShape 6">
              <a:extLst>
                <a:ext uri="{FF2B5EF4-FFF2-40B4-BE49-F238E27FC236}">
                  <a16:creationId xmlns:a16="http://schemas.microsoft.com/office/drawing/2014/main" id="{671C299D-B4E9-4622-8710-8D45EBC73DF2}"/>
                </a:ext>
              </a:extLst>
            </p:cNvPr>
            <p:cNvSpPr>
              <a:spLocks noChangeArrowheads="1"/>
            </p:cNvSpPr>
            <p:nvPr/>
          </p:nvSpPr>
          <p:spPr bwMode="gray">
            <a:xfrm>
              <a:off x="-229613" y="1563021"/>
              <a:ext cx="1656000" cy="2247591"/>
            </a:xfrm>
            <a:prstGeom prst="round2DiagRect">
              <a:avLst>
                <a:gd name="adj1" fmla="val 13604"/>
                <a:gd name="adj2" fmla="val 0"/>
              </a:avLst>
            </a:prstGeom>
            <a:gradFill>
              <a:gsLst>
                <a:gs pos="5000">
                  <a:srgbClr val="098E91"/>
                </a:gs>
                <a:gs pos="100000">
                  <a:srgbClr val="5AC131"/>
                </a:gs>
              </a:gsLst>
              <a:lin ang="13500000" scaled="1"/>
            </a:gradFill>
            <a:ln w="28575" algn="ctr">
              <a:noFill/>
              <a:round/>
              <a:headEnd/>
              <a:tailEnd/>
            </a:ln>
            <a:effectLst>
              <a:outerShdw blurRad="76200" dist="50800" dir="5400000" algn="t" rotWithShape="0">
                <a:schemeClr val="tx1">
                  <a:alpha val="20000"/>
                </a:schemeClr>
              </a:outerShdw>
            </a:effectLst>
          </p:spPr>
          <p:txBody>
            <a:bodyPr wrap="square" lIns="144000" tIns="0" rIns="144000" bIns="36000" anchor="ctr"/>
            <a:lstStyle/>
            <a:p>
              <a:pPr algn="ctr" defTabSz="914377">
                <a:lnSpc>
                  <a:spcPct val="95000"/>
                </a:lnSpc>
                <a:spcAft>
                  <a:spcPts val="600"/>
                </a:spcAft>
                <a:defRPr/>
              </a:pPr>
              <a:r>
                <a:rPr lang="en-GB" sz="1400" b="1" spc="20" dirty="0">
                  <a:solidFill>
                    <a:srgbClr val="FFFFFF"/>
                  </a:solidFill>
                  <a:effectLst>
                    <a:outerShdw blurRad="127000" dist="38100" dir="2700000" algn="tl">
                      <a:srgbClr val="000000">
                        <a:alpha val="43137"/>
                      </a:srgbClr>
                    </a:outerShdw>
                  </a:effectLst>
                  <a:latin typeface="Calibri" panose="020F0502020204030204"/>
                </a:rPr>
                <a:t>Treat until PD or unacceptable toxicity</a:t>
              </a:r>
            </a:p>
          </p:txBody>
        </p:sp>
        <p:sp>
          <p:nvSpPr>
            <p:cNvPr id="46" name="Oval 45">
              <a:extLst>
                <a:ext uri="{FF2B5EF4-FFF2-40B4-BE49-F238E27FC236}">
                  <a16:creationId xmlns:a16="http://schemas.microsoft.com/office/drawing/2014/main" id="{670BC5AB-1301-493E-9471-E82841BBB4BE}"/>
                </a:ext>
              </a:extLst>
            </p:cNvPr>
            <p:cNvSpPr/>
            <p:nvPr/>
          </p:nvSpPr>
          <p:spPr>
            <a:xfrm rot="2647037">
              <a:off x="-247075" y="1450103"/>
              <a:ext cx="323231" cy="535966"/>
            </a:xfrm>
            <a:prstGeom prst="ellipse">
              <a:avLst/>
            </a:prstGeom>
            <a:gradFill flip="none" rotWithShape="1">
              <a:gsLst>
                <a:gs pos="0">
                  <a:schemeClr val="bg1">
                    <a:alpha val="57000"/>
                  </a:schemeClr>
                </a:gs>
                <a:gs pos="6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defRPr/>
              </a:pPr>
              <a:endParaRPr lang="en-US" sz="1400">
                <a:solidFill>
                  <a:prstClr val="black"/>
                </a:solidFill>
                <a:latin typeface="Calibri" panose="020F0502020204030204"/>
              </a:endParaRPr>
            </a:p>
          </p:txBody>
        </p:sp>
      </p:grpSp>
      <p:sp>
        <p:nvSpPr>
          <p:cNvPr id="102" name="Google Shape;578;p57"/>
          <p:cNvSpPr txBox="1"/>
          <p:nvPr/>
        </p:nvSpPr>
        <p:spPr>
          <a:xfrm>
            <a:off x="6067264" y="3676351"/>
            <a:ext cx="410369" cy="184666"/>
          </a:xfrm>
          <a:prstGeom prst="rect">
            <a:avLst/>
          </a:prstGeom>
          <a:noFill/>
          <a:ln>
            <a:noFill/>
          </a:ln>
        </p:spPr>
        <p:txBody>
          <a:bodyPr spcFirstLastPara="1" wrap="none" lIns="0" tIns="0" rIns="0" bIns="0" anchor="t" anchorCtr="0">
            <a:spAutoFit/>
          </a:bodyPr>
          <a:lstStyle>
            <a:defPPr>
              <a:defRPr lang="en-US"/>
            </a:defPPr>
            <a:lvl1pPr marR="0" lvl="0" indent="0" algn="ctr">
              <a:lnSpc>
                <a:spcPct val="100000"/>
              </a:lnSpc>
              <a:spcBef>
                <a:spcPts val="0"/>
              </a:spcBef>
              <a:spcAft>
                <a:spcPts val="0"/>
              </a:spcAft>
              <a:buClr>
                <a:srgbClr val="000000"/>
              </a:buClr>
              <a:buSzPts val="1100"/>
              <a:buFont typeface="Arial"/>
              <a:buNone/>
              <a:defRPr sz="1200" b="1" i="0" u="none" strike="noStrike" cap="none">
                <a:solidFill>
                  <a:schemeClr val="accent1"/>
                </a:solidFill>
                <a:latin typeface="+mj-lt"/>
                <a:ea typeface="Arial"/>
                <a:cs typeface="Arial"/>
              </a:defRPr>
            </a:lvl1pPr>
          </a:lstStyle>
          <a:p>
            <a:pPr defTabSz="914377">
              <a:defRPr/>
            </a:pPr>
            <a:r>
              <a:rPr lang="en" dirty="0">
                <a:solidFill>
                  <a:prstClr val="black"/>
                </a:solidFill>
                <a:latin typeface="Calibri Light" panose="020F0302020204030204"/>
                <a:sym typeface="Arial"/>
              </a:rPr>
              <a:t>N~450</a:t>
            </a:r>
            <a:endParaRPr dirty="0">
              <a:solidFill>
                <a:prstClr val="black"/>
              </a:solidFill>
              <a:latin typeface="Calibri Light" panose="020F0302020204030204"/>
              <a:sym typeface="Arial"/>
            </a:endParaRPr>
          </a:p>
        </p:txBody>
      </p:sp>
      <p:sp>
        <p:nvSpPr>
          <p:cNvPr id="108" name="Google Shape;578;p57"/>
          <p:cNvSpPr txBox="1"/>
          <p:nvPr/>
        </p:nvSpPr>
        <p:spPr>
          <a:xfrm>
            <a:off x="4129106" y="3820367"/>
            <a:ext cx="410369" cy="184666"/>
          </a:xfrm>
          <a:prstGeom prst="rect">
            <a:avLst/>
          </a:prstGeom>
          <a:noFill/>
          <a:ln>
            <a:noFill/>
          </a:ln>
        </p:spPr>
        <p:txBody>
          <a:bodyPr spcFirstLastPara="1" wrap="none" lIns="0" tIns="0" rIns="0" bIns="0" anchor="t" anchorCtr="0">
            <a:spAutoFit/>
          </a:bodyPr>
          <a:lstStyle>
            <a:defPPr>
              <a:defRPr lang="en-US"/>
            </a:defPPr>
            <a:lvl1pPr marR="0" lvl="0" indent="0" algn="ctr">
              <a:lnSpc>
                <a:spcPct val="100000"/>
              </a:lnSpc>
              <a:spcBef>
                <a:spcPts val="0"/>
              </a:spcBef>
              <a:spcAft>
                <a:spcPts val="0"/>
              </a:spcAft>
              <a:buClr>
                <a:srgbClr val="000000"/>
              </a:buClr>
              <a:buSzPts val="1100"/>
              <a:buFont typeface="Arial"/>
              <a:buNone/>
              <a:defRPr sz="1200" b="0" i="0" u="none" strike="noStrike" cap="none">
                <a:solidFill>
                  <a:srgbClr val="000000"/>
                </a:solidFill>
                <a:latin typeface="+mj-lt"/>
                <a:ea typeface="Arial"/>
                <a:cs typeface="Arial"/>
              </a:defRPr>
            </a:lvl1pPr>
          </a:lstStyle>
          <a:p>
            <a:pPr defTabSz="914377">
              <a:defRPr/>
            </a:pPr>
            <a:r>
              <a:rPr lang="en" b="1" dirty="0">
                <a:solidFill>
                  <a:prstClr val="black"/>
                </a:solidFill>
                <a:latin typeface="Calibri Light" panose="020F0302020204030204"/>
                <a:sym typeface="Arial"/>
              </a:rPr>
              <a:t>N~690</a:t>
            </a:r>
            <a:endParaRPr b="1" dirty="0">
              <a:solidFill>
                <a:prstClr val="black"/>
              </a:solidFill>
              <a:latin typeface="Calibri Light" panose="020F0302020204030204"/>
              <a:sym typeface="Arial"/>
            </a:endParaRPr>
          </a:p>
        </p:txBody>
      </p:sp>
      <p:grpSp>
        <p:nvGrpSpPr>
          <p:cNvPr id="25" name="Group 24">
            <a:extLst>
              <a:ext uri="{FF2B5EF4-FFF2-40B4-BE49-F238E27FC236}">
                <a16:creationId xmlns:a16="http://schemas.microsoft.com/office/drawing/2014/main" id="{3733B46C-6A2C-4E72-8131-60A4FB9AA088}"/>
              </a:ext>
            </a:extLst>
          </p:cNvPr>
          <p:cNvGrpSpPr/>
          <p:nvPr/>
        </p:nvGrpSpPr>
        <p:grpSpPr>
          <a:xfrm>
            <a:off x="7032105" y="3212977"/>
            <a:ext cx="2465463" cy="1156919"/>
            <a:chOff x="6958581" y="3212976"/>
            <a:chExt cx="2465462" cy="1156918"/>
          </a:xfrm>
        </p:grpSpPr>
        <p:sp>
          <p:nvSpPr>
            <p:cNvPr id="42" name="AutoShape 6">
              <a:extLst>
                <a:ext uri="{FF2B5EF4-FFF2-40B4-BE49-F238E27FC236}">
                  <a16:creationId xmlns:a16="http://schemas.microsoft.com/office/drawing/2014/main" id="{E7A5F5A0-972D-4DFD-A958-3404F914E149}"/>
                </a:ext>
              </a:extLst>
            </p:cNvPr>
            <p:cNvSpPr>
              <a:spLocks noChangeArrowheads="1"/>
            </p:cNvSpPr>
            <p:nvPr/>
          </p:nvSpPr>
          <p:spPr bwMode="gray">
            <a:xfrm>
              <a:off x="6976043" y="3325894"/>
              <a:ext cx="2448000" cy="1044000"/>
            </a:xfrm>
            <a:prstGeom prst="round2DiagRect">
              <a:avLst>
                <a:gd name="adj1" fmla="val 22648"/>
                <a:gd name="adj2" fmla="val 0"/>
              </a:avLst>
            </a:prstGeom>
            <a:gradFill>
              <a:gsLst>
                <a:gs pos="100000">
                  <a:schemeClr val="accent5"/>
                </a:gs>
                <a:gs pos="69000">
                  <a:schemeClr val="accent4"/>
                </a:gs>
                <a:gs pos="0">
                  <a:schemeClr val="accent3"/>
                </a:gs>
              </a:gsLst>
              <a:lin ang="13500000" scaled="1"/>
            </a:gradFill>
            <a:ln w="28575" algn="ctr">
              <a:noFill/>
              <a:round/>
              <a:headEnd/>
              <a:tailEnd/>
            </a:ln>
            <a:effectLst>
              <a:outerShdw blurRad="76200" dist="50800" dir="5400000" algn="t" rotWithShape="0">
                <a:schemeClr val="tx1">
                  <a:alpha val="20000"/>
                </a:schemeClr>
              </a:outerShdw>
            </a:effectLst>
          </p:spPr>
          <p:txBody>
            <a:bodyPr wrap="square" lIns="72000" tIns="0" rIns="72000" bIns="0" anchor="ctr"/>
            <a:lstStyle/>
            <a:p>
              <a:pPr algn="ctr" defTabSz="914377">
                <a:lnSpc>
                  <a:spcPct val="95000"/>
                </a:lnSpc>
                <a:spcAft>
                  <a:spcPts val="300"/>
                </a:spcAft>
                <a:defRPr/>
              </a:pPr>
              <a:r>
                <a:rPr lang="en-US" sz="1400" b="1" spc="20" dirty="0">
                  <a:solidFill>
                    <a:srgbClr val="FFFFFF"/>
                  </a:solidFill>
                  <a:effectLst>
                    <a:outerShdw blurRad="127000" dist="38100" dir="2700000" algn="tl">
                      <a:srgbClr val="000000">
                        <a:alpha val="43137"/>
                      </a:srgbClr>
                    </a:outerShdw>
                  </a:effectLst>
                  <a:latin typeface="Calibri" panose="020F0502020204030204"/>
                </a:rPr>
                <a:t>Atezolizumab 1,200 mg </a:t>
              </a:r>
            </a:p>
            <a:p>
              <a:pPr algn="ctr" defTabSz="914377">
                <a:lnSpc>
                  <a:spcPct val="95000"/>
                </a:lnSpc>
                <a:spcAft>
                  <a:spcPts val="300"/>
                </a:spcAft>
                <a:defRPr/>
              </a:pPr>
              <a:r>
                <a:rPr lang="en-US" sz="1400" b="1" spc="20" dirty="0">
                  <a:solidFill>
                    <a:srgbClr val="FFFFFF"/>
                  </a:solidFill>
                  <a:effectLst>
                    <a:outerShdw blurRad="127000" dist="38100" dir="2700000" algn="tl">
                      <a:srgbClr val="000000">
                        <a:alpha val="43137"/>
                      </a:srgbClr>
                    </a:outerShdw>
                  </a:effectLst>
                  <a:latin typeface="Calibri" panose="020F0502020204030204"/>
                </a:rPr>
                <a:t>IV q3w</a:t>
              </a:r>
            </a:p>
          </p:txBody>
        </p:sp>
        <p:sp>
          <p:nvSpPr>
            <p:cNvPr id="43" name="Oval 42">
              <a:extLst>
                <a:ext uri="{FF2B5EF4-FFF2-40B4-BE49-F238E27FC236}">
                  <a16:creationId xmlns:a16="http://schemas.microsoft.com/office/drawing/2014/main" id="{349D3028-3AEB-4555-8933-17867FA3E46B}"/>
                </a:ext>
              </a:extLst>
            </p:cNvPr>
            <p:cNvSpPr/>
            <p:nvPr/>
          </p:nvSpPr>
          <p:spPr>
            <a:xfrm rot="2647037">
              <a:off x="6958581" y="3212976"/>
              <a:ext cx="323231" cy="535966"/>
            </a:xfrm>
            <a:prstGeom prst="ellipse">
              <a:avLst/>
            </a:prstGeom>
            <a:gradFill flip="none" rotWithShape="1">
              <a:gsLst>
                <a:gs pos="0">
                  <a:schemeClr val="bg1">
                    <a:alpha val="57000"/>
                  </a:schemeClr>
                </a:gs>
                <a:gs pos="6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defRPr/>
              </a:pPr>
              <a:endParaRPr lang="en-US" sz="1400">
                <a:solidFill>
                  <a:prstClr val="black"/>
                </a:solidFill>
                <a:latin typeface="Calibri" panose="020F0502020204030204"/>
              </a:endParaRPr>
            </a:p>
          </p:txBody>
        </p:sp>
      </p:grpSp>
      <p:cxnSp>
        <p:nvCxnSpPr>
          <p:cNvPr id="6" name="Straight Arrow Connector 5">
            <a:extLst>
              <a:ext uri="{FF2B5EF4-FFF2-40B4-BE49-F238E27FC236}">
                <a16:creationId xmlns:a16="http://schemas.microsoft.com/office/drawing/2014/main" id="{24526DB0-7FFD-4584-8CC0-7BB4B324C8DC}"/>
              </a:ext>
            </a:extLst>
          </p:cNvPr>
          <p:cNvCxnSpPr>
            <a:cxnSpLocks/>
            <a:stCxn id="28" idx="0"/>
            <a:endCxn id="48" idx="2"/>
          </p:cNvCxnSpPr>
          <p:nvPr/>
        </p:nvCxnSpPr>
        <p:spPr>
          <a:xfrm>
            <a:off x="2874691" y="3235811"/>
            <a:ext cx="214436" cy="0"/>
          </a:xfrm>
          <a:prstGeom prst="straightConnector1">
            <a:avLst/>
          </a:prstGeom>
          <a:noFill/>
          <a:ln w="19050">
            <a:solidFill>
              <a:schemeClr val="tx2">
                <a:lumMod val="75000"/>
              </a:schemeClr>
            </a:solidFill>
            <a:round/>
            <a:headEnd/>
            <a:tailEnd type="arrow" w="lg" len="lg"/>
          </a:ln>
          <a:effectLst/>
        </p:spPr>
      </p:cxnSp>
      <p:cxnSp>
        <p:nvCxnSpPr>
          <p:cNvPr id="60" name="Straight Arrow Connector 59">
            <a:extLst>
              <a:ext uri="{FF2B5EF4-FFF2-40B4-BE49-F238E27FC236}">
                <a16:creationId xmlns:a16="http://schemas.microsoft.com/office/drawing/2014/main" id="{2E1E49DC-6C88-44CF-B31B-81BED91CA593}"/>
              </a:ext>
            </a:extLst>
          </p:cNvPr>
          <p:cNvCxnSpPr>
            <a:cxnSpLocks/>
            <a:stCxn id="36" idx="7"/>
            <a:endCxn id="39" idx="2"/>
          </p:cNvCxnSpPr>
          <p:nvPr/>
        </p:nvCxnSpPr>
        <p:spPr>
          <a:xfrm flipV="1">
            <a:off x="6530018" y="2623727"/>
            <a:ext cx="519549" cy="344869"/>
          </a:xfrm>
          <a:prstGeom prst="straightConnector1">
            <a:avLst/>
          </a:prstGeom>
          <a:noFill/>
          <a:ln w="19050">
            <a:solidFill>
              <a:schemeClr val="tx2">
                <a:lumMod val="75000"/>
              </a:schemeClr>
            </a:solidFill>
            <a:round/>
            <a:headEnd/>
            <a:tailEnd type="arrow" w="lg" len="lg"/>
          </a:ln>
          <a:effectLst/>
        </p:spPr>
      </p:cxnSp>
      <p:cxnSp>
        <p:nvCxnSpPr>
          <p:cNvPr id="63" name="Straight Arrow Connector 62">
            <a:extLst>
              <a:ext uri="{FF2B5EF4-FFF2-40B4-BE49-F238E27FC236}">
                <a16:creationId xmlns:a16="http://schemas.microsoft.com/office/drawing/2014/main" id="{868038A4-AF1A-44F0-996B-5A57AB1F5DA9}"/>
              </a:ext>
            </a:extLst>
          </p:cNvPr>
          <p:cNvCxnSpPr>
            <a:cxnSpLocks/>
            <a:stCxn id="36" idx="5"/>
            <a:endCxn id="42" idx="2"/>
          </p:cNvCxnSpPr>
          <p:nvPr/>
        </p:nvCxnSpPr>
        <p:spPr>
          <a:xfrm>
            <a:off x="6530018" y="3503026"/>
            <a:ext cx="519549" cy="344869"/>
          </a:xfrm>
          <a:prstGeom prst="straightConnector1">
            <a:avLst/>
          </a:prstGeom>
          <a:noFill/>
          <a:ln w="19050">
            <a:solidFill>
              <a:schemeClr val="tx2">
                <a:lumMod val="75000"/>
              </a:schemeClr>
            </a:solidFill>
            <a:round/>
            <a:headEnd/>
            <a:tailEnd type="arrow" w="lg" len="lg"/>
          </a:ln>
          <a:effectLst/>
        </p:spPr>
      </p:cxnSp>
      <p:grpSp>
        <p:nvGrpSpPr>
          <p:cNvPr id="11" name="Group 10">
            <a:extLst>
              <a:ext uri="{FF2B5EF4-FFF2-40B4-BE49-F238E27FC236}">
                <a16:creationId xmlns:a16="http://schemas.microsoft.com/office/drawing/2014/main" id="{D7AA95B0-9C92-4D00-94BD-7486EF72CF51}"/>
              </a:ext>
            </a:extLst>
          </p:cNvPr>
          <p:cNvGrpSpPr/>
          <p:nvPr/>
        </p:nvGrpSpPr>
        <p:grpSpPr>
          <a:xfrm>
            <a:off x="5884900" y="2857911"/>
            <a:ext cx="755803" cy="755799"/>
            <a:chOff x="5884900" y="2890851"/>
            <a:chExt cx="755802" cy="755798"/>
          </a:xfrm>
        </p:grpSpPr>
        <p:sp>
          <p:nvSpPr>
            <p:cNvPr id="36" name="Oval 35">
              <a:extLst>
                <a:ext uri="{FF2B5EF4-FFF2-40B4-BE49-F238E27FC236}">
                  <a16:creationId xmlns:a16="http://schemas.microsoft.com/office/drawing/2014/main" id="{C1A0B8F0-4A25-43F0-A63B-2759097A739E}"/>
                </a:ext>
              </a:extLst>
            </p:cNvPr>
            <p:cNvSpPr/>
            <p:nvPr/>
          </p:nvSpPr>
          <p:spPr>
            <a:xfrm>
              <a:off x="5884900" y="2890851"/>
              <a:ext cx="755802" cy="755798"/>
            </a:xfrm>
            <a:prstGeom prst="ellipse">
              <a:avLst/>
            </a:prstGeom>
            <a:gradFill>
              <a:gsLst>
                <a:gs pos="0">
                  <a:schemeClr val="accent6"/>
                </a:gs>
                <a:gs pos="100000">
                  <a:srgbClr val="5D44B1"/>
                </a:gs>
              </a:gsLst>
              <a:lin ang="2700000" scaled="1"/>
            </a:gradFill>
            <a:ln w="57150">
              <a:gradFill flip="none" rotWithShape="1">
                <a:gsLst>
                  <a:gs pos="0">
                    <a:schemeClr val="bg2"/>
                  </a:gs>
                  <a:gs pos="100000">
                    <a:schemeClr val="tx2"/>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defTabSz="914377">
                <a:lnSpc>
                  <a:spcPct val="80000"/>
                </a:lnSpc>
                <a:defRPr/>
              </a:pPr>
              <a:r>
                <a:rPr lang="en-GB" sz="2000" b="1" dirty="0">
                  <a:solidFill>
                    <a:prstClr val="white"/>
                  </a:solidFill>
                  <a:effectLst>
                    <a:outerShdw blurRad="152400" dist="38100" dir="2700000" algn="tl">
                      <a:srgbClr val="000000">
                        <a:alpha val="43137"/>
                      </a:srgbClr>
                    </a:outerShdw>
                  </a:effectLst>
                  <a:latin typeface="Calibri Light" panose="020F0302020204030204"/>
                </a:rPr>
                <a:t>R</a:t>
              </a:r>
              <a:endParaRPr lang="en-GB" sz="1500" b="1" dirty="0">
                <a:solidFill>
                  <a:prstClr val="white"/>
                </a:solidFill>
                <a:effectLst>
                  <a:outerShdw blurRad="152400" dist="38100" dir="2700000" algn="tl">
                    <a:srgbClr val="000000">
                      <a:alpha val="43137"/>
                    </a:srgbClr>
                  </a:outerShdw>
                </a:effectLst>
                <a:latin typeface="Calibri Light" panose="020F0302020204030204"/>
              </a:endParaRPr>
            </a:p>
            <a:p>
              <a:pPr algn="ctr" defTabSz="914377">
                <a:lnSpc>
                  <a:spcPct val="80000"/>
                </a:lnSpc>
                <a:defRPr/>
              </a:pPr>
              <a:r>
                <a:rPr lang="en-GB" sz="1500" b="1" dirty="0">
                  <a:solidFill>
                    <a:prstClr val="white"/>
                  </a:solidFill>
                  <a:effectLst>
                    <a:outerShdw blurRad="152400" dist="38100" dir="2700000" algn="tl">
                      <a:srgbClr val="000000">
                        <a:alpha val="43137"/>
                      </a:srgbClr>
                    </a:outerShdw>
                  </a:effectLst>
                  <a:latin typeface="Calibri Light" panose="020F0302020204030204"/>
                </a:rPr>
                <a:t>1:1</a:t>
              </a:r>
            </a:p>
          </p:txBody>
        </p:sp>
        <p:sp>
          <p:nvSpPr>
            <p:cNvPr id="37" name="Oval 36">
              <a:extLst>
                <a:ext uri="{FF2B5EF4-FFF2-40B4-BE49-F238E27FC236}">
                  <a16:creationId xmlns:a16="http://schemas.microsoft.com/office/drawing/2014/main" id="{3D6C422C-3246-42F6-A86F-8B420B414C19}"/>
                </a:ext>
              </a:extLst>
            </p:cNvPr>
            <p:cNvSpPr/>
            <p:nvPr/>
          </p:nvSpPr>
          <p:spPr>
            <a:xfrm rot="2647037">
              <a:off x="5988710" y="2904191"/>
              <a:ext cx="219141" cy="387051"/>
            </a:xfrm>
            <a:prstGeom prst="ellipse">
              <a:avLst/>
            </a:prstGeom>
            <a:gradFill flip="none" rotWithShape="1">
              <a:gsLst>
                <a:gs pos="0">
                  <a:schemeClr val="bg1">
                    <a:alpha val="78000"/>
                  </a:schemeClr>
                </a:gs>
                <a:gs pos="6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GB" sz="1500">
                <a:solidFill>
                  <a:prstClr val="black"/>
                </a:solidFill>
                <a:latin typeface="Calibri" panose="020F0502020204030204"/>
              </a:endParaRPr>
            </a:p>
          </p:txBody>
        </p:sp>
      </p:grpSp>
      <p:grpSp>
        <p:nvGrpSpPr>
          <p:cNvPr id="22" name="Group 21">
            <a:extLst>
              <a:ext uri="{FF2B5EF4-FFF2-40B4-BE49-F238E27FC236}">
                <a16:creationId xmlns:a16="http://schemas.microsoft.com/office/drawing/2014/main" id="{49454EDF-F345-4761-BB2A-E0DEA2DBF7E6}"/>
              </a:ext>
            </a:extLst>
          </p:cNvPr>
          <p:cNvGrpSpPr/>
          <p:nvPr/>
        </p:nvGrpSpPr>
        <p:grpSpPr>
          <a:xfrm>
            <a:off x="3071665" y="2602432"/>
            <a:ext cx="2465463" cy="1155379"/>
            <a:chOff x="3101559" y="2602432"/>
            <a:chExt cx="2465462" cy="1155378"/>
          </a:xfrm>
        </p:grpSpPr>
        <p:sp>
          <p:nvSpPr>
            <p:cNvPr id="48" name="AutoShape 6">
              <a:extLst>
                <a:ext uri="{FF2B5EF4-FFF2-40B4-BE49-F238E27FC236}">
                  <a16:creationId xmlns:a16="http://schemas.microsoft.com/office/drawing/2014/main" id="{E963ACDA-4E82-4DC4-A6A3-1C16736979EE}"/>
                </a:ext>
              </a:extLst>
            </p:cNvPr>
            <p:cNvSpPr>
              <a:spLocks noChangeArrowheads="1"/>
            </p:cNvSpPr>
            <p:nvPr/>
          </p:nvSpPr>
          <p:spPr bwMode="gray">
            <a:xfrm>
              <a:off x="3119021" y="2713810"/>
              <a:ext cx="2448000" cy="1044000"/>
            </a:xfrm>
            <a:prstGeom prst="round2DiagRect">
              <a:avLst>
                <a:gd name="adj1" fmla="val 22648"/>
                <a:gd name="adj2" fmla="val 0"/>
              </a:avLst>
            </a:prstGeom>
            <a:gradFill>
              <a:gsLst>
                <a:gs pos="0">
                  <a:schemeClr val="accent1"/>
                </a:gs>
                <a:gs pos="100000">
                  <a:schemeClr val="accent2"/>
                </a:gs>
                <a:gs pos="39000">
                  <a:schemeClr val="accent1"/>
                </a:gs>
              </a:gsLst>
              <a:lin ang="13500000" scaled="1"/>
            </a:gradFill>
            <a:ln w="28575" algn="ctr">
              <a:noFill/>
              <a:round/>
              <a:headEnd/>
              <a:tailEnd/>
            </a:ln>
            <a:effectLst>
              <a:outerShdw blurRad="76200" dist="50800" dir="5400000" algn="t" rotWithShape="0">
                <a:schemeClr val="tx1">
                  <a:alpha val="20000"/>
                </a:schemeClr>
              </a:outerShdw>
            </a:effectLst>
          </p:spPr>
          <p:txBody>
            <a:bodyPr wrap="square" lIns="72000" tIns="0" rIns="72000" bIns="0" anchor="ctr"/>
            <a:lstStyle/>
            <a:p>
              <a:pPr algn="ctr" defTabSz="914377">
                <a:lnSpc>
                  <a:spcPct val="95000"/>
                </a:lnSpc>
                <a:spcAft>
                  <a:spcPts val="300"/>
                </a:spcAft>
                <a:defRPr/>
              </a:pPr>
              <a:r>
                <a:rPr lang="en-US" sz="1400" b="1" spc="20" dirty="0">
                  <a:solidFill>
                    <a:srgbClr val="FFFFFF"/>
                  </a:solidFill>
                  <a:effectLst>
                    <a:outerShdw blurRad="127000" dist="38100" dir="2700000" algn="tl">
                      <a:srgbClr val="000000">
                        <a:alpha val="43137"/>
                      </a:srgbClr>
                    </a:outerShdw>
                  </a:effectLst>
                  <a:latin typeface="Calibri"/>
                </a:rPr>
                <a:t>Carboplatin, etoposide + atezolizumab*  </a:t>
              </a:r>
            </a:p>
            <a:p>
              <a:pPr algn="ctr" defTabSz="914377">
                <a:lnSpc>
                  <a:spcPct val="95000"/>
                </a:lnSpc>
                <a:spcAft>
                  <a:spcPts val="300"/>
                </a:spcAft>
                <a:defRPr/>
              </a:pPr>
              <a:r>
                <a:rPr lang="en-US" sz="1200" dirty="0">
                  <a:solidFill>
                    <a:srgbClr val="FFFFFF"/>
                  </a:solidFill>
                  <a:effectLst>
                    <a:outerShdw blurRad="127000" dist="38100" dir="2700000" algn="tl">
                      <a:srgbClr val="000000">
                        <a:alpha val="43137"/>
                      </a:srgbClr>
                    </a:outerShdw>
                  </a:effectLst>
                  <a:latin typeface="Calibri"/>
                </a:rPr>
                <a:t>(4 cycles) </a:t>
              </a:r>
            </a:p>
          </p:txBody>
        </p:sp>
        <p:sp>
          <p:nvSpPr>
            <p:cNvPr id="49" name="Oval 48">
              <a:extLst>
                <a:ext uri="{FF2B5EF4-FFF2-40B4-BE49-F238E27FC236}">
                  <a16:creationId xmlns:a16="http://schemas.microsoft.com/office/drawing/2014/main" id="{DB67661E-01A3-4966-B200-AD19C57C42DA}"/>
                </a:ext>
              </a:extLst>
            </p:cNvPr>
            <p:cNvSpPr/>
            <p:nvPr/>
          </p:nvSpPr>
          <p:spPr>
            <a:xfrm rot="2647037">
              <a:off x="3101559" y="2602432"/>
              <a:ext cx="323231" cy="535966"/>
            </a:xfrm>
            <a:prstGeom prst="ellipse">
              <a:avLst/>
            </a:prstGeom>
            <a:gradFill flip="none" rotWithShape="1">
              <a:gsLst>
                <a:gs pos="0">
                  <a:schemeClr val="bg1">
                    <a:alpha val="57000"/>
                  </a:schemeClr>
                </a:gs>
                <a:gs pos="6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defRPr/>
              </a:pPr>
              <a:endParaRPr lang="en-US" sz="1400">
                <a:solidFill>
                  <a:prstClr val="black"/>
                </a:solidFill>
                <a:latin typeface="Calibri" panose="020F0502020204030204"/>
              </a:endParaRPr>
            </a:p>
          </p:txBody>
        </p:sp>
      </p:grpSp>
      <p:cxnSp>
        <p:nvCxnSpPr>
          <p:cNvPr id="55" name="Straight Arrow Connector 54">
            <a:extLst>
              <a:ext uri="{FF2B5EF4-FFF2-40B4-BE49-F238E27FC236}">
                <a16:creationId xmlns:a16="http://schemas.microsoft.com/office/drawing/2014/main" id="{BC1DCE57-122B-40BE-AC04-0A625391099C}"/>
              </a:ext>
            </a:extLst>
          </p:cNvPr>
          <p:cNvCxnSpPr>
            <a:cxnSpLocks/>
            <a:stCxn id="48" idx="0"/>
            <a:endCxn id="36" idx="2"/>
          </p:cNvCxnSpPr>
          <p:nvPr/>
        </p:nvCxnSpPr>
        <p:spPr>
          <a:xfrm>
            <a:off x="5537126" y="3235811"/>
            <a:ext cx="347775" cy="0"/>
          </a:xfrm>
          <a:prstGeom prst="straightConnector1">
            <a:avLst/>
          </a:prstGeom>
          <a:noFill/>
          <a:ln w="19050">
            <a:solidFill>
              <a:schemeClr val="tx2">
                <a:lumMod val="75000"/>
              </a:schemeClr>
            </a:solidFill>
            <a:round/>
            <a:headEnd/>
            <a:tailEnd type="arrow" w="lg" len="lg"/>
          </a:ln>
          <a:effectLst/>
        </p:spPr>
      </p:cxnSp>
      <p:cxnSp>
        <p:nvCxnSpPr>
          <p:cNvPr id="66" name="Straight Arrow Connector 65">
            <a:extLst>
              <a:ext uri="{FF2B5EF4-FFF2-40B4-BE49-F238E27FC236}">
                <a16:creationId xmlns:a16="http://schemas.microsoft.com/office/drawing/2014/main" id="{2608DB8F-5C4D-41E7-830B-8784444004AF}"/>
              </a:ext>
            </a:extLst>
          </p:cNvPr>
          <p:cNvCxnSpPr>
            <a:cxnSpLocks/>
            <a:stCxn id="39" idx="0"/>
          </p:cNvCxnSpPr>
          <p:nvPr/>
        </p:nvCxnSpPr>
        <p:spPr>
          <a:xfrm>
            <a:off x="9497565" y="2623727"/>
            <a:ext cx="198835" cy="0"/>
          </a:xfrm>
          <a:prstGeom prst="straightConnector1">
            <a:avLst/>
          </a:prstGeom>
          <a:noFill/>
          <a:ln w="19050">
            <a:solidFill>
              <a:schemeClr val="tx2">
                <a:lumMod val="75000"/>
              </a:schemeClr>
            </a:solidFill>
            <a:round/>
            <a:headEnd/>
            <a:tailEnd type="arrow" w="lg" len="lg"/>
          </a:ln>
          <a:effectLst/>
        </p:spPr>
      </p:cxnSp>
      <p:cxnSp>
        <p:nvCxnSpPr>
          <p:cNvPr id="69" name="Straight Arrow Connector 68">
            <a:extLst>
              <a:ext uri="{FF2B5EF4-FFF2-40B4-BE49-F238E27FC236}">
                <a16:creationId xmlns:a16="http://schemas.microsoft.com/office/drawing/2014/main" id="{7E16BB26-8B05-470F-9033-A9D3F6A4299D}"/>
              </a:ext>
            </a:extLst>
          </p:cNvPr>
          <p:cNvCxnSpPr>
            <a:cxnSpLocks/>
            <a:stCxn id="42" idx="0"/>
          </p:cNvCxnSpPr>
          <p:nvPr/>
        </p:nvCxnSpPr>
        <p:spPr>
          <a:xfrm>
            <a:off x="9497567" y="3847895"/>
            <a:ext cx="182388" cy="0"/>
          </a:xfrm>
          <a:prstGeom prst="straightConnector1">
            <a:avLst/>
          </a:prstGeom>
          <a:noFill/>
          <a:ln w="19050">
            <a:solidFill>
              <a:schemeClr val="tx2">
                <a:lumMod val="75000"/>
              </a:schemeClr>
            </a:solidFill>
            <a:round/>
            <a:headEnd/>
            <a:tailEnd type="arrow" w="lg" len="lg"/>
          </a:ln>
          <a:effectLst/>
        </p:spPr>
      </p:cxnSp>
      <p:grpSp>
        <p:nvGrpSpPr>
          <p:cNvPr id="57" name="Group 56">
            <a:extLst>
              <a:ext uri="{FF2B5EF4-FFF2-40B4-BE49-F238E27FC236}">
                <a16:creationId xmlns:a16="http://schemas.microsoft.com/office/drawing/2014/main" id="{51B169F5-0361-4F52-8FEA-959129BEA69D}"/>
              </a:ext>
            </a:extLst>
          </p:cNvPr>
          <p:cNvGrpSpPr/>
          <p:nvPr/>
        </p:nvGrpSpPr>
        <p:grpSpPr>
          <a:xfrm>
            <a:off x="6951795" y="1567402"/>
            <a:ext cx="4463589" cy="349399"/>
            <a:chOff x="6951794" y="1567402"/>
            <a:chExt cx="4463589" cy="349398"/>
          </a:xfrm>
        </p:grpSpPr>
        <p:sp>
          <p:nvSpPr>
            <p:cNvPr id="50" name="Rectangle: Rounded Corners 49">
              <a:extLst>
                <a:ext uri="{FF2B5EF4-FFF2-40B4-BE49-F238E27FC236}">
                  <a16:creationId xmlns:a16="http://schemas.microsoft.com/office/drawing/2014/main" id="{0A79DEEC-44C4-4370-ACB6-B53C30EB3EBF}"/>
                </a:ext>
              </a:extLst>
            </p:cNvPr>
            <p:cNvSpPr/>
            <p:nvPr/>
          </p:nvSpPr>
          <p:spPr>
            <a:xfrm>
              <a:off x="6976043" y="1628800"/>
              <a:ext cx="4439340" cy="288000"/>
            </a:xfrm>
            <a:prstGeom prst="roundRect">
              <a:avLst>
                <a:gd name="adj" fmla="val 50000"/>
              </a:avLst>
            </a:prstGeom>
            <a:gradFill>
              <a:gsLst>
                <a:gs pos="100000">
                  <a:schemeClr val="tx2">
                    <a:lumMod val="75000"/>
                  </a:schemeClr>
                </a:gs>
                <a:gs pos="0">
                  <a:schemeClr val="tx2">
                    <a:lumMod val="50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en-GB" sz="1600" b="1" spc="20" dirty="0">
                  <a:solidFill>
                    <a:srgbClr val="FFFFFF"/>
                  </a:solidFill>
                  <a:effectLst>
                    <a:outerShdw blurRad="127000" dist="38100" dir="2700000" algn="tl">
                      <a:srgbClr val="000000">
                        <a:alpha val="43137"/>
                      </a:srgbClr>
                    </a:outerShdw>
                  </a:effectLst>
                  <a:latin typeface="Calibri" panose="020F0502020204030204"/>
                </a:rPr>
                <a:t>Maintenance</a:t>
              </a:r>
            </a:p>
          </p:txBody>
        </p:sp>
        <p:sp>
          <p:nvSpPr>
            <p:cNvPr id="120" name="Oval 119">
              <a:extLst>
                <a:ext uri="{FF2B5EF4-FFF2-40B4-BE49-F238E27FC236}">
                  <a16:creationId xmlns:a16="http://schemas.microsoft.com/office/drawing/2014/main" id="{BA7A56F5-F116-471A-BBCE-FBAC6AD5A330}"/>
                </a:ext>
              </a:extLst>
            </p:cNvPr>
            <p:cNvSpPr/>
            <p:nvPr/>
          </p:nvSpPr>
          <p:spPr>
            <a:xfrm rot="2647037">
              <a:off x="6951794" y="1567402"/>
              <a:ext cx="253770" cy="338894"/>
            </a:xfrm>
            <a:prstGeom prst="ellipse">
              <a:avLst/>
            </a:prstGeom>
            <a:gradFill flip="none" rotWithShape="1">
              <a:gsLst>
                <a:gs pos="0">
                  <a:schemeClr val="bg1">
                    <a:alpha val="57000"/>
                  </a:schemeClr>
                </a:gs>
                <a:gs pos="6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defRPr/>
              </a:pPr>
              <a:endParaRPr lang="en-US" sz="1500">
                <a:solidFill>
                  <a:prstClr val="black"/>
                </a:solidFill>
                <a:latin typeface="Calibri" panose="020F0502020204030204"/>
              </a:endParaRPr>
            </a:p>
          </p:txBody>
        </p:sp>
      </p:grpSp>
      <p:grpSp>
        <p:nvGrpSpPr>
          <p:cNvPr id="58" name="Group 57">
            <a:extLst>
              <a:ext uri="{FF2B5EF4-FFF2-40B4-BE49-F238E27FC236}">
                <a16:creationId xmlns:a16="http://schemas.microsoft.com/office/drawing/2014/main" id="{009E8864-2615-4F21-87E3-8D41C351A14C}"/>
              </a:ext>
            </a:extLst>
          </p:cNvPr>
          <p:cNvGrpSpPr/>
          <p:nvPr/>
        </p:nvGrpSpPr>
        <p:grpSpPr>
          <a:xfrm>
            <a:off x="788061" y="1567404"/>
            <a:ext cx="4839619" cy="349397"/>
            <a:chOff x="788060" y="1567403"/>
            <a:chExt cx="4839619" cy="349397"/>
          </a:xfrm>
        </p:grpSpPr>
        <p:sp>
          <p:nvSpPr>
            <p:cNvPr id="3" name="Rectangle: Rounded Corners 2">
              <a:extLst>
                <a:ext uri="{FF2B5EF4-FFF2-40B4-BE49-F238E27FC236}">
                  <a16:creationId xmlns:a16="http://schemas.microsoft.com/office/drawing/2014/main" id="{8F28FF9D-3CB6-4FC7-A542-AE7600304BD2}"/>
                </a:ext>
              </a:extLst>
            </p:cNvPr>
            <p:cNvSpPr/>
            <p:nvPr/>
          </p:nvSpPr>
          <p:spPr>
            <a:xfrm>
              <a:off x="803679" y="1628800"/>
              <a:ext cx="4824000" cy="288000"/>
            </a:xfrm>
            <a:prstGeom prst="roundRect">
              <a:avLst>
                <a:gd name="adj" fmla="val 50000"/>
              </a:avLst>
            </a:prstGeom>
            <a:gradFill>
              <a:gsLst>
                <a:gs pos="100000">
                  <a:schemeClr val="tx2">
                    <a:lumMod val="75000"/>
                  </a:schemeClr>
                </a:gs>
                <a:gs pos="0">
                  <a:schemeClr val="tx2">
                    <a:lumMod val="50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en-GB" sz="1600" b="1" spc="20" dirty="0">
                  <a:solidFill>
                    <a:srgbClr val="FFFFFF"/>
                  </a:solidFill>
                  <a:effectLst>
                    <a:outerShdw blurRad="127000" dist="38100" dir="2700000" algn="tl">
                      <a:srgbClr val="000000">
                        <a:alpha val="43137"/>
                      </a:srgbClr>
                    </a:outerShdw>
                  </a:effectLst>
                  <a:latin typeface="Calibri" panose="020F0502020204030204"/>
                </a:rPr>
                <a:t>Induction</a:t>
              </a:r>
            </a:p>
          </p:txBody>
        </p:sp>
        <p:sp>
          <p:nvSpPr>
            <p:cNvPr id="121" name="Oval 120">
              <a:extLst>
                <a:ext uri="{FF2B5EF4-FFF2-40B4-BE49-F238E27FC236}">
                  <a16:creationId xmlns:a16="http://schemas.microsoft.com/office/drawing/2014/main" id="{CCBD71AE-AA1A-4337-A1D9-B87EAAC8A816}"/>
                </a:ext>
              </a:extLst>
            </p:cNvPr>
            <p:cNvSpPr/>
            <p:nvPr/>
          </p:nvSpPr>
          <p:spPr>
            <a:xfrm rot="2647037">
              <a:off x="788060" y="1567403"/>
              <a:ext cx="253770" cy="338894"/>
            </a:xfrm>
            <a:prstGeom prst="ellipse">
              <a:avLst/>
            </a:prstGeom>
            <a:gradFill flip="none" rotWithShape="1">
              <a:gsLst>
                <a:gs pos="0">
                  <a:schemeClr val="bg1">
                    <a:alpha val="57000"/>
                  </a:schemeClr>
                </a:gs>
                <a:gs pos="6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defRPr/>
              </a:pPr>
              <a:endParaRPr lang="en-US" sz="1500">
                <a:solidFill>
                  <a:prstClr val="black"/>
                </a:solidFill>
                <a:latin typeface="Calibri" panose="020F0502020204030204"/>
              </a:endParaRPr>
            </a:p>
          </p:txBody>
        </p:sp>
      </p:grpSp>
      <p:sp>
        <p:nvSpPr>
          <p:cNvPr id="47" name="TextBox 46">
            <a:extLst>
              <a:ext uri="{FF2B5EF4-FFF2-40B4-BE49-F238E27FC236}">
                <a16:creationId xmlns:a16="http://schemas.microsoft.com/office/drawing/2014/main" id="{55DD716D-3212-9840-955D-9941DADE54F3}"/>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08197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olo 1"/>
          <p:cNvSpPr>
            <a:spLocks noGrp="1"/>
          </p:cNvSpPr>
          <p:nvPr>
            <p:ph type="title"/>
          </p:nvPr>
        </p:nvSpPr>
        <p:spPr>
          <a:xfrm>
            <a:off x="1964070" y="255894"/>
            <a:ext cx="8258605" cy="865188"/>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000" b="1" dirty="0">
                <a:ln w="11430"/>
                <a:solidFill>
                  <a:srgbClr val="C00000"/>
                </a:solidFill>
              </a:rPr>
              <a:t>Clinical Case</a:t>
            </a:r>
          </a:p>
        </p:txBody>
      </p:sp>
      <p:pic>
        <p:nvPicPr>
          <p:cNvPr id="2" name="Imagen 1">
            <a:extLst>
              <a:ext uri="{FF2B5EF4-FFF2-40B4-BE49-F238E27FC236}">
                <a16:creationId xmlns:a16="http://schemas.microsoft.com/office/drawing/2014/main" id="{CECA6008-366E-514E-B3AA-DD9AC5314D85}"/>
              </a:ext>
            </a:extLst>
          </p:cNvPr>
          <p:cNvPicPr>
            <a:picLocks noChangeAspect="1"/>
          </p:cNvPicPr>
          <p:nvPr/>
        </p:nvPicPr>
        <p:blipFill>
          <a:blip r:embed="rId2"/>
          <a:stretch>
            <a:fillRect/>
          </a:stretch>
        </p:blipFill>
        <p:spPr>
          <a:xfrm>
            <a:off x="7111124" y="1592395"/>
            <a:ext cx="4318000" cy="4318000"/>
          </a:xfrm>
          <a:prstGeom prst="rect">
            <a:avLst/>
          </a:prstGeom>
        </p:spPr>
      </p:pic>
      <p:pic>
        <p:nvPicPr>
          <p:cNvPr id="3" name="Imagen 2">
            <a:extLst>
              <a:ext uri="{FF2B5EF4-FFF2-40B4-BE49-F238E27FC236}">
                <a16:creationId xmlns:a16="http://schemas.microsoft.com/office/drawing/2014/main" id="{374D4D8A-F108-814B-87C8-FB70867E7A7E}"/>
              </a:ext>
            </a:extLst>
          </p:cNvPr>
          <p:cNvPicPr>
            <a:picLocks noChangeAspect="1"/>
          </p:cNvPicPr>
          <p:nvPr/>
        </p:nvPicPr>
        <p:blipFill>
          <a:blip r:embed="rId3"/>
          <a:stretch>
            <a:fillRect/>
          </a:stretch>
        </p:blipFill>
        <p:spPr>
          <a:xfrm>
            <a:off x="1391704" y="4142510"/>
            <a:ext cx="3179817" cy="2353065"/>
          </a:xfrm>
          <a:prstGeom prst="rect">
            <a:avLst/>
          </a:prstGeom>
        </p:spPr>
      </p:pic>
      <p:pic>
        <p:nvPicPr>
          <p:cNvPr id="4" name="Imagen 3">
            <a:extLst>
              <a:ext uri="{FF2B5EF4-FFF2-40B4-BE49-F238E27FC236}">
                <a16:creationId xmlns:a16="http://schemas.microsoft.com/office/drawing/2014/main" id="{21D2329D-C9C7-3C43-9A9D-93C9EBD3CD04}"/>
              </a:ext>
            </a:extLst>
          </p:cNvPr>
          <p:cNvPicPr>
            <a:picLocks noChangeAspect="1"/>
          </p:cNvPicPr>
          <p:nvPr/>
        </p:nvPicPr>
        <p:blipFill>
          <a:blip r:embed="rId4"/>
          <a:stretch>
            <a:fillRect/>
          </a:stretch>
        </p:blipFill>
        <p:spPr>
          <a:xfrm>
            <a:off x="1413163" y="1102289"/>
            <a:ext cx="3158356" cy="2699212"/>
          </a:xfrm>
          <a:prstGeom prst="rect">
            <a:avLst/>
          </a:prstGeom>
        </p:spPr>
      </p:pic>
      <p:sp>
        <p:nvSpPr>
          <p:cNvPr id="6" name="TextBox 5">
            <a:extLst>
              <a:ext uri="{FF2B5EF4-FFF2-40B4-BE49-F238E27FC236}">
                <a16:creationId xmlns:a16="http://schemas.microsoft.com/office/drawing/2014/main" id="{C5B31CC9-E9BB-314F-BDE0-D5177E5C3101}"/>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23918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正方形/長方形 4"/>
          <p:cNvSpPr/>
          <p:nvPr/>
        </p:nvSpPr>
        <p:spPr>
          <a:xfrm>
            <a:off x="0" y="2"/>
            <a:ext cx="12192000" cy="951345"/>
          </a:xfrm>
          <a:prstGeom prst="rect">
            <a:avLst/>
          </a:prstGeom>
          <a:gradFill>
            <a:gsLst>
              <a:gs pos="33000">
                <a:srgbClr val="0052A4"/>
              </a:gs>
              <a:gs pos="84000">
                <a:srgbClr val="178ED7"/>
              </a:gs>
            </a:gsLs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167"/>
            <a:endParaRPr kumimoji="1" lang="ja-JP" altLang="en-US" sz="3733" dirty="0">
              <a:solidFill>
                <a:srgbClr val="FFFFFF"/>
              </a:solidFill>
              <a:latin typeface="Arial" panose="020B0604020202020204" pitchFamily="34" charset="0"/>
              <a:ea typeface="ＭＳ Ｐゴシック" panose="020B0600070205080204" pitchFamily="34" charset="-128"/>
              <a:cs typeface="Arial" panose="020B0604020202020204" pitchFamily="34" charset="0"/>
            </a:endParaRPr>
          </a:p>
        </p:txBody>
      </p:sp>
      <p:sp>
        <p:nvSpPr>
          <p:cNvPr id="3" name="Title 1">
            <a:extLst>
              <a:ext uri="{FF2B5EF4-FFF2-40B4-BE49-F238E27FC236}">
                <a16:creationId xmlns:a16="http://schemas.microsoft.com/office/drawing/2014/main" id="{77FEF570-DE81-415D-9C40-74D525C66A6D}"/>
              </a:ext>
            </a:extLst>
          </p:cNvPr>
          <p:cNvSpPr txBox="1">
            <a:spLocks/>
          </p:cNvSpPr>
          <p:nvPr/>
        </p:nvSpPr>
        <p:spPr>
          <a:xfrm>
            <a:off x="1" y="31"/>
            <a:ext cx="12191999" cy="943785"/>
          </a:xfrm>
          <a:prstGeom prst="rect">
            <a:avLst/>
          </a:prstGeom>
          <a:solidFill>
            <a:schemeClr val="bg1"/>
          </a:solidFill>
        </p:spPr>
        <p:txBody>
          <a:bodyPr wrap="square" lIns="0" tIns="0" rIns="0" bIns="0" anchor="ctr" anchorCtr="0">
            <a:spAutoFit/>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pPr defTabSz="609570"/>
            <a:r>
              <a:rPr lang="en-US" altLang="ja-JP" sz="2933" b="1" dirty="0">
                <a:solidFill>
                  <a:srgbClr val="003854"/>
                </a:solidFill>
                <a:latin typeface="Arial" panose="020B0604020202020204" pitchFamily="34" charset="0"/>
                <a:ea typeface="ＭＳ Ｐゴシック" panose="020B0600070205080204" pitchFamily="34" charset="-128"/>
                <a:cs typeface="Arial" panose="020B0604020202020204" pitchFamily="34" charset="0"/>
              </a:rPr>
              <a:t>AMG 757: A Half-life Extended BiTE</a:t>
            </a:r>
            <a:r>
              <a:rPr lang="en-US" altLang="ja-JP" sz="2933" b="1" baseline="30000" dirty="0">
                <a:solidFill>
                  <a:srgbClr val="003854"/>
                </a:solidFill>
                <a:latin typeface="Arial" panose="020B0604020202020204" pitchFamily="34" charset="0"/>
                <a:ea typeface="ＭＳ Ｐゴシック" panose="020B0600070205080204" pitchFamily="34" charset="-128"/>
                <a:cs typeface="Arial" panose="020B0604020202020204" pitchFamily="34" charset="0"/>
              </a:rPr>
              <a:t>®</a:t>
            </a:r>
            <a:r>
              <a:rPr lang="en-US" altLang="ja-JP" sz="2933" b="1" dirty="0">
                <a:solidFill>
                  <a:srgbClr val="003854"/>
                </a:solidFill>
                <a:latin typeface="Arial" panose="020B0604020202020204" pitchFamily="34" charset="0"/>
                <a:ea typeface="ＭＳ Ｐゴシック" panose="020B0600070205080204" pitchFamily="34" charset="-128"/>
                <a:cs typeface="Arial" panose="020B0604020202020204" pitchFamily="34" charset="0"/>
              </a:rPr>
              <a:t> (bispecific T-cell engager) Immuno-oncology Therapy Targeting DLL3 </a:t>
            </a:r>
            <a:r>
              <a:rPr lang="en-US" altLang="ja-JP" sz="3200" b="1" dirty="0">
                <a:solidFill>
                  <a:srgbClr val="003854"/>
                </a:solidFill>
                <a:latin typeface="Arial" panose="020B0604020202020204" pitchFamily="34" charset="0"/>
                <a:ea typeface="ＭＳ Ｐゴシック" panose="020B0600070205080204" pitchFamily="34" charset="-128"/>
                <a:cs typeface="Arial" panose="020B0604020202020204" pitchFamily="34" charset="0"/>
              </a:rPr>
              <a:t>for SCLC</a:t>
            </a:r>
            <a:endParaRPr lang="en-US" sz="3200" b="1" dirty="0">
              <a:solidFill>
                <a:srgbClr val="003854"/>
              </a:solidFill>
              <a:latin typeface="Arial" panose="020B0604020202020204" pitchFamily="34" charset="0"/>
              <a:cs typeface="Arial" panose="020B0604020202020204" pitchFamily="34" charset="0"/>
            </a:endParaRPr>
          </a:p>
        </p:txBody>
      </p:sp>
      <p:grpSp>
        <p:nvGrpSpPr>
          <p:cNvPr id="2" name="Group 1">
            <a:extLst>
              <a:ext uri="{FF2B5EF4-FFF2-40B4-BE49-F238E27FC236}">
                <a16:creationId xmlns:a16="http://schemas.microsoft.com/office/drawing/2014/main" id="{7455C234-72B9-4878-957B-54DF253F2A1C}"/>
              </a:ext>
            </a:extLst>
          </p:cNvPr>
          <p:cNvGrpSpPr/>
          <p:nvPr/>
        </p:nvGrpSpPr>
        <p:grpSpPr>
          <a:xfrm>
            <a:off x="207266" y="1197790"/>
            <a:ext cx="11642985" cy="5337934"/>
            <a:chOff x="195771" y="703234"/>
            <a:chExt cx="9018000" cy="3761402"/>
          </a:xfrm>
        </p:grpSpPr>
        <p:sp>
          <p:nvSpPr>
            <p:cNvPr id="65" name="TextBox 6">
              <a:extLst>
                <a:ext uri="{FF2B5EF4-FFF2-40B4-BE49-F238E27FC236}">
                  <a16:creationId xmlns:a16="http://schemas.microsoft.com/office/drawing/2014/main" id="{03614AF0-7A48-424D-9919-39AF0524E37D}"/>
                </a:ext>
              </a:extLst>
            </p:cNvPr>
            <p:cNvSpPr txBox="1"/>
            <p:nvPr/>
          </p:nvSpPr>
          <p:spPr>
            <a:xfrm>
              <a:off x="195771" y="3816325"/>
              <a:ext cx="9018000" cy="267527"/>
            </a:xfrm>
            <a:prstGeom prst="rect">
              <a:avLst/>
            </a:prstGeom>
            <a:noFill/>
          </p:spPr>
          <p:txBody>
            <a:bodyPr wrap="square" rtlCol="0">
              <a:spAutoFit/>
            </a:bodyPr>
            <a:lstStyle/>
            <a:p>
              <a:pPr marL="214303" indent="-214303" defTabSz="457167">
                <a:buFont typeface="Wingdings" panose="05000000000000000000" pitchFamily="2" charset="2"/>
                <a:buChar char="§"/>
              </a:pPr>
              <a:r>
                <a:rPr lang="en-US" sz="1867" dirty="0">
                  <a:solidFill>
                    <a:srgbClr val="000000"/>
                  </a:solidFill>
                  <a:latin typeface="Arial" panose="020B0604020202020204" pitchFamily="34" charset="0"/>
                  <a:cs typeface="Arial" panose="020B0604020202020204" pitchFamily="34" charset="0"/>
                </a:rPr>
                <a:t>BiTE molecules engage a patient’s own T cells to attack and eradicate cancer </a:t>
              </a:r>
              <a:r>
                <a:rPr lang="en-US" sz="1867" dirty="0" err="1">
                  <a:solidFill>
                    <a:srgbClr val="000000"/>
                  </a:solidFill>
                  <a:latin typeface="Arial" panose="020B0604020202020204" pitchFamily="34" charset="0"/>
                  <a:cs typeface="Arial" panose="020B0604020202020204" pitchFamily="34" charset="0"/>
                </a:rPr>
                <a:t>cells</a:t>
              </a:r>
              <a:r>
                <a:rPr lang="en-US" sz="1867" baseline="30000" dirty="0" err="1">
                  <a:solidFill>
                    <a:srgbClr val="000000"/>
                  </a:solidFill>
                  <a:latin typeface="Arial" panose="020B0604020202020204" pitchFamily="34" charset="0"/>
                  <a:cs typeface="Arial" panose="020B0604020202020204" pitchFamily="34" charset="0"/>
                </a:rPr>
                <a:t>1</a:t>
              </a:r>
              <a:r>
                <a:rPr lang="en-US" sz="1867" baseline="30000" dirty="0">
                  <a:solidFill>
                    <a:srgbClr val="000000"/>
                  </a:solidFill>
                  <a:latin typeface="Arial"/>
                  <a:cs typeface="Calibri" panose="020F0502020204030204" pitchFamily="34" charset="0"/>
                </a:rPr>
                <a:t>–</a:t>
              </a:r>
              <a:r>
                <a:rPr lang="en-US" sz="1867" baseline="30000" dirty="0">
                  <a:solidFill>
                    <a:srgbClr val="000000"/>
                  </a:solidFill>
                  <a:latin typeface="Arial" panose="020B0604020202020204" pitchFamily="34" charset="0"/>
                  <a:cs typeface="Arial" panose="020B0604020202020204" pitchFamily="34" charset="0"/>
                </a:rPr>
                <a:t>3</a:t>
              </a:r>
            </a:p>
          </p:txBody>
        </p:sp>
        <p:pic>
          <p:nvPicPr>
            <p:cNvPr id="67" name="図 66">
              <a:extLst>
                <a:ext uri="{FF2B5EF4-FFF2-40B4-BE49-F238E27FC236}">
                  <a16:creationId xmlns:a16="http://schemas.microsoft.com/office/drawing/2014/main" id="{DBF0B7D9-BB1C-4963-B1D9-EEC8F8A9A615}"/>
                </a:ext>
              </a:extLst>
            </p:cNvPr>
            <p:cNvPicPr>
              <a:picLocks noChangeAspect="1"/>
            </p:cNvPicPr>
            <p:nvPr/>
          </p:nvPicPr>
          <p:blipFill rotWithShape="1">
            <a:blip r:embed="rId3"/>
            <a:srcRect l="27147" t="35117" r="18107" b="22049"/>
            <a:stretch/>
          </p:blipFill>
          <p:spPr>
            <a:xfrm>
              <a:off x="833836" y="703234"/>
              <a:ext cx="7429500" cy="3100997"/>
            </a:xfrm>
            <a:prstGeom prst="rect">
              <a:avLst/>
            </a:prstGeom>
          </p:spPr>
        </p:pic>
        <p:sp>
          <p:nvSpPr>
            <p:cNvPr id="4" name="テキスト ボックス 3">
              <a:extLst>
                <a:ext uri="{FF2B5EF4-FFF2-40B4-BE49-F238E27FC236}">
                  <a16:creationId xmlns:a16="http://schemas.microsoft.com/office/drawing/2014/main" id="{73D2640E-3955-4587-ACB6-A0A80E1A1548}"/>
                </a:ext>
              </a:extLst>
            </p:cNvPr>
            <p:cNvSpPr txBox="1"/>
            <p:nvPr/>
          </p:nvSpPr>
          <p:spPr>
            <a:xfrm>
              <a:off x="195771" y="4095946"/>
              <a:ext cx="9018000" cy="368690"/>
            </a:xfrm>
            <a:prstGeom prst="rect">
              <a:avLst/>
            </a:prstGeom>
            <a:noFill/>
          </p:spPr>
          <p:txBody>
            <a:bodyPr wrap="square" rtlCol="0">
              <a:spAutoFit/>
            </a:bodyPr>
            <a:lstStyle/>
            <a:p>
              <a:pPr defTabSz="457167"/>
              <a:r>
                <a:rPr lang="en-US" altLang="ja-JP" sz="14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1.Stieglmaier J, et al. </a:t>
              </a:r>
              <a:r>
                <a:rPr lang="en-US" altLang="ja-JP" sz="1400" i="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Expert Opin Biol Ther</a:t>
              </a:r>
              <a:r>
                <a:rPr lang="en-US" altLang="ja-JP" sz="14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2015;15:1093-1099. 2. Einsele H, et al. </a:t>
              </a:r>
              <a:r>
                <a:rPr lang="en-US" altLang="ja-JP" sz="1400" i="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Cancer. </a:t>
              </a:r>
              <a:r>
                <a:rPr lang="en-US" altLang="ja-JP" sz="14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2020;126:3192-3201.   3. </a:t>
              </a:r>
              <a:r>
                <a:rPr lang="en-US" altLang="ja-JP" sz="1400" dirty="0" err="1">
                  <a:solidFill>
                    <a:srgbClr val="000000"/>
                  </a:solidFill>
                  <a:latin typeface="Arial" panose="020B0604020202020204" pitchFamily="34" charset="0"/>
                  <a:ea typeface="ＭＳ Ｐゴシック" panose="020B0600070205080204" pitchFamily="34" charset="-128"/>
                  <a:cs typeface="Arial" panose="020B0604020202020204" pitchFamily="34" charset="0"/>
                </a:rPr>
                <a:t>Bargou</a:t>
              </a:r>
              <a:r>
                <a:rPr lang="en-US" altLang="ja-JP" sz="14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R, et al. </a:t>
              </a:r>
              <a:r>
                <a:rPr lang="en-US" altLang="ja-JP" sz="1400" i="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Science.</a:t>
              </a:r>
              <a:r>
                <a:rPr lang="en-US" altLang="ja-JP" sz="14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 2008;321:974-977. </a:t>
              </a:r>
              <a:r>
                <a:rPr lang="es-ES" altLang="ja-JP" sz="1400"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4. </a:t>
              </a:r>
              <a:endParaRPr lang="es-ES" sz="1400" dirty="0">
                <a:solidFill>
                  <a:srgbClr val="000000"/>
                </a:solidFill>
              </a:endParaRPr>
            </a:p>
          </p:txBody>
        </p:sp>
      </p:grpSp>
      <p:sp>
        <p:nvSpPr>
          <p:cNvPr id="8" name="TextBox 7">
            <a:extLst>
              <a:ext uri="{FF2B5EF4-FFF2-40B4-BE49-F238E27FC236}">
                <a16:creationId xmlns:a16="http://schemas.microsoft.com/office/drawing/2014/main" id="{22A0EF68-85D8-F146-8CB9-EE4BEDFE7E5D}"/>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256049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437061" y="2571752"/>
            <a:ext cx="7317879" cy="322957"/>
          </a:xfrm>
        </p:spPr>
        <p:txBody>
          <a:bodyPr/>
          <a:lstStyle/>
          <a:p>
            <a:r>
              <a:rPr lang="en-US" sz="656" dirty="0">
                <a:latin typeface="Arial" charset="0"/>
                <a:ea typeface="+mn-ea"/>
                <a:cs typeface="+mn-cs"/>
              </a:rPr>
              <a:t>Slide 5</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1014" b="8986"/>
          <a:stretch/>
        </p:blipFill>
        <p:spPr bwMode="auto">
          <a:xfrm>
            <a:off x="0" y="755373"/>
            <a:ext cx="12192000" cy="5671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2">
            <a:extLst>
              <a:ext uri="{FF2B5EF4-FFF2-40B4-BE49-F238E27FC236}">
                <a16:creationId xmlns:a16="http://schemas.microsoft.com/office/drawing/2014/main" id="{499CC40F-196F-E242-B4E0-571AD1936F88}"/>
              </a:ext>
            </a:extLst>
          </p:cNvPr>
          <p:cNvSpPr txBox="1">
            <a:spLocks/>
          </p:cNvSpPr>
          <p:nvPr/>
        </p:nvSpPr>
        <p:spPr>
          <a:xfrm>
            <a:off x="312441" y="170196"/>
            <a:ext cx="11222376" cy="636072"/>
          </a:xfrm>
          <a:prstGeom prst="rect">
            <a:avLst/>
          </a:prstGeom>
        </p:spPr>
        <p:txBody>
          <a:bodyPr vert="horz" lIns="0" tIns="45720" rIns="91440" bIns="0" rtlCol="0" anchor="b">
            <a:noAutofit/>
          </a:bodyPr>
          <a:lstStyle>
            <a:lvl1pPr algn="l" defTabSz="1219170" rtl="0" eaLnBrk="1" latinLnBrk="0" hangingPunct="1">
              <a:spcBef>
                <a:spcPct val="0"/>
              </a:spcBef>
              <a:buNone/>
              <a:defRPr sz="3733" b="1" kern="1200">
                <a:solidFill>
                  <a:srgbClr val="000000"/>
                </a:solidFill>
                <a:latin typeface="+mj-lt"/>
                <a:ea typeface="+mj-ea"/>
                <a:cs typeface="+mj-cs"/>
              </a:defRPr>
            </a:lvl1pPr>
          </a:lstStyle>
          <a:p>
            <a:r>
              <a:rPr lang="en-GB" dirty="0">
                <a:solidFill>
                  <a:srgbClr val="003854"/>
                </a:solidFill>
                <a:latin typeface="+mn-lt"/>
              </a:rPr>
              <a:t>Safety profile</a:t>
            </a:r>
          </a:p>
        </p:txBody>
      </p:sp>
      <p:sp>
        <p:nvSpPr>
          <p:cNvPr id="6" name="CuadroTexto 5">
            <a:extLst>
              <a:ext uri="{FF2B5EF4-FFF2-40B4-BE49-F238E27FC236}">
                <a16:creationId xmlns:a16="http://schemas.microsoft.com/office/drawing/2014/main" id="{42D1E9D4-2CB4-B34A-9F57-5014F8F45567}"/>
              </a:ext>
            </a:extLst>
          </p:cNvPr>
          <p:cNvSpPr txBox="1"/>
          <p:nvPr/>
        </p:nvSpPr>
        <p:spPr>
          <a:xfrm>
            <a:off x="7341705" y="6427306"/>
            <a:ext cx="4584971" cy="338554"/>
          </a:xfrm>
          <a:prstGeom prst="rect">
            <a:avLst/>
          </a:prstGeom>
          <a:noFill/>
        </p:spPr>
        <p:txBody>
          <a:bodyPr wrap="square" rtlCol="0">
            <a:spAutoFit/>
          </a:bodyPr>
          <a:lstStyle/>
          <a:p>
            <a:pPr algn="r"/>
            <a:r>
              <a:rPr lang="es-ES_tradnl" sz="1600" dirty="0" err="1">
                <a:solidFill>
                  <a:srgbClr val="002060"/>
                </a:solidFill>
              </a:rPr>
              <a:t>Owonikoko</a:t>
            </a:r>
            <a:r>
              <a:rPr lang="es-ES_tradnl" sz="1600" dirty="0">
                <a:solidFill>
                  <a:srgbClr val="002060"/>
                </a:solidFill>
              </a:rPr>
              <a:t> et al.,  ASCO 2021</a:t>
            </a:r>
            <a:endParaRPr lang="es-ES" sz="2400" dirty="0"/>
          </a:p>
        </p:txBody>
      </p:sp>
      <p:sp>
        <p:nvSpPr>
          <p:cNvPr id="7" name="TextBox 6">
            <a:extLst>
              <a:ext uri="{FF2B5EF4-FFF2-40B4-BE49-F238E27FC236}">
                <a16:creationId xmlns:a16="http://schemas.microsoft.com/office/drawing/2014/main" id="{D0CE595F-9C97-BC4E-BC67-3D07FD055FAC}"/>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437061" y="2571752"/>
            <a:ext cx="7317879" cy="322957"/>
          </a:xfrm>
        </p:spPr>
        <p:txBody>
          <a:bodyPr/>
          <a:lstStyle/>
          <a:p>
            <a:r>
              <a:rPr lang="en-US" sz="656" dirty="0">
                <a:latin typeface="Arial" charset="0"/>
                <a:ea typeface="+mn-ea"/>
                <a:cs typeface="+mn-cs"/>
              </a:rPr>
              <a:t>Slide 6</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2367" b="10145"/>
          <a:stretch/>
        </p:blipFill>
        <p:spPr bwMode="auto">
          <a:xfrm>
            <a:off x="0" y="914399"/>
            <a:ext cx="12192000" cy="5420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ángulo 2">
            <a:extLst>
              <a:ext uri="{FF2B5EF4-FFF2-40B4-BE49-F238E27FC236}">
                <a16:creationId xmlns:a16="http://schemas.microsoft.com/office/drawing/2014/main" id="{889ADEA3-740D-9D48-AC11-4C493292CB96}"/>
              </a:ext>
            </a:extLst>
          </p:cNvPr>
          <p:cNvSpPr/>
          <p:nvPr/>
        </p:nvSpPr>
        <p:spPr>
          <a:xfrm>
            <a:off x="185532" y="695740"/>
            <a:ext cx="4651513" cy="6957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351" dirty="0"/>
          </a:p>
        </p:txBody>
      </p:sp>
      <p:sp>
        <p:nvSpPr>
          <p:cNvPr id="6" name="Title 2">
            <a:extLst>
              <a:ext uri="{FF2B5EF4-FFF2-40B4-BE49-F238E27FC236}">
                <a16:creationId xmlns:a16="http://schemas.microsoft.com/office/drawing/2014/main" id="{A517DA10-6703-DB46-BCD5-ED3AF1FEC2FA}"/>
              </a:ext>
            </a:extLst>
          </p:cNvPr>
          <p:cNvSpPr txBox="1">
            <a:spLocks/>
          </p:cNvSpPr>
          <p:nvPr/>
        </p:nvSpPr>
        <p:spPr>
          <a:xfrm>
            <a:off x="312441" y="170196"/>
            <a:ext cx="11222376" cy="636072"/>
          </a:xfrm>
          <a:prstGeom prst="rect">
            <a:avLst/>
          </a:prstGeom>
        </p:spPr>
        <p:txBody>
          <a:bodyPr vert="horz" lIns="0" tIns="45720" rIns="91440" bIns="0" rtlCol="0" anchor="b">
            <a:noAutofit/>
          </a:bodyPr>
          <a:lstStyle>
            <a:lvl1pPr algn="l" defTabSz="1219170" rtl="0" eaLnBrk="1" latinLnBrk="0" hangingPunct="1">
              <a:spcBef>
                <a:spcPct val="0"/>
              </a:spcBef>
              <a:buNone/>
              <a:defRPr sz="3733" b="1" kern="1200">
                <a:solidFill>
                  <a:srgbClr val="000000"/>
                </a:solidFill>
                <a:latin typeface="+mj-lt"/>
                <a:ea typeface="+mj-ea"/>
                <a:cs typeface="+mj-cs"/>
              </a:defRPr>
            </a:lvl1pPr>
          </a:lstStyle>
          <a:p>
            <a:r>
              <a:rPr lang="en-GB" dirty="0">
                <a:solidFill>
                  <a:srgbClr val="003854"/>
                </a:solidFill>
                <a:latin typeface="+mn-lt"/>
              </a:rPr>
              <a:t>Antitumor activity</a:t>
            </a:r>
          </a:p>
        </p:txBody>
      </p:sp>
      <p:sp>
        <p:nvSpPr>
          <p:cNvPr id="8" name="CuadroTexto 7">
            <a:extLst>
              <a:ext uri="{FF2B5EF4-FFF2-40B4-BE49-F238E27FC236}">
                <a16:creationId xmlns:a16="http://schemas.microsoft.com/office/drawing/2014/main" id="{4620128E-87B2-F143-AA39-5E3E82FA3578}"/>
              </a:ext>
            </a:extLst>
          </p:cNvPr>
          <p:cNvSpPr txBox="1"/>
          <p:nvPr/>
        </p:nvSpPr>
        <p:spPr>
          <a:xfrm>
            <a:off x="7341705" y="6427306"/>
            <a:ext cx="4584971" cy="338554"/>
          </a:xfrm>
          <a:prstGeom prst="rect">
            <a:avLst/>
          </a:prstGeom>
          <a:noFill/>
        </p:spPr>
        <p:txBody>
          <a:bodyPr wrap="square" rtlCol="0">
            <a:spAutoFit/>
          </a:bodyPr>
          <a:lstStyle/>
          <a:p>
            <a:pPr algn="r"/>
            <a:r>
              <a:rPr lang="es-ES_tradnl" sz="1600" dirty="0" err="1">
                <a:solidFill>
                  <a:srgbClr val="002060"/>
                </a:solidFill>
              </a:rPr>
              <a:t>Owonikoko</a:t>
            </a:r>
            <a:r>
              <a:rPr lang="es-ES_tradnl" sz="1600" dirty="0">
                <a:solidFill>
                  <a:srgbClr val="002060"/>
                </a:solidFill>
              </a:rPr>
              <a:t> et al.,  ASCO 2021</a:t>
            </a:r>
            <a:endParaRPr lang="es-ES" sz="2400" dirty="0"/>
          </a:p>
        </p:txBody>
      </p:sp>
      <p:sp>
        <p:nvSpPr>
          <p:cNvPr id="4" name="Rectángulo 3">
            <a:extLst>
              <a:ext uri="{FF2B5EF4-FFF2-40B4-BE49-F238E27FC236}">
                <a16:creationId xmlns:a16="http://schemas.microsoft.com/office/drawing/2014/main" id="{662632E4-D91E-A046-8579-1317B6E725C1}"/>
              </a:ext>
            </a:extLst>
          </p:cNvPr>
          <p:cNvSpPr/>
          <p:nvPr/>
        </p:nvSpPr>
        <p:spPr>
          <a:xfrm>
            <a:off x="8971723" y="3769928"/>
            <a:ext cx="3034748" cy="318052"/>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351" dirty="0"/>
          </a:p>
        </p:txBody>
      </p:sp>
      <p:sp>
        <p:nvSpPr>
          <p:cNvPr id="9" name="TextBox 8">
            <a:extLst>
              <a:ext uri="{FF2B5EF4-FFF2-40B4-BE49-F238E27FC236}">
                <a16:creationId xmlns:a16="http://schemas.microsoft.com/office/drawing/2014/main" id="{6DD2E7D8-9794-D849-9EC9-6EF57707D392}"/>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a:xfrm>
            <a:off x="1964070" y="255894"/>
            <a:ext cx="8258605" cy="865188"/>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000" dirty="0">
                <a:ln w="11430"/>
                <a:solidFill>
                  <a:srgbClr val="C00000"/>
                </a:solidFill>
              </a:rPr>
              <a:t>Clinical Case 2</a:t>
            </a:r>
          </a:p>
        </p:txBody>
      </p:sp>
      <p:sp>
        <p:nvSpPr>
          <p:cNvPr id="4" name="Título 5"/>
          <p:cNvSpPr txBox="1">
            <a:spLocks/>
          </p:cNvSpPr>
          <p:nvPr/>
        </p:nvSpPr>
        <p:spPr bwMode="auto">
          <a:xfrm>
            <a:off x="2246313" y="2541034"/>
            <a:ext cx="7772400" cy="10223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b="1" kern="1200">
                <a:solidFill>
                  <a:srgbClr val="00B0F0"/>
                </a:solidFill>
                <a:latin typeface="Arial" pitchFamily="34" charset="0"/>
                <a:ea typeface="+mj-ea"/>
                <a:cs typeface="Arial" pitchFamily="34" charset="0"/>
              </a:defRPr>
            </a:lvl1pPr>
            <a:lvl2pPr algn="l" rtl="0" eaLnBrk="0" fontAlgn="base" hangingPunct="0">
              <a:spcBef>
                <a:spcPct val="0"/>
              </a:spcBef>
              <a:spcAft>
                <a:spcPct val="0"/>
              </a:spcAft>
              <a:defRPr sz="3600" b="1">
                <a:solidFill>
                  <a:srgbClr val="00B0F0"/>
                </a:solidFill>
                <a:latin typeface="Arial" charset="0"/>
                <a:cs typeface="Arial" charset="0"/>
              </a:defRPr>
            </a:lvl2pPr>
            <a:lvl3pPr algn="l" rtl="0" eaLnBrk="0" fontAlgn="base" hangingPunct="0">
              <a:spcBef>
                <a:spcPct val="0"/>
              </a:spcBef>
              <a:spcAft>
                <a:spcPct val="0"/>
              </a:spcAft>
              <a:defRPr sz="3600" b="1">
                <a:solidFill>
                  <a:srgbClr val="00B0F0"/>
                </a:solidFill>
                <a:latin typeface="Arial" charset="0"/>
                <a:cs typeface="Arial" charset="0"/>
              </a:defRPr>
            </a:lvl3pPr>
            <a:lvl4pPr algn="l" rtl="0" eaLnBrk="0" fontAlgn="base" hangingPunct="0">
              <a:spcBef>
                <a:spcPct val="0"/>
              </a:spcBef>
              <a:spcAft>
                <a:spcPct val="0"/>
              </a:spcAft>
              <a:defRPr sz="3600" b="1">
                <a:solidFill>
                  <a:srgbClr val="00B0F0"/>
                </a:solidFill>
                <a:latin typeface="Arial" charset="0"/>
                <a:cs typeface="Arial" charset="0"/>
              </a:defRPr>
            </a:lvl4pPr>
            <a:lvl5pPr algn="l" rtl="0" eaLnBrk="0" fontAlgn="base" hangingPunct="0">
              <a:spcBef>
                <a:spcPct val="0"/>
              </a:spcBef>
              <a:spcAft>
                <a:spcPct val="0"/>
              </a:spcAft>
              <a:defRPr sz="3600" b="1">
                <a:solidFill>
                  <a:srgbClr val="00B0F0"/>
                </a:solidFill>
                <a:latin typeface="Arial" charset="0"/>
                <a:cs typeface="Arial" charset="0"/>
              </a:defRPr>
            </a:lvl5pPr>
            <a:lvl6pPr marL="457200" algn="l" rtl="0" eaLnBrk="1" fontAlgn="base" hangingPunct="1">
              <a:spcBef>
                <a:spcPct val="0"/>
              </a:spcBef>
              <a:spcAft>
                <a:spcPct val="0"/>
              </a:spcAft>
              <a:defRPr sz="3600" b="1">
                <a:solidFill>
                  <a:srgbClr val="00B0F0"/>
                </a:solidFill>
                <a:latin typeface="Arial" charset="0"/>
                <a:cs typeface="Arial" charset="0"/>
              </a:defRPr>
            </a:lvl6pPr>
            <a:lvl7pPr marL="914400" algn="l" rtl="0" eaLnBrk="1" fontAlgn="base" hangingPunct="1">
              <a:spcBef>
                <a:spcPct val="0"/>
              </a:spcBef>
              <a:spcAft>
                <a:spcPct val="0"/>
              </a:spcAft>
              <a:defRPr sz="3600" b="1">
                <a:solidFill>
                  <a:srgbClr val="00B0F0"/>
                </a:solidFill>
                <a:latin typeface="Arial" charset="0"/>
                <a:cs typeface="Arial" charset="0"/>
              </a:defRPr>
            </a:lvl7pPr>
            <a:lvl8pPr marL="1371600" algn="l" rtl="0" eaLnBrk="1" fontAlgn="base" hangingPunct="1">
              <a:spcBef>
                <a:spcPct val="0"/>
              </a:spcBef>
              <a:spcAft>
                <a:spcPct val="0"/>
              </a:spcAft>
              <a:defRPr sz="3600" b="1">
                <a:solidFill>
                  <a:srgbClr val="00B0F0"/>
                </a:solidFill>
                <a:latin typeface="Arial" charset="0"/>
                <a:cs typeface="Arial" charset="0"/>
              </a:defRPr>
            </a:lvl8pPr>
            <a:lvl9pPr marL="1828800" algn="l" rtl="0" eaLnBrk="1" fontAlgn="base" hangingPunct="1">
              <a:spcBef>
                <a:spcPct val="0"/>
              </a:spcBef>
              <a:spcAft>
                <a:spcPct val="0"/>
              </a:spcAft>
              <a:defRPr sz="3600" b="1">
                <a:solidFill>
                  <a:srgbClr val="00B0F0"/>
                </a:solidFill>
                <a:latin typeface="Arial" charset="0"/>
                <a:cs typeface="Arial" charset="0"/>
              </a:defRPr>
            </a:lvl9pPr>
          </a:lstStyle>
          <a:p>
            <a:pPr marL="457189" indent="-493188" defTabSz="457189" eaLnBrk="1" hangingPunct="1">
              <a:lnSpc>
                <a:spcPct val="150000"/>
              </a:lnSpc>
              <a:buFont typeface="Arial"/>
              <a:buChar char="•"/>
              <a:defRPr/>
            </a:pPr>
            <a:endParaRPr lang="es-ES" dirty="0">
              <a:solidFill>
                <a:srgbClr val="000090"/>
              </a:solidFill>
              <a:latin typeface="Arial" charset="0"/>
              <a:ea typeface="Heiti SC Light" charset="0"/>
              <a:cs typeface="Arial" charset="0"/>
            </a:endParaRPr>
          </a:p>
        </p:txBody>
      </p:sp>
      <p:sp>
        <p:nvSpPr>
          <p:cNvPr id="5" name="Rectangle 3"/>
          <p:cNvSpPr txBox="1">
            <a:spLocks noChangeArrowheads="1"/>
          </p:cNvSpPr>
          <p:nvPr/>
        </p:nvSpPr>
        <p:spPr bwMode="auto">
          <a:xfrm>
            <a:off x="998483" y="936984"/>
            <a:ext cx="10163504" cy="37385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SzPct val="60000"/>
              <a:buBlip>
                <a:blip r:embed="rId3"/>
              </a:buBlip>
              <a:defRPr sz="3200" kern="1200">
                <a:solidFill>
                  <a:schemeClr val="tx1"/>
                </a:solidFill>
                <a:latin typeface="Arial" pitchFamily="34" charset="0"/>
                <a:ea typeface="+mn-ea"/>
                <a:cs typeface="Arial" pitchFamily="34" charset="0"/>
              </a:defRPr>
            </a:lvl1pPr>
            <a:lvl2pPr marL="742950" indent="-285750" algn="l" rtl="0" eaLnBrk="0" fontAlgn="base" hangingPunct="0">
              <a:spcBef>
                <a:spcPct val="0"/>
              </a:spcBef>
              <a:spcAft>
                <a:spcPct val="0"/>
              </a:spcAft>
              <a:buSzPct val="65000"/>
              <a:buBlip>
                <a:blip r:embed="rId3"/>
              </a:buBlip>
              <a:defRPr sz="2400" kern="1200">
                <a:solidFill>
                  <a:schemeClr val="tx1"/>
                </a:solidFill>
                <a:latin typeface="Arial" pitchFamily="34" charset="0"/>
                <a:ea typeface="+mn-ea"/>
                <a:cs typeface="Arial" pitchFamily="34" charset="0"/>
              </a:defRPr>
            </a:lvl2pPr>
            <a:lvl3pPr marL="1143000" indent="-228600" algn="l" rtl="0" eaLnBrk="0" fontAlgn="base" hangingPunct="0">
              <a:spcBef>
                <a:spcPct val="0"/>
              </a:spcBef>
              <a:spcAft>
                <a:spcPct val="0"/>
              </a:spcAft>
              <a:buSzPct val="65000"/>
              <a:buBlip>
                <a:blip r:embed="rId3"/>
              </a:buBlip>
              <a:defRPr sz="2400" kern="1200">
                <a:solidFill>
                  <a:schemeClr val="tx1"/>
                </a:solidFill>
                <a:latin typeface="Arial" pitchFamily="34" charset="0"/>
                <a:ea typeface="+mn-ea"/>
                <a:cs typeface="Arial" pitchFamily="34" charset="0"/>
              </a:defRPr>
            </a:lvl3pPr>
            <a:lvl4pPr marL="1600200" indent="-228600" algn="l" rtl="0" eaLnBrk="0" fontAlgn="base" hangingPunct="0">
              <a:spcBef>
                <a:spcPct val="0"/>
              </a:spcBef>
              <a:spcAft>
                <a:spcPct val="0"/>
              </a:spcAft>
              <a:buSzPct val="65000"/>
              <a:buBlip>
                <a:blip r:embed="rId3"/>
              </a:buBlip>
              <a:defRPr sz="2400"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891" indent="-342891" defTabSz="914377">
              <a:lnSpc>
                <a:spcPct val="90000"/>
              </a:lnSpc>
              <a:buFont typeface="Wingdings" charset="2"/>
              <a:buChar char="Ø"/>
              <a:defRPr/>
            </a:pPr>
            <a:endParaRPr lang="es-ES" sz="2400" dirty="0">
              <a:solidFill>
                <a:prstClr val="black"/>
              </a:solidFill>
              <a:latin typeface="Arial" charset="0"/>
              <a:ea typeface="SimSun" charset="0"/>
              <a:cs typeface="SimSun" charset="0"/>
            </a:endParaRPr>
          </a:p>
          <a:p>
            <a:pPr marL="342891" indent="-342891" defTabSz="914377">
              <a:lnSpc>
                <a:spcPct val="90000"/>
              </a:lnSpc>
              <a:buFont typeface="Wingdings" charset="2"/>
              <a:buChar char="Ø"/>
              <a:defRPr/>
            </a:pPr>
            <a:r>
              <a:rPr lang="es-ES" sz="2400" dirty="0">
                <a:solidFill>
                  <a:prstClr val="black"/>
                </a:solidFill>
                <a:latin typeface="Arial" charset="0"/>
                <a:ea typeface="SimSun" charset="0"/>
                <a:cs typeface="SimSun" charset="0"/>
              </a:rPr>
              <a:t>  69 yo </a:t>
            </a:r>
            <a:r>
              <a:rPr lang="es-ES" sz="2400" dirty="0" err="1">
                <a:solidFill>
                  <a:prstClr val="black"/>
                </a:solidFill>
                <a:latin typeface="Arial" charset="0"/>
                <a:ea typeface="SimSun" charset="0"/>
                <a:cs typeface="SimSun" charset="0"/>
              </a:rPr>
              <a:t>female</a:t>
            </a:r>
            <a:endParaRPr lang="es-ES" sz="2400" dirty="0">
              <a:solidFill>
                <a:prstClr val="black"/>
              </a:solidFill>
              <a:latin typeface="Arial" charset="0"/>
              <a:ea typeface="SimSun" charset="0"/>
              <a:cs typeface="SimSun" charset="0"/>
            </a:endParaRPr>
          </a:p>
          <a:p>
            <a:pPr marL="342891" indent="-342891" defTabSz="914377">
              <a:lnSpc>
                <a:spcPct val="90000"/>
              </a:lnSpc>
              <a:buFont typeface="Wingdings" charset="2"/>
              <a:buChar char="Ø"/>
              <a:defRPr/>
            </a:pPr>
            <a:r>
              <a:rPr lang="es-ES" sz="2400" dirty="0">
                <a:solidFill>
                  <a:prstClr val="black"/>
                </a:solidFill>
                <a:latin typeface="Arial" charset="0"/>
                <a:ea typeface="SimSun" charset="0"/>
                <a:cs typeface="SimSun" charset="0"/>
              </a:rPr>
              <a:t>  PMH </a:t>
            </a:r>
          </a:p>
          <a:p>
            <a:pPr marL="533387" lvl="1" indent="0" defTabSz="914377">
              <a:lnSpc>
                <a:spcPct val="90000"/>
              </a:lnSpc>
              <a:buNone/>
              <a:defRPr/>
            </a:pPr>
            <a:r>
              <a:rPr lang="es-ES" dirty="0">
                <a:solidFill>
                  <a:prstClr val="black"/>
                </a:solidFill>
                <a:latin typeface="Arial" charset="0"/>
                <a:ea typeface="SimSun" charset="0"/>
                <a:cs typeface="SimSun" charset="0"/>
              </a:rPr>
              <a:t> - S</a:t>
            </a:r>
            <a:r>
              <a:rPr lang="es-ES" dirty="0" err="1">
                <a:solidFill>
                  <a:prstClr val="black"/>
                </a:solidFill>
                <a:latin typeface="Arial" charset="0"/>
                <a:ea typeface="SimSun" charset="0"/>
                <a:cs typeface="SimSun" charset="0"/>
              </a:rPr>
              <a:t>moker</a:t>
            </a:r>
            <a:r>
              <a:rPr lang="es-ES" dirty="0">
                <a:solidFill>
                  <a:prstClr val="black"/>
                </a:solidFill>
                <a:latin typeface="Arial" charset="0"/>
                <a:ea typeface="SimSun" charset="0"/>
                <a:cs typeface="SimSun" charset="0"/>
              </a:rPr>
              <a:t> (53 y/p)</a:t>
            </a:r>
          </a:p>
          <a:p>
            <a:pPr marL="533387" lvl="1" indent="0" defTabSz="914377">
              <a:lnSpc>
                <a:spcPct val="90000"/>
              </a:lnSpc>
              <a:buNone/>
              <a:defRPr/>
            </a:pPr>
            <a:r>
              <a:rPr lang="es-ES" dirty="0">
                <a:solidFill>
                  <a:prstClr val="black"/>
                </a:solidFill>
                <a:latin typeface="Arial" charset="0"/>
                <a:ea typeface="SimSun" charset="0"/>
                <a:cs typeface="SimSun" charset="0"/>
              </a:rPr>
              <a:t> - HBP </a:t>
            </a:r>
          </a:p>
          <a:p>
            <a:pPr marL="533387" lvl="1" indent="0" defTabSz="914377">
              <a:lnSpc>
                <a:spcPct val="90000"/>
              </a:lnSpc>
              <a:buNone/>
              <a:defRPr/>
            </a:pPr>
            <a:r>
              <a:rPr lang="es-ES" dirty="0">
                <a:solidFill>
                  <a:prstClr val="black"/>
                </a:solidFill>
                <a:latin typeface="Arial" charset="0"/>
                <a:ea typeface="SimSun" charset="0"/>
                <a:cs typeface="SimSun" charset="0"/>
              </a:rPr>
              <a:t> - Alcohol use</a:t>
            </a:r>
          </a:p>
          <a:p>
            <a:pPr marL="533387" lvl="1" indent="0" defTabSz="914377">
              <a:lnSpc>
                <a:spcPct val="90000"/>
              </a:lnSpc>
              <a:buNone/>
              <a:defRPr/>
            </a:pPr>
            <a:r>
              <a:rPr lang="es-ES" dirty="0">
                <a:solidFill>
                  <a:prstClr val="black"/>
                </a:solidFill>
                <a:latin typeface="Arial" charset="0"/>
                <a:ea typeface="SimSun" charset="0"/>
                <a:cs typeface="SimSun" charset="0"/>
              </a:rPr>
              <a:t> </a:t>
            </a:r>
          </a:p>
          <a:p>
            <a:pPr marL="342891" indent="-342891" defTabSz="914377">
              <a:lnSpc>
                <a:spcPct val="90000"/>
              </a:lnSpc>
              <a:buFont typeface="Wingdings" charset="2"/>
              <a:buChar char="Ø"/>
              <a:defRPr/>
            </a:pPr>
            <a:r>
              <a:rPr lang="es-ES" sz="2400" dirty="0">
                <a:solidFill>
                  <a:prstClr val="black"/>
                </a:solidFill>
                <a:latin typeface="Arial" charset="0"/>
                <a:ea typeface="SimSun" charset="0"/>
                <a:cs typeface="SimSun" charset="0"/>
              </a:rPr>
              <a:t>  June 2020: </a:t>
            </a:r>
          </a:p>
          <a:p>
            <a:pPr marL="0" indent="0" defTabSz="914377">
              <a:lnSpc>
                <a:spcPct val="90000"/>
              </a:lnSpc>
              <a:buNone/>
              <a:defRPr/>
            </a:pPr>
            <a:r>
              <a:rPr lang="es-ES" sz="2400" dirty="0">
                <a:solidFill>
                  <a:prstClr val="black"/>
                </a:solidFill>
                <a:latin typeface="Arial" charset="0"/>
                <a:ea typeface="SimSun" charset="0"/>
                <a:cs typeface="SimSun" charset="0"/>
              </a:rPr>
              <a:t>       - </a:t>
            </a:r>
            <a:r>
              <a:rPr lang="es-ES" sz="2400" dirty="0" err="1">
                <a:solidFill>
                  <a:prstClr val="black"/>
                </a:solidFill>
                <a:latin typeface="Arial" charset="0"/>
                <a:ea typeface="SimSun" charset="0"/>
                <a:cs typeface="SimSun" charset="0"/>
              </a:rPr>
              <a:t>Increased</a:t>
            </a:r>
            <a:r>
              <a:rPr lang="es-ES" sz="2400" dirty="0">
                <a:solidFill>
                  <a:prstClr val="black"/>
                </a:solidFill>
                <a:latin typeface="Arial" charset="0"/>
                <a:ea typeface="SimSun" charset="0"/>
                <a:cs typeface="SimSun" charset="0"/>
              </a:rPr>
              <a:t> </a:t>
            </a:r>
            <a:r>
              <a:rPr lang="es-ES" sz="2400" dirty="0" err="1">
                <a:solidFill>
                  <a:prstClr val="black"/>
                </a:solidFill>
                <a:latin typeface="Arial" charset="0"/>
                <a:ea typeface="SimSun" charset="0"/>
                <a:cs typeface="SimSun" charset="0"/>
              </a:rPr>
              <a:t>cough</a:t>
            </a:r>
            <a:r>
              <a:rPr lang="es-ES" sz="2400" dirty="0">
                <a:solidFill>
                  <a:prstClr val="black"/>
                </a:solidFill>
                <a:latin typeface="Arial" charset="0"/>
                <a:ea typeface="SimSun" charset="0"/>
                <a:cs typeface="SimSun" charset="0"/>
              </a:rPr>
              <a:t> and </a:t>
            </a:r>
            <a:r>
              <a:rPr lang="es-ES" sz="2400" dirty="0" err="1">
                <a:solidFill>
                  <a:prstClr val="black"/>
                </a:solidFill>
                <a:latin typeface="Arial" charset="0"/>
                <a:ea typeface="SimSun" charset="0"/>
                <a:cs typeface="SimSun" charset="0"/>
              </a:rPr>
              <a:t>dyspnea</a:t>
            </a:r>
            <a:r>
              <a:rPr lang="es-ES" sz="2400" dirty="0">
                <a:solidFill>
                  <a:prstClr val="black"/>
                </a:solidFill>
                <a:latin typeface="Arial" charset="0"/>
                <a:ea typeface="SimSun" charset="0"/>
                <a:cs typeface="SimSun" charset="0"/>
              </a:rPr>
              <a:t> </a:t>
            </a:r>
            <a:r>
              <a:rPr lang="es-ES" sz="2400" dirty="0" err="1">
                <a:solidFill>
                  <a:prstClr val="black"/>
                </a:solidFill>
                <a:latin typeface="Arial" charset="0"/>
                <a:ea typeface="SimSun" charset="0"/>
                <a:cs typeface="SimSun" charset="0"/>
              </a:rPr>
              <a:t>for</a:t>
            </a:r>
            <a:r>
              <a:rPr lang="es-ES" sz="2400" dirty="0">
                <a:solidFill>
                  <a:prstClr val="black"/>
                </a:solidFill>
                <a:latin typeface="Arial" charset="0"/>
                <a:ea typeface="SimSun" charset="0"/>
                <a:cs typeface="SimSun" charset="0"/>
              </a:rPr>
              <a:t> 3 </a:t>
            </a:r>
            <a:r>
              <a:rPr lang="es-ES" sz="2400" dirty="0" err="1">
                <a:solidFill>
                  <a:prstClr val="black"/>
                </a:solidFill>
                <a:latin typeface="Arial" charset="0"/>
                <a:ea typeface="SimSun" charset="0"/>
                <a:cs typeface="SimSun" charset="0"/>
              </a:rPr>
              <a:t>months</a:t>
            </a:r>
            <a:endParaRPr lang="es-ES" sz="2400" dirty="0">
              <a:solidFill>
                <a:prstClr val="black"/>
              </a:solidFill>
              <a:latin typeface="Arial" charset="0"/>
              <a:ea typeface="SimSun" charset="0"/>
              <a:cs typeface="SimSun" charset="0"/>
            </a:endParaRPr>
          </a:p>
          <a:p>
            <a:pPr marL="0" indent="0" defTabSz="914377">
              <a:lnSpc>
                <a:spcPct val="90000"/>
              </a:lnSpc>
              <a:buNone/>
              <a:defRPr/>
            </a:pPr>
            <a:r>
              <a:rPr lang="es-ES" sz="2400" dirty="0">
                <a:solidFill>
                  <a:prstClr val="black"/>
                </a:solidFill>
                <a:latin typeface="Arial" charset="0"/>
                <a:ea typeface="SimSun" charset="0"/>
                <a:cs typeface="SimSun" charset="0"/>
              </a:rPr>
              <a:t>       - </a:t>
            </a:r>
            <a:r>
              <a:rPr lang="es-ES" sz="2400" dirty="0" err="1">
                <a:solidFill>
                  <a:prstClr val="black"/>
                </a:solidFill>
                <a:latin typeface="Arial" charset="0"/>
                <a:ea typeface="SimSun" charset="0"/>
                <a:cs typeface="SimSun" charset="0"/>
              </a:rPr>
              <a:t>Asthenia</a:t>
            </a:r>
            <a:r>
              <a:rPr lang="es-ES" sz="2400" dirty="0">
                <a:solidFill>
                  <a:prstClr val="black"/>
                </a:solidFill>
                <a:latin typeface="Arial" charset="0"/>
                <a:ea typeface="SimSun" charset="0"/>
                <a:cs typeface="SimSun" charset="0"/>
              </a:rPr>
              <a:t>, </a:t>
            </a:r>
            <a:r>
              <a:rPr lang="es-ES" sz="2400" dirty="0" err="1">
                <a:solidFill>
                  <a:prstClr val="black"/>
                </a:solidFill>
                <a:latin typeface="Arial" charset="0"/>
                <a:ea typeface="SimSun" charset="0"/>
                <a:cs typeface="SimSun" charset="0"/>
              </a:rPr>
              <a:t>hiporexia</a:t>
            </a:r>
            <a:endParaRPr lang="es-ES" sz="2400" dirty="0">
              <a:solidFill>
                <a:prstClr val="black"/>
              </a:solidFill>
              <a:latin typeface="Arial" charset="0"/>
              <a:ea typeface="SimSun" charset="0"/>
              <a:cs typeface="SimSun" charset="0"/>
            </a:endParaRPr>
          </a:p>
          <a:p>
            <a:pPr marL="0" indent="0" defTabSz="914377">
              <a:lnSpc>
                <a:spcPct val="90000"/>
              </a:lnSpc>
              <a:buNone/>
              <a:defRPr/>
            </a:pPr>
            <a:r>
              <a:rPr lang="es-ES" sz="2400" dirty="0">
                <a:solidFill>
                  <a:prstClr val="black"/>
                </a:solidFill>
                <a:latin typeface="Arial" charset="0"/>
                <a:ea typeface="SimSun" charset="0"/>
                <a:cs typeface="SimSun" charset="0"/>
              </a:rPr>
              <a:t>       - DX: </a:t>
            </a:r>
            <a:r>
              <a:rPr lang="es-ES" sz="2400" dirty="0" err="1">
                <a:solidFill>
                  <a:prstClr val="black"/>
                </a:solidFill>
                <a:latin typeface="Arial" charset="0"/>
                <a:ea typeface="SimSun" charset="0"/>
                <a:cs typeface="SimSun" charset="0"/>
              </a:rPr>
              <a:t>Stage</a:t>
            </a:r>
            <a:r>
              <a:rPr lang="es-ES" sz="2400" dirty="0">
                <a:solidFill>
                  <a:prstClr val="black"/>
                </a:solidFill>
                <a:latin typeface="Arial" charset="0"/>
                <a:ea typeface="SimSun" charset="0"/>
                <a:cs typeface="SimSun" charset="0"/>
              </a:rPr>
              <a:t> IV SCLC RUL </a:t>
            </a:r>
          </a:p>
          <a:p>
            <a:pPr marL="0" indent="0" defTabSz="914377">
              <a:lnSpc>
                <a:spcPct val="90000"/>
              </a:lnSpc>
              <a:buNone/>
              <a:defRPr/>
            </a:pPr>
            <a:r>
              <a:rPr lang="es-ES" sz="2400" dirty="0">
                <a:solidFill>
                  <a:prstClr val="black"/>
                </a:solidFill>
                <a:latin typeface="Arial" charset="0"/>
                <a:ea typeface="SimSun" charset="0"/>
                <a:cs typeface="SimSun" charset="0"/>
              </a:rPr>
              <a:t>         (</a:t>
            </a:r>
            <a:r>
              <a:rPr lang="es-ES" sz="2400" dirty="0" err="1">
                <a:solidFill>
                  <a:prstClr val="black"/>
                </a:solidFill>
                <a:latin typeface="Arial" charset="0"/>
                <a:ea typeface="SimSun" charset="0"/>
                <a:cs typeface="SimSun" charset="0"/>
              </a:rPr>
              <a:t>lung</a:t>
            </a:r>
            <a:r>
              <a:rPr lang="es-ES" sz="2400" dirty="0">
                <a:solidFill>
                  <a:prstClr val="black"/>
                </a:solidFill>
                <a:latin typeface="Arial" charset="0"/>
                <a:ea typeface="SimSun" charset="0"/>
                <a:cs typeface="SimSun" charset="0"/>
              </a:rPr>
              <a:t>, </a:t>
            </a:r>
            <a:r>
              <a:rPr lang="es-ES" sz="2400" dirty="0" err="1">
                <a:solidFill>
                  <a:prstClr val="black"/>
                </a:solidFill>
                <a:latin typeface="Arial" charset="0"/>
                <a:ea typeface="SimSun" charset="0"/>
                <a:cs typeface="SimSun" charset="0"/>
              </a:rPr>
              <a:t>mediastinal</a:t>
            </a:r>
            <a:r>
              <a:rPr lang="es-ES" sz="2400" dirty="0">
                <a:solidFill>
                  <a:prstClr val="black"/>
                </a:solidFill>
                <a:latin typeface="Arial" charset="0"/>
                <a:ea typeface="SimSun" charset="0"/>
                <a:cs typeface="SimSun" charset="0"/>
              </a:rPr>
              <a:t>, pleural, </a:t>
            </a:r>
            <a:r>
              <a:rPr lang="es-ES" sz="2400" dirty="0" err="1">
                <a:solidFill>
                  <a:prstClr val="black"/>
                </a:solidFill>
                <a:latin typeface="Arial" charset="0"/>
                <a:ea typeface="SimSun" charset="0"/>
                <a:cs typeface="SimSun" charset="0"/>
              </a:rPr>
              <a:t>pericardial</a:t>
            </a:r>
            <a:r>
              <a:rPr lang="es-ES" sz="2400" dirty="0">
                <a:solidFill>
                  <a:prstClr val="black"/>
                </a:solidFill>
                <a:latin typeface="Arial" charset="0"/>
                <a:ea typeface="SimSun" charset="0"/>
                <a:cs typeface="SimSun" charset="0"/>
              </a:rPr>
              <a:t>, abdominal)</a:t>
            </a:r>
          </a:p>
          <a:p>
            <a:pPr marL="0" indent="0" defTabSz="914377">
              <a:lnSpc>
                <a:spcPct val="90000"/>
              </a:lnSpc>
              <a:buNone/>
              <a:defRPr/>
            </a:pPr>
            <a:endParaRPr lang="es-ES" sz="2400" dirty="0">
              <a:solidFill>
                <a:prstClr val="black"/>
              </a:solidFill>
              <a:latin typeface="Arial" charset="0"/>
              <a:ea typeface="SimSun" charset="0"/>
              <a:cs typeface="SimSun" charset="0"/>
            </a:endParaRPr>
          </a:p>
        </p:txBody>
      </p:sp>
      <p:sp>
        <p:nvSpPr>
          <p:cNvPr id="6" name="TextBox 5">
            <a:extLst>
              <a:ext uri="{FF2B5EF4-FFF2-40B4-BE49-F238E27FC236}">
                <a16:creationId xmlns:a16="http://schemas.microsoft.com/office/drawing/2014/main" id="{4F15CBFC-95E9-934B-81A5-0E330E1F05D1}"/>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17050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lstStyle/>
          <a:p>
            <a:endParaRPr lang="es-ES"/>
          </a:p>
        </p:txBody>
      </p:sp>
      <p:pic>
        <p:nvPicPr>
          <p:cNvPr id="4" name="Imagen 3"/>
          <p:cNvPicPr>
            <a:picLocks noChangeAspect="1"/>
          </p:cNvPicPr>
          <p:nvPr/>
        </p:nvPicPr>
        <p:blipFill rotWithShape="1">
          <a:blip r:embed="rId2"/>
          <a:srcRect r="50000"/>
          <a:stretch/>
        </p:blipFill>
        <p:spPr>
          <a:xfrm>
            <a:off x="290514" y="1524000"/>
            <a:ext cx="5805487" cy="3810000"/>
          </a:xfrm>
          <a:prstGeom prst="rect">
            <a:avLst/>
          </a:prstGeom>
        </p:spPr>
      </p:pic>
      <p:pic>
        <p:nvPicPr>
          <p:cNvPr id="5" name="Imagen 4">
            <a:extLst>
              <a:ext uri="{FF2B5EF4-FFF2-40B4-BE49-F238E27FC236}">
                <a16:creationId xmlns:a16="http://schemas.microsoft.com/office/drawing/2014/main" id="{46785E4C-5B8F-7A4B-8FE5-6D4E120C3225}"/>
              </a:ext>
            </a:extLst>
          </p:cNvPr>
          <p:cNvPicPr>
            <a:picLocks noChangeAspect="1"/>
          </p:cNvPicPr>
          <p:nvPr/>
        </p:nvPicPr>
        <p:blipFill rotWithShape="1">
          <a:blip r:embed="rId3"/>
          <a:srcRect r="51551"/>
          <a:stretch/>
        </p:blipFill>
        <p:spPr>
          <a:xfrm>
            <a:off x="6122336" y="1524000"/>
            <a:ext cx="5611528" cy="3810000"/>
          </a:xfrm>
          <a:prstGeom prst="rect">
            <a:avLst/>
          </a:prstGeom>
        </p:spPr>
      </p:pic>
      <p:sp>
        <p:nvSpPr>
          <p:cNvPr id="6" name="CuadroTexto 5">
            <a:extLst>
              <a:ext uri="{FF2B5EF4-FFF2-40B4-BE49-F238E27FC236}">
                <a16:creationId xmlns:a16="http://schemas.microsoft.com/office/drawing/2014/main" id="{D70CCDDF-9962-AC45-AE8A-AB5F9D0D57FC}"/>
              </a:ext>
            </a:extLst>
          </p:cNvPr>
          <p:cNvSpPr txBox="1"/>
          <p:nvPr/>
        </p:nvSpPr>
        <p:spPr>
          <a:xfrm>
            <a:off x="4557491" y="785260"/>
            <a:ext cx="3309257" cy="420564"/>
          </a:xfrm>
          <a:prstGeom prst="rect">
            <a:avLst/>
          </a:prstGeom>
          <a:solidFill>
            <a:srgbClr val="FF0000"/>
          </a:solidFill>
        </p:spPr>
        <p:txBody>
          <a:bodyPr wrap="square" rtlCol="0">
            <a:spAutoFit/>
          </a:bodyPr>
          <a:lstStyle/>
          <a:p>
            <a:pPr algn="ctr"/>
            <a:r>
              <a:rPr lang="es-ES" sz="2133" b="1" dirty="0">
                <a:solidFill>
                  <a:schemeClr val="bg1"/>
                </a:solidFill>
              </a:rPr>
              <a:t>June 2020  - </a:t>
            </a:r>
            <a:r>
              <a:rPr lang="es-ES" sz="2133" b="1" dirty="0" err="1">
                <a:solidFill>
                  <a:schemeClr val="bg1"/>
                </a:solidFill>
              </a:rPr>
              <a:t>Baseline</a:t>
            </a:r>
            <a:endParaRPr lang="es-ES" sz="2133" b="1" dirty="0">
              <a:solidFill>
                <a:schemeClr val="bg1"/>
              </a:solidFill>
            </a:endParaRPr>
          </a:p>
        </p:txBody>
      </p:sp>
      <p:sp>
        <p:nvSpPr>
          <p:cNvPr id="7" name="TextBox 6">
            <a:extLst>
              <a:ext uri="{FF2B5EF4-FFF2-40B4-BE49-F238E27FC236}">
                <a16:creationId xmlns:a16="http://schemas.microsoft.com/office/drawing/2014/main" id="{2E826544-40BF-654F-9568-69FF350B3BAE}"/>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177508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endParaRPr lang="es-ES"/>
          </a:p>
        </p:txBody>
      </p:sp>
      <p:sp>
        <p:nvSpPr>
          <p:cNvPr id="3" name="Marcador de contenido 2"/>
          <p:cNvSpPr>
            <a:spLocks noGrp="1"/>
          </p:cNvSpPr>
          <p:nvPr>
            <p:ph idx="1"/>
          </p:nvPr>
        </p:nvSpPr>
        <p:spPr/>
        <p:txBody>
          <a:bodyPr/>
          <a:lstStyle/>
          <a:p>
            <a:endParaRPr lang="es-ES" dirty="0"/>
          </a:p>
        </p:txBody>
      </p:sp>
      <p:pic>
        <p:nvPicPr>
          <p:cNvPr id="4" name="Imagen 3"/>
          <p:cNvPicPr>
            <a:picLocks noChangeAspect="1"/>
          </p:cNvPicPr>
          <p:nvPr/>
        </p:nvPicPr>
        <p:blipFill rotWithShape="1">
          <a:blip r:embed="rId2"/>
          <a:srcRect r="52102"/>
          <a:stretch/>
        </p:blipFill>
        <p:spPr>
          <a:xfrm>
            <a:off x="0" y="-18672"/>
            <a:ext cx="4859421" cy="3498383"/>
          </a:xfrm>
          <a:prstGeom prst="rect">
            <a:avLst/>
          </a:prstGeom>
        </p:spPr>
      </p:pic>
      <p:pic>
        <p:nvPicPr>
          <p:cNvPr id="6" name="Imagen 5">
            <a:extLst>
              <a:ext uri="{FF2B5EF4-FFF2-40B4-BE49-F238E27FC236}">
                <a16:creationId xmlns:a16="http://schemas.microsoft.com/office/drawing/2014/main" id="{AA7734BF-DC6E-C541-9978-9E81FC6419E8}"/>
              </a:ext>
            </a:extLst>
          </p:cNvPr>
          <p:cNvPicPr>
            <a:picLocks noChangeAspect="1"/>
          </p:cNvPicPr>
          <p:nvPr/>
        </p:nvPicPr>
        <p:blipFill rotWithShape="1">
          <a:blip r:embed="rId3"/>
          <a:srcRect r="58283"/>
          <a:stretch/>
        </p:blipFill>
        <p:spPr>
          <a:xfrm>
            <a:off x="7602506" y="1"/>
            <a:ext cx="4589495" cy="3771900"/>
          </a:xfrm>
          <a:prstGeom prst="rect">
            <a:avLst/>
          </a:prstGeom>
        </p:spPr>
      </p:pic>
      <p:pic>
        <p:nvPicPr>
          <p:cNvPr id="7" name="Marcador de contenido 3">
            <a:extLst>
              <a:ext uri="{FF2B5EF4-FFF2-40B4-BE49-F238E27FC236}">
                <a16:creationId xmlns:a16="http://schemas.microsoft.com/office/drawing/2014/main" id="{70F5165F-F17C-C84F-AB88-4D3078BCB156}"/>
              </a:ext>
            </a:extLst>
          </p:cNvPr>
          <p:cNvPicPr>
            <a:picLocks noChangeAspect="1"/>
          </p:cNvPicPr>
          <p:nvPr/>
        </p:nvPicPr>
        <p:blipFill rotWithShape="1">
          <a:blip r:embed="rId4"/>
          <a:srcRect r="57648"/>
          <a:stretch/>
        </p:blipFill>
        <p:spPr>
          <a:xfrm>
            <a:off x="3584852" y="2439174"/>
            <a:ext cx="4483600" cy="4244913"/>
          </a:xfrm>
          <a:prstGeom prst="rect">
            <a:avLst/>
          </a:prstGeom>
        </p:spPr>
      </p:pic>
      <p:sp>
        <p:nvSpPr>
          <p:cNvPr id="8" name="TextBox 7">
            <a:extLst>
              <a:ext uri="{FF2B5EF4-FFF2-40B4-BE49-F238E27FC236}">
                <a16:creationId xmlns:a16="http://schemas.microsoft.com/office/drawing/2014/main" id="{45A6CE77-EA1C-E541-8050-5A880556FB8D}"/>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874372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a:xfrm>
            <a:off x="1964070" y="255894"/>
            <a:ext cx="8258605" cy="865188"/>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000" dirty="0">
                <a:ln w="11430"/>
                <a:solidFill>
                  <a:srgbClr val="C00000"/>
                </a:solidFill>
              </a:rPr>
              <a:t>Clinical Case 2</a:t>
            </a:r>
          </a:p>
        </p:txBody>
      </p:sp>
      <p:sp>
        <p:nvSpPr>
          <p:cNvPr id="4" name="Título 5"/>
          <p:cNvSpPr txBox="1">
            <a:spLocks/>
          </p:cNvSpPr>
          <p:nvPr/>
        </p:nvSpPr>
        <p:spPr bwMode="auto">
          <a:xfrm>
            <a:off x="2246313" y="2541034"/>
            <a:ext cx="7772400" cy="10223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b="1" kern="1200">
                <a:solidFill>
                  <a:srgbClr val="00B0F0"/>
                </a:solidFill>
                <a:latin typeface="Arial" pitchFamily="34" charset="0"/>
                <a:ea typeface="+mj-ea"/>
                <a:cs typeface="Arial" pitchFamily="34" charset="0"/>
              </a:defRPr>
            </a:lvl1pPr>
            <a:lvl2pPr algn="l" rtl="0" eaLnBrk="0" fontAlgn="base" hangingPunct="0">
              <a:spcBef>
                <a:spcPct val="0"/>
              </a:spcBef>
              <a:spcAft>
                <a:spcPct val="0"/>
              </a:spcAft>
              <a:defRPr sz="3600" b="1">
                <a:solidFill>
                  <a:srgbClr val="00B0F0"/>
                </a:solidFill>
                <a:latin typeface="Arial" charset="0"/>
                <a:cs typeface="Arial" charset="0"/>
              </a:defRPr>
            </a:lvl2pPr>
            <a:lvl3pPr algn="l" rtl="0" eaLnBrk="0" fontAlgn="base" hangingPunct="0">
              <a:spcBef>
                <a:spcPct val="0"/>
              </a:spcBef>
              <a:spcAft>
                <a:spcPct val="0"/>
              </a:spcAft>
              <a:defRPr sz="3600" b="1">
                <a:solidFill>
                  <a:srgbClr val="00B0F0"/>
                </a:solidFill>
                <a:latin typeface="Arial" charset="0"/>
                <a:cs typeface="Arial" charset="0"/>
              </a:defRPr>
            </a:lvl3pPr>
            <a:lvl4pPr algn="l" rtl="0" eaLnBrk="0" fontAlgn="base" hangingPunct="0">
              <a:spcBef>
                <a:spcPct val="0"/>
              </a:spcBef>
              <a:spcAft>
                <a:spcPct val="0"/>
              </a:spcAft>
              <a:defRPr sz="3600" b="1">
                <a:solidFill>
                  <a:srgbClr val="00B0F0"/>
                </a:solidFill>
                <a:latin typeface="Arial" charset="0"/>
                <a:cs typeface="Arial" charset="0"/>
              </a:defRPr>
            </a:lvl4pPr>
            <a:lvl5pPr algn="l" rtl="0" eaLnBrk="0" fontAlgn="base" hangingPunct="0">
              <a:spcBef>
                <a:spcPct val="0"/>
              </a:spcBef>
              <a:spcAft>
                <a:spcPct val="0"/>
              </a:spcAft>
              <a:defRPr sz="3600" b="1">
                <a:solidFill>
                  <a:srgbClr val="00B0F0"/>
                </a:solidFill>
                <a:latin typeface="Arial" charset="0"/>
                <a:cs typeface="Arial" charset="0"/>
              </a:defRPr>
            </a:lvl5pPr>
            <a:lvl6pPr marL="457200" algn="l" rtl="0" eaLnBrk="1" fontAlgn="base" hangingPunct="1">
              <a:spcBef>
                <a:spcPct val="0"/>
              </a:spcBef>
              <a:spcAft>
                <a:spcPct val="0"/>
              </a:spcAft>
              <a:defRPr sz="3600" b="1">
                <a:solidFill>
                  <a:srgbClr val="00B0F0"/>
                </a:solidFill>
                <a:latin typeface="Arial" charset="0"/>
                <a:cs typeface="Arial" charset="0"/>
              </a:defRPr>
            </a:lvl6pPr>
            <a:lvl7pPr marL="914400" algn="l" rtl="0" eaLnBrk="1" fontAlgn="base" hangingPunct="1">
              <a:spcBef>
                <a:spcPct val="0"/>
              </a:spcBef>
              <a:spcAft>
                <a:spcPct val="0"/>
              </a:spcAft>
              <a:defRPr sz="3600" b="1">
                <a:solidFill>
                  <a:srgbClr val="00B0F0"/>
                </a:solidFill>
                <a:latin typeface="Arial" charset="0"/>
                <a:cs typeface="Arial" charset="0"/>
              </a:defRPr>
            </a:lvl7pPr>
            <a:lvl8pPr marL="1371600" algn="l" rtl="0" eaLnBrk="1" fontAlgn="base" hangingPunct="1">
              <a:spcBef>
                <a:spcPct val="0"/>
              </a:spcBef>
              <a:spcAft>
                <a:spcPct val="0"/>
              </a:spcAft>
              <a:defRPr sz="3600" b="1">
                <a:solidFill>
                  <a:srgbClr val="00B0F0"/>
                </a:solidFill>
                <a:latin typeface="Arial" charset="0"/>
                <a:cs typeface="Arial" charset="0"/>
              </a:defRPr>
            </a:lvl8pPr>
            <a:lvl9pPr marL="1828800" algn="l" rtl="0" eaLnBrk="1" fontAlgn="base" hangingPunct="1">
              <a:spcBef>
                <a:spcPct val="0"/>
              </a:spcBef>
              <a:spcAft>
                <a:spcPct val="0"/>
              </a:spcAft>
              <a:defRPr sz="3600" b="1">
                <a:solidFill>
                  <a:srgbClr val="00B0F0"/>
                </a:solidFill>
                <a:latin typeface="Arial" charset="0"/>
                <a:cs typeface="Arial" charset="0"/>
              </a:defRPr>
            </a:lvl9pPr>
          </a:lstStyle>
          <a:p>
            <a:pPr marL="457189" indent="-493188" defTabSz="457189" eaLnBrk="1" hangingPunct="1">
              <a:lnSpc>
                <a:spcPct val="150000"/>
              </a:lnSpc>
              <a:buFont typeface="Arial"/>
              <a:buChar char="•"/>
              <a:defRPr/>
            </a:pPr>
            <a:endParaRPr lang="es-ES" dirty="0">
              <a:solidFill>
                <a:srgbClr val="000090"/>
              </a:solidFill>
              <a:latin typeface="Arial" charset="0"/>
              <a:ea typeface="Heiti SC Light" charset="0"/>
              <a:cs typeface="Arial" charset="0"/>
            </a:endParaRPr>
          </a:p>
        </p:txBody>
      </p:sp>
      <p:sp>
        <p:nvSpPr>
          <p:cNvPr id="5" name="Rectangle 3"/>
          <p:cNvSpPr txBox="1">
            <a:spLocks noChangeArrowheads="1"/>
          </p:cNvSpPr>
          <p:nvPr/>
        </p:nvSpPr>
        <p:spPr bwMode="auto">
          <a:xfrm>
            <a:off x="998483" y="936984"/>
            <a:ext cx="10163504" cy="37385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SzPct val="60000"/>
              <a:buBlip>
                <a:blip r:embed="rId3"/>
              </a:buBlip>
              <a:defRPr sz="3200" kern="1200">
                <a:solidFill>
                  <a:schemeClr val="tx1"/>
                </a:solidFill>
                <a:latin typeface="Arial" pitchFamily="34" charset="0"/>
                <a:ea typeface="+mn-ea"/>
                <a:cs typeface="Arial" pitchFamily="34" charset="0"/>
              </a:defRPr>
            </a:lvl1pPr>
            <a:lvl2pPr marL="742950" indent="-285750" algn="l" rtl="0" eaLnBrk="0" fontAlgn="base" hangingPunct="0">
              <a:spcBef>
                <a:spcPct val="0"/>
              </a:spcBef>
              <a:spcAft>
                <a:spcPct val="0"/>
              </a:spcAft>
              <a:buSzPct val="65000"/>
              <a:buBlip>
                <a:blip r:embed="rId3"/>
              </a:buBlip>
              <a:defRPr sz="2400" kern="1200">
                <a:solidFill>
                  <a:schemeClr val="tx1"/>
                </a:solidFill>
                <a:latin typeface="Arial" pitchFamily="34" charset="0"/>
                <a:ea typeface="+mn-ea"/>
                <a:cs typeface="Arial" pitchFamily="34" charset="0"/>
              </a:defRPr>
            </a:lvl2pPr>
            <a:lvl3pPr marL="1143000" indent="-228600" algn="l" rtl="0" eaLnBrk="0" fontAlgn="base" hangingPunct="0">
              <a:spcBef>
                <a:spcPct val="0"/>
              </a:spcBef>
              <a:spcAft>
                <a:spcPct val="0"/>
              </a:spcAft>
              <a:buSzPct val="65000"/>
              <a:buBlip>
                <a:blip r:embed="rId3"/>
              </a:buBlip>
              <a:defRPr sz="2400" kern="1200">
                <a:solidFill>
                  <a:schemeClr val="tx1"/>
                </a:solidFill>
                <a:latin typeface="Arial" pitchFamily="34" charset="0"/>
                <a:ea typeface="+mn-ea"/>
                <a:cs typeface="Arial" pitchFamily="34" charset="0"/>
              </a:defRPr>
            </a:lvl3pPr>
            <a:lvl4pPr marL="1600200" indent="-228600" algn="l" rtl="0" eaLnBrk="0" fontAlgn="base" hangingPunct="0">
              <a:spcBef>
                <a:spcPct val="0"/>
              </a:spcBef>
              <a:spcAft>
                <a:spcPct val="0"/>
              </a:spcAft>
              <a:buSzPct val="65000"/>
              <a:buBlip>
                <a:blip r:embed="rId3"/>
              </a:buBlip>
              <a:defRPr sz="2400"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891" indent="-342891" defTabSz="914377">
              <a:lnSpc>
                <a:spcPct val="90000"/>
              </a:lnSpc>
              <a:buFont typeface="Wingdings" charset="2"/>
              <a:buChar char="Ø"/>
              <a:defRPr/>
            </a:pPr>
            <a:endParaRPr lang="es-ES" sz="2400" dirty="0">
              <a:solidFill>
                <a:prstClr val="black"/>
              </a:solidFill>
              <a:latin typeface="Arial" charset="0"/>
              <a:ea typeface="SimSun" charset="0"/>
              <a:cs typeface="SimSun" charset="0"/>
            </a:endParaRPr>
          </a:p>
          <a:p>
            <a:pPr marL="342891" indent="-342891" defTabSz="914377">
              <a:lnSpc>
                <a:spcPct val="90000"/>
              </a:lnSpc>
              <a:buFont typeface="Wingdings" charset="2"/>
              <a:buChar char="Ø"/>
              <a:defRPr/>
            </a:pPr>
            <a:r>
              <a:rPr lang="es-ES" sz="2400" dirty="0">
                <a:solidFill>
                  <a:prstClr val="black"/>
                </a:solidFill>
                <a:latin typeface="Arial" charset="0"/>
                <a:ea typeface="SimSun" charset="0"/>
                <a:cs typeface="SimSun" charset="0"/>
              </a:rPr>
              <a:t>  69 yo </a:t>
            </a:r>
            <a:r>
              <a:rPr lang="es-ES" sz="2400" dirty="0" err="1">
                <a:solidFill>
                  <a:prstClr val="black"/>
                </a:solidFill>
                <a:latin typeface="Arial" charset="0"/>
                <a:ea typeface="SimSun" charset="0"/>
                <a:cs typeface="SimSun" charset="0"/>
              </a:rPr>
              <a:t>female</a:t>
            </a:r>
            <a:endParaRPr lang="es-ES" sz="2400" dirty="0">
              <a:solidFill>
                <a:prstClr val="black"/>
              </a:solidFill>
              <a:latin typeface="Arial" charset="0"/>
              <a:ea typeface="SimSun" charset="0"/>
              <a:cs typeface="SimSun" charset="0"/>
            </a:endParaRPr>
          </a:p>
          <a:p>
            <a:pPr marL="342891" indent="-342891" defTabSz="914377">
              <a:lnSpc>
                <a:spcPct val="90000"/>
              </a:lnSpc>
              <a:buFont typeface="Wingdings" charset="2"/>
              <a:buChar char="Ø"/>
              <a:defRPr/>
            </a:pPr>
            <a:r>
              <a:rPr lang="es-ES" sz="2400" dirty="0">
                <a:solidFill>
                  <a:prstClr val="black"/>
                </a:solidFill>
                <a:latin typeface="Arial" charset="0"/>
                <a:ea typeface="SimSun" charset="0"/>
                <a:cs typeface="SimSun" charset="0"/>
              </a:rPr>
              <a:t>  PMH </a:t>
            </a:r>
          </a:p>
          <a:p>
            <a:pPr marL="533387" lvl="1" indent="0" defTabSz="914377">
              <a:lnSpc>
                <a:spcPct val="90000"/>
              </a:lnSpc>
              <a:buNone/>
              <a:defRPr/>
            </a:pPr>
            <a:r>
              <a:rPr lang="es-ES" dirty="0">
                <a:solidFill>
                  <a:prstClr val="black"/>
                </a:solidFill>
                <a:latin typeface="Arial" charset="0"/>
                <a:ea typeface="SimSun" charset="0"/>
                <a:cs typeface="SimSun" charset="0"/>
              </a:rPr>
              <a:t> - S</a:t>
            </a:r>
            <a:r>
              <a:rPr lang="es-ES" dirty="0" err="1">
                <a:solidFill>
                  <a:prstClr val="black"/>
                </a:solidFill>
                <a:latin typeface="Arial" charset="0"/>
                <a:ea typeface="SimSun" charset="0"/>
                <a:cs typeface="SimSun" charset="0"/>
              </a:rPr>
              <a:t>moker</a:t>
            </a:r>
            <a:r>
              <a:rPr lang="es-ES" dirty="0">
                <a:solidFill>
                  <a:prstClr val="black"/>
                </a:solidFill>
                <a:latin typeface="Arial" charset="0"/>
                <a:ea typeface="SimSun" charset="0"/>
                <a:cs typeface="SimSun" charset="0"/>
              </a:rPr>
              <a:t> (53 y/p)</a:t>
            </a:r>
          </a:p>
          <a:p>
            <a:pPr marL="533387" lvl="1" indent="0" defTabSz="914377">
              <a:lnSpc>
                <a:spcPct val="90000"/>
              </a:lnSpc>
              <a:buNone/>
              <a:defRPr/>
            </a:pPr>
            <a:r>
              <a:rPr lang="es-ES" dirty="0">
                <a:solidFill>
                  <a:prstClr val="black"/>
                </a:solidFill>
                <a:latin typeface="Arial" charset="0"/>
                <a:ea typeface="SimSun" charset="0"/>
                <a:cs typeface="SimSun" charset="0"/>
              </a:rPr>
              <a:t> - HBP </a:t>
            </a:r>
          </a:p>
          <a:p>
            <a:pPr marL="533387" lvl="1" indent="0" defTabSz="914377">
              <a:lnSpc>
                <a:spcPct val="90000"/>
              </a:lnSpc>
              <a:buNone/>
              <a:defRPr/>
            </a:pPr>
            <a:r>
              <a:rPr lang="es-ES" dirty="0">
                <a:solidFill>
                  <a:prstClr val="black"/>
                </a:solidFill>
                <a:latin typeface="Arial" charset="0"/>
                <a:ea typeface="SimSun" charset="0"/>
                <a:cs typeface="SimSun" charset="0"/>
              </a:rPr>
              <a:t> - Alcohol use</a:t>
            </a:r>
          </a:p>
          <a:p>
            <a:pPr marL="533387" lvl="1" indent="0" defTabSz="914377">
              <a:lnSpc>
                <a:spcPct val="90000"/>
              </a:lnSpc>
              <a:buNone/>
              <a:defRPr/>
            </a:pPr>
            <a:r>
              <a:rPr lang="es-ES" dirty="0">
                <a:solidFill>
                  <a:prstClr val="black"/>
                </a:solidFill>
                <a:latin typeface="Arial" charset="0"/>
                <a:ea typeface="SimSun" charset="0"/>
                <a:cs typeface="SimSun" charset="0"/>
              </a:rPr>
              <a:t> </a:t>
            </a:r>
          </a:p>
          <a:p>
            <a:pPr marL="342891" indent="-342891" defTabSz="914377">
              <a:lnSpc>
                <a:spcPct val="90000"/>
              </a:lnSpc>
              <a:buFont typeface="Wingdings" charset="2"/>
              <a:buChar char="Ø"/>
              <a:defRPr/>
            </a:pPr>
            <a:r>
              <a:rPr lang="es-ES" sz="2400" dirty="0">
                <a:solidFill>
                  <a:prstClr val="black"/>
                </a:solidFill>
                <a:latin typeface="Arial" charset="0"/>
                <a:ea typeface="SimSun" charset="0"/>
                <a:cs typeface="SimSun" charset="0"/>
              </a:rPr>
              <a:t>  June 2020: </a:t>
            </a:r>
          </a:p>
          <a:p>
            <a:pPr marL="0" indent="0" defTabSz="914377">
              <a:lnSpc>
                <a:spcPct val="90000"/>
              </a:lnSpc>
              <a:buNone/>
              <a:defRPr/>
            </a:pPr>
            <a:r>
              <a:rPr lang="es-ES" sz="2400" dirty="0">
                <a:solidFill>
                  <a:prstClr val="black"/>
                </a:solidFill>
                <a:latin typeface="Arial" charset="0"/>
                <a:ea typeface="SimSun" charset="0"/>
                <a:cs typeface="SimSun" charset="0"/>
              </a:rPr>
              <a:t>       - </a:t>
            </a:r>
            <a:r>
              <a:rPr lang="es-ES" sz="2400" dirty="0" err="1">
                <a:solidFill>
                  <a:prstClr val="black"/>
                </a:solidFill>
                <a:latin typeface="Arial" charset="0"/>
                <a:ea typeface="SimSun" charset="0"/>
                <a:cs typeface="SimSun" charset="0"/>
              </a:rPr>
              <a:t>Increased</a:t>
            </a:r>
            <a:r>
              <a:rPr lang="es-ES" sz="2400" dirty="0">
                <a:solidFill>
                  <a:prstClr val="black"/>
                </a:solidFill>
                <a:latin typeface="Arial" charset="0"/>
                <a:ea typeface="SimSun" charset="0"/>
                <a:cs typeface="SimSun" charset="0"/>
              </a:rPr>
              <a:t> </a:t>
            </a:r>
            <a:r>
              <a:rPr lang="es-ES" sz="2400" dirty="0" err="1">
                <a:solidFill>
                  <a:prstClr val="black"/>
                </a:solidFill>
                <a:latin typeface="Arial" charset="0"/>
                <a:ea typeface="SimSun" charset="0"/>
                <a:cs typeface="SimSun" charset="0"/>
              </a:rPr>
              <a:t>cough</a:t>
            </a:r>
            <a:r>
              <a:rPr lang="es-ES" sz="2400" dirty="0">
                <a:solidFill>
                  <a:prstClr val="black"/>
                </a:solidFill>
                <a:latin typeface="Arial" charset="0"/>
                <a:ea typeface="SimSun" charset="0"/>
                <a:cs typeface="SimSun" charset="0"/>
              </a:rPr>
              <a:t> and </a:t>
            </a:r>
            <a:r>
              <a:rPr lang="es-ES" sz="2400">
                <a:solidFill>
                  <a:prstClr val="black"/>
                </a:solidFill>
                <a:latin typeface="Arial" charset="0"/>
                <a:ea typeface="SimSun" charset="0"/>
                <a:cs typeface="SimSun" charset="0"/>
              </a:rPr>
              <a:t>dyspnea</a:t>
            </a:r>
            <a:r>
              <a:rPr lang="es-ES" sz="2400" dirty="0">
                <a:solidFill>
                  <a:prstClr val="black"/>
                </a:solidFill>
                <a:latin typeface="Arial" charset="0"/>
                <a:ea typeface="SimSun" charset="0"/>
                <a:cs typeface="SimSun" charset="0"/>
              </a:rPr>
              <a:t> </a:t>
            </a:r>
            <a:r>
              <a:rPr lang="es-ES" sz="2400" dirty="0" err="1">
                <a:solidFill>
                  <a:prstClr val="black"/>
                </a:solidFill>
                <a:latin typeface="Arial" charset="0"/>
                <a:ea typeface="SimSun" charset="0"/>
                <a:cs typeface="SimSun" charset="0"/>
              </a:rPr>
              <a:t>for</a:t>
            </a:r>
            <a:r>
              <a:rPr lang="es-ES" sz="2400" dirty="0">
                <a:solidFill>
                  <a:prstClr val="black"/>
                </a:solidFill>
                <a:latin typeface="Arial" charset="0"/>
                <a:ea typeface="SimSun" charset="0"/>
                <a:cs typeface="SimSun" charset="0"/>
              </a:rPr>
              <a:t> 3 </a:t>
            </a:r>
            <a:r>
              <a:rPr lang="es-ES" sz="2400" dirty="0" err="1">
                <a:solidFill>
                  <a:prstClr val="black"/>
                </a:solidFill>
                <a:latin typeface="Arial" charset="0"/>
                <a:ea typeface="SimSun" charset="0"/>
                <a:cs typeface="SimSun" charset="0"/>
              </a:rPr>
              <a:t>months</a:t>
            </a:r>
            <a:endParaRPr lang="es-ES" sz="2400" dirty="0">
              <a:solidFill>
                <a:prstClr val="black"/>
              </a:solidFill>
              <a:latin typeface="Arial" charset="0"/>
              <a:ea typeface="SimSun" charset="0"/>
              <a:cs typeface="SimSun" charset="0"/>
            </a:endParaRPr>
          </a:p>
          <a:p>
            <a:pPr marL="0" indent="0" defTabSz="914377">
              <a:lnSpc>
                <a:spcPct val="90000"/>
              </a:lnSpc>
              <a:buNone/>
              <a:defRPr/>
            </a:pPr>
            <a:r>
              <a:rPr lang="es-ES" sz="2400" dirty="0">
                <a:solidFill>
                  <a:prstClr val="black"/>
                </a:solidFill>
                <a:latin typeface="Arial" charset="0"/>
                <a:ea typeface="SimSun" charset="0"/>
                <a:cs typeface="SimSun" charset="0"/>
              </a:rPr>
              <a:t>       - </a:t>
            </a:r>
            <a:r>
              <a:rPr lang="es-ES" sz="2400" dirty="0" err="1">
                <a:solidFill>
                  <a:prstClr val="black"/>
                </a:solidFill>
                <a:latin typeface="Arial" charset="0"/>
                <a:ea typeface="SimSun" charset="0"/>
                <a:cs typeface="SimSun" charset="0"/>
              </a:rPr>
              <a:t>Asthenia</a:t>
            </a:r>
            <a:r>
              <a:rPr lang="es-ES" sz="2400" dirty="0">
                <a:solidFill>
                  <a:prstClr val="black"/>
                </a:solidFill>
                <a:latin typeface="Arial" charset="0"/>
                <a:ea typeface="SimSun" charset="0"/>
                <a:cs typeface="SimSun" charset="0"/>
              </a:rPr>
              <a:t>, </a:t>
            </a:r>
            <a:r>
              <a:rPr lang="es-ES" sz="2400" dirty="0" err="1">
                <a:solidFill>
                  <a:prstClr val="black"/>
                </a:solidFill>
                <a:latin typeface="Arial" charset="0"/>
                <a:ea typeface="SimSun" charset="0"/>
                <a:cs typeface="SimSun" charset="0"/>
              </a:rPr>
              <a:t>hiporexia</a:t>
            </a:r>
            <a:endParaRPr lang="es-ES" sz="2400" dirty="0">
              <a:solidFill>
                <a:prstClr val="black"/>
              </a:solidFill>
              <a:latin typeface="Arial" charset="0"/>
              <a:ea typeface="SimSun" charset="0"/>
              <a:cs typeface="SimSun" charset="0"/>
            </a:endParaRPr>
          </a:p>
          <a:p>
            <a:pPr marL="0" indent="0" defTabSz="914377">
              <a:lnSpc>
                <a:spcPct val="90000"/>
              </a:lnSpc>
              <a:buNone/>
              <a:defRPr/>
            </a:pPr>
            <a:r>
              <a:rPr lang="es-ES" sz="2400" dirty="0">
                <a:solidFill>
                  <a:prstClr val="black"/>
                </a:solidFill>
                <a:latin typeface="Arial" charset="0"/>
                <a:ea typeface="SimSun" charset="0"/>
                <a:cs typeface="SimSun" charset="0"/>
              </a:rPr>
              <a:t>       - DX: </a:t>
            </a:r>
            <a:r>
              <a:rPr lang="es-ES" sz="2400" dirty="0" err="1">
                <a:solidFill>
                  <a:prstClr val="black"/>
                </a:solidFill>
                <a:latin typeface="Arial" charset="0"/>
                <a:ea typeface="SimSun" charset="0"/>
                <a:cs typeface="SimSun" charset="0"/>
              </a:rPr>
              <a:t>Stage</a:t>
            </a:r>
            <a:r>
              <a:rPr lang="es-ES" sz="2400" dirty="0">
                <a:solidFill>
                  <a:prstClr val="black"/>
                </a:solidFill>
                <a:latin typeface="Arial" charset="0"/>
                <a:ea typeface="SimSun" charset="0"/>
                <a:cs typeface="SimSun" charset="0"/>
              </a:rPr>
              <a:t> IV SCLC RUL </a:t>
            </a:r>
          </a:p>
          <a:p>
            <a:pPr marL="0" indent="0" defTabSz="914377">
              <a:lnSpc>
                <a:spcPct val="90000"/>
              </a:lnSpc>
              <a:buNone/>
              <a:defRPr/>
            </a:pPr>
            <a:r>
              <a:rPr lang="es-ES" sz="2400" dirty="0">
                <a:solidFill>
                  <a:prstClr val="black"/>
                </a:solidFill>
                <a:latin typeface="Arial" charset="0"/>
                <a:ea typeface="SimSun" charset="0"/>
                <a:cs typeface="SimSun" charset="0"/>
              </a:rPr>
              <a:t>         (</a:t>
            </a:r>
            <a:r>
              <a:rPr lang="es-ES" sz="2400" dirty="0" err="1">
                <a:solidFill>
                  <a:prstClr val="black"/>
                </a:solidFill>
                <a:latin typeface="Arial" charset="0"/>
                <a:ea typeface="SimSun" charset="0"/>
                <a:cs typeface="SimSun" charset="0"/>
              </a:rPr>
              <a:t>lung</a:t>
            </a:r>
            <a:r>
              <a:rPr lang="es-ES" sz="2400" dirty="0">
                <a:solidFill>
                  <a:prstClr val="black"/>
                </a:solidFill>
                <a:latin typeface="Arial" charset="0"/>
                <a:ea typeface="SimSun" charset="0"/>
                <a:cs typeface="SimSun" charset="0"/>
              </a:rPr>
              <a:t>, </a:t>
            </a:r>
            <a:r>
              <a:rPr lang="es-ES" sz="2400" dirty="0" err="1">
                <a:solidFill>
                  <a:prstClr val="black"/>
                </a:solidFill>
                <a:latin typeface="Arial" charset="0"/>
                <a:ea typeface="SimSun" charset="0"/>
                <a:cs typeface="SimSun" charset="0"/>
              </a:rPr>
              <a:t>mediastinal</a:t>
            </a:r>
            <a:r>
              <a:rPr lang="es-ES" sz="2400" dirty="0">
                <a:solidFill>
                  <a:prstClr val="black"/>
                </a:solidFill>
                <a:latin typeface="Arial" charset="0"/>
                <a:ea typeface="SimSun" charset="0"/>
                <a:cs typeface="SimSun" charset="0"/>
              </a:rPr>
              <a:t>, pleural, </a:t>
            </a:r>
            <a:r>
              <a:rPr lang="es-ES" sz="2400" dirty="0" err="1">
                <a:solidFill>
                  <a:prstClr val="black"/>
                </a:solidFill>
                <a:latin typeface="Arial" charset="0"/>
                <a:ea typeface="SimSun" charset="0"/>
                <a:cs typeface="SimSun" charset="0"/>
              </a:rPr>
              <a:t>pericardial</a:t>
            </a:r>
            <a:r>
              <a:rPr lang="es-ES" sz="2400" dirty="0">
                <a:solidFill>
                  <a:prstClr val="black"/>
                </a:solidFill>
                <a:latin typeface="Arial" charset="0"/>
                <a:ea typeface="SimSun" charset="0"/>
                <a:cs typeface="SimSun" charset="0"/>
              </a:rPr>
              <a:t>, abdominal)</a:t>
            </a:r>
          </a:p>
          <a:p>
            <a:pPr defTabSz="914377">
              <a:lnSpc>
                <a:spcPct val="90000"/>
              </a:lnSpc>
              <a:buFont typeface="Wingdings" pitchFamily="2" charset="2"/>
              <a:buChar char="Ø"/>
              <a:defRPr/>
            </a:pPr>
            <a:r>
              <a:rPr lang="es-ES" sz="2400" b="1" dirty="0" err="1">
                <a:solidFill>
                  <a:srgbClr val="281787"/>
                </a:solidFill>
                <a:latin typeface="Arial" charset="0"/>
                <a:ea typeface="SimSun" charset="0"/>
                <a:cs typeface="SimSun" charset="0"/>
              </a:rPr>
              <a:t>What</a:t>
            </a:r>
            <a:r>
              <a:rPr lang="es-ES" sz="2400" b="1" dirty="0">
                <a:solidFill>
                  <a:srgbClr val="281787"/>
                </a:solidFill>
                <a:latin typeface="Arial" charset="0"/>
                <a:ea typeface="SimSun" charset="0"/>
                <a:cs typeface="SimSun" charset="0"/>
              </a:rPr>
              <a:t> </a:t>
            </a:r>
            <a:r>
              <a:rPr lang="es-ES" sz="2400" b="1" dirty="0" err="1">
                <a:solidFill>
                  <a:srgbClr val="281787"/>
                </a:solidFill>
                <a:latin typeface="Arial" charset="0"/>
                <a:ea typeface="SimSun" charset="0"/>
                <a:cs typeface="SimSun" charset="0"/>
              </a:rPr>
              <a:t>would</a:t>
            </a:r>
            <a:r>
              <a:rPr lang="es-ES" sz="2400" b="1" dirty="0">
                <a:solidFill>
                  <a:srgbClr val="281787"/>
                </a:solidFill>
                <a:latin typeface="Arial" charset="0"/>
                <a:ea typeface="SimSun" charset="0"/>
                <a:cs typeface="SimSun" charset="0"/>
              </a:rPr>
              <a:t> be </a:t>
            </a:r>
            <a:r>
              <a:rPr lang="es-ES" sz="2400" b="1" dirty="0" err="1">
                <a:solidFill>
                  <a:srgbClr val="281787"/>
                </a:solidFill>
                <a:latin typeface="Arial" charset="0"/>
                <a:ea typeface="SimSun" charset="0"/>
                <a:cs typeface="SimSun" charset="0"/>
              </a:rPr>
              <a:t>your</a:t>
            </a:r>
            <a:r>
              <a:rPr lang="es-ES" sz="2400" b="1" dirty="0">
                <a:solidFill>
                  <a:srgbClr val="281787"/>
                </a:solidFill>
                <a:latin typeface="Arial" charset="0"/>
                <a:ea typeface="SimSun" charset="0"/>
                <a:cs typeface="SimSun" charset="0"/>
              </a:rPr>
              <a:t> </a:t>
            </a:r>
            <a:r>
              <a:rPr lang="es-ES" sz="2400" b="1" dirty="0" err="1">
                <a:solidFill>
                  <a:srgbClr val="281787"/>
                </a:solidFill>
                <a:latin typeface="Arial" charset="0"/>
                <a:ea typeface="SimSun" charset="0"/>
                <a:cs typeface="SimSun" charset="0"/>
              </a:rPr>
              <a:t>treatment</a:t>
            </a:r>
            <a:r>
              <a:rPr lang="es-ES" sz="2400" b="1" dirty="0">
                <a:solidFill>
                  <a:srgbClr val="281787"/>
                </a:solidFill>
                <a:latin typeface="Arial" charset="0"/>
                <a:ea typeface="SimSun" charset="0"/>
                <a:cs typeface="SimSun" charset="0"/>
              </a:rPr>
              <a:t> </a:t>
            </a:r>
            <a:r>
              <a:rPr lang="es-ES" sz="2400" b="1" dirty="0" err="1">
                <a:solidFill>
                  <a:srgbClr val="281787"/>
                </a:solidFill>
                <a:latin typeface="Arial" charset="0"/>
                <a:ea typeface="SimSun" charset="0"/>
                <a:cs typeface="SimSun" charset="0"/>
              </a:rPr>
              <a:t>proposal</a:t>
            </a:r>
            <a:r>
              <a:rPr lang="es-ES" sz="2400" b="1" dirty="0">
                <a:solidFill>
                  <a:srgbClr val="281787"/>
                </a:solidFill>
                <a:latin typeface="Arial" charset="0"/>
                <a:ea typeface="SimSun" charset="0"/>
                <a:cs typeface="SimSun" charset="0"/>
              </a:rPr>
              <a:t>?</a:t>
            </a:r>
          </a:p>
        </p:txBody>
      </p:sp>
      <p:sp>
        <p:nvSpPr>
          <p:cNvPr id="6" name="TextBox 5">
            <a:extLst>
              <a:ext uri="{FF2B5EF4-FFF2-40B4-BE49-F238E27FC236}">
                <a16:creationId xmlns:a16="http://schemas.microsoft.com/office/drawing/2014/main" id="{A77D2094-7C80-8C45-9172-E536FF17685C}"/>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087724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6258" name="Title 1"/>
          <p:cNvSpPr>
            <a:spLocks noGrp="1" noChangeArrowheads="1"/>
          </p:cNvSpPr>
          <p:nvPr>
            <p:ph type="title"/>
          </p:nvPr>
        </p:nvSpPr>
        <p:spPr/>
        <p:txBody>
          <a:bodyPr anchor="t"/>
          <a:lstStyle/>
          <a:p>
            <a:r>
              <a:rPr lang="en-US" altLang="en-US" dirty="0"/>
              <a:t>IMpower 133</a:t>
            </a:r>
          </a:p>
        </p:txBody>
      </p:sp>
      <p:pic>
        <p:nvPicPr>
          <p:cNvPr id="6" name="Picture 2">
            <a:extLst>
              <a:ext uri="{FF2B5EF4-FFF2-40B4-BE49-F238E27FC236}">
                <a16:creationId xmlns:a16="http://schemas.microsoft.com/office/drawing/2014/main" id="{C741D3C6-712B-44B1-B9B7-23FD97C2158B}"/>
              </a:ext>
            </a:extLst>
          </p:cNvPr>
          <p:cNvPicPr>
            <a:picLocks noChangeAspect="1" noChangeArrowheads="1"/>
          </p:cNvPicPr>
          <p:nvPr/>
        </p:nvPicPr>
        <p:blipFill>
          <a:blip r:embed="rId2" cstate="print"/>
          <a:srcRect/>
          <a:stretch>
            <a:fillRect/>
          </a:stretch>
        </p:blipFill>
        <p:spPr bwMode="auto">
          <a:xfrm>
            <a:off x="155255" y="1399992"/>
            <a:ext cx="11801315" cy="4764643"/>
          </a:xfrm>
          <a:prstGeom prst="rect">
            <a:avLst/>
          </a:prstGeom>
          <a:noFill/>
          <a:ln w="9525">
            <a:noFill/>
            <a:miter lim="800000"/>
            <a:headEnd/>
            <a:tailEnd/>
          </a:ln>
        </p:spPr>
      </p:pic>
      <p:sp>
        <p:nvSpPr>
          <p:cNvPr id="4" name="TextBox 3">
            <a:extLst>
              <a:ext uri="{FF2B5EF4-FFF2-40B4-BE49-F238E27FC236}">
                <a16:creationId xmlns:a16="http://schemas.microsoft.com/office/drawing/2014/main" id="{86EF613A-1CCA-5E49-9B8C-A3101D004EDA}"/>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667407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6258" name="Title 1"/>
          <p:cNvSpPr>
            <a:spLocks noGrp="1" noChangeArrowheads="1"/>
          </p:cNvSpPr>
          <p:nvPr>
            <p:ph type="title"/>
          </p:nvPr>
        </p:nvSpPr>
        <p:spPr>
          <a:xfrm>
            <a:off x="431800" y="221675"/>
            <a:ext cx="11328400" cy="1112072"/>
          </a:xfrm>
        </p:spPr>
        <p:txBody>
          <a:bodyPr anchor="t"/>
          <a:lstStyle/>
          <a:p>
            <a:r>
              <a:rPr lang="en-US" altLang="en-US" dirty="0"/>
              <a:t>IMpower 133</a:t>
            </a:r>
          </a:p>
        </p:txBody>
      </p:sp>
      <p:sp>
        <p:nvSpPr>
          <p:cNvPr id="6" name="TextBox 5"/>
          <p:cNvSpPr txBox="1"/>
          <p:nvPr/>
        </p:nvSpPr>
        <p:spPr>
          <a:xfrm>
            <a:off x="10130365" y="6538183"/>
            <a:ext cx="1814920" cy="338554"/>
          </a:xfrm>
          <a:prstGeom prst="rect">
            <a:avLst/>
          </a:prstGeom>
          <a:noFill/>
        </p:spPr>
        <p:txBody>
          <a:bodyPr wrap="none" rtlCol="0">
            <a:spAutoFit/>
          </a:bodyPr>
          <a:lstStyle/>
          <a:p>
            <a:pPr algn="r"/>
            <a:r>
              <a:rPr lang="en-US" sz="1600" dirty="0"/>
              <a:t>Horn, NEJM 2018</a:t>
            </a:r>
          </a:p>
        </p:txBody>
      </p:sp>
      <p:pic>
        <p:nvPicPr>
          <p:cNvPr id="4100" name="Picture 4"/>
          <p:cNvPicPr>
            <a:picLocks noChangeAspect="1" noChangeArrowheads="1"/>
          </p:cNvPicPr>
          <p:nvPr/>
        </p:nvPicPr>
        <p:blipFill>
          <a:blip r:embed="rId2" cstate="print"/>
          <a:srcRect/>
          <a:stretch>
            <a:fillRect/>
          </a:stretch>
        </p:blipFill>
        <p:spPr bwMode="auto">
          <a:xfrm>
            <a:off x="623368" y="1333747"/>
            <a:ext cx="11285037" cy="4837820"/>
          </a:xfrm>
          <a:prstGeom prst="rect">
            <a:avLst/>
          </a:prstGeom>
          <a:noFill/>
          <a:ln w="9525">
            <a:noFill/>
            <a:miter lim="800000"/>
            <a:headEnd/>
            <a:tailEnd/>
          </a:ln>
        </p:spPr>
      </p:pic>
      <p:sp>
        <p:nvSpPr>
          <p:cNvPr id="5" name="TextBox 4">
            <a:extLst>
              <a:ext uri="{FF2B5EF4-FFF2-40B4-BE49-F238E27FC236}">
                <a16:creationId xmlns:a16="http://schemas.microsoft.com/office/drawing/2014/main" id="{859DF351-729E-0442-A675-C2BAC0061E90}"/>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69532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6258" name="Title 1"/>
          <p:cNvSpPr>
            <a:spLocks noGrp="1" noChangeArrowheads="1"/>
          </p:cNvSpPr>
          <p:nvPr>
            <p:ph type="title"/>
          </p:nvPr>
        </p:nvSpPr>
        <p:spPr/>
        <p:txBody>
          <a:bodyPr anchor="t"/>
          <a:lstStyle/>
          <a:p>
            <a:r>
              <a:rPr lang="en-US" altLang="en-US" dirty="0"/>
              <a:t>IMpower 133</a:t>
            </a:r>
          </a:p>
        </p:txBody>
      </p:sp>
      <p:sp>
        <p:nvSpPr>
          <p:cNvPr id="5" name="TextBox 4"/>
          <p:cNvSpPr txBox="1"/>
          <p:nvPr/>
        </p:nvSpPr>
        <p:spPr>
          <a:xfrm>
            <a:off x="10257002" y="6525868"/>
            <a:ext cx="1688283" cy="338554"/>
          </a:xfrm>
          <a:prstGeom prst="rect">
            <a:avLst/>
          </a:prstGeom>
          <a:noFill/>
        </p:spPr>
        <p:txBody>
          <a:bodyPr wrap="none" rtlCol="0">
            <a:spAutoFit/>
          </a:bodyPr>
          <a:lstStyle/>
          <a:p>
            <a:pPr algn="r"/>
            <a:r>
              <a:rPr lang="en-US" sz="1600" dirty="0"/>
              <a:t>Liu, WCLC 2018</a:t>
            </a:r>
          </a:p>
        </p:txBody>
      </p:sp>
      <p:pic>
        <p:nvPicPr>
          <p:cNvPr id="13314" name="Picture 2"/>
          <p:cNvPicPr>
            <a:picLocks noChangeAspect="1" noChangeArrowheads="1"/>
          </p:cNvPicPr>
          <p:nvPr/>
        </p:nvPicPr>
        <p:blipFill>
          <a:blip r:embed="rId2" cstate="print"/>
          <a:srcRect/>
          <a:stretch>
            <a:fillRect/>
          </a:stretch>
        </p:blipFill>
        <p:spPr bwMode="auto">
          <a:xfrm>
            <a:off x="532742" y="1277287"/>
            <a:ext cx="10911896" cy="4596099"/>
          </a:xfrm>
          <a:prstGeom prst="rect">
            <a:avLst/>
          </a:prstGeom>
          <a:noFill/>
          <a:ln w="9525">
            <a:noFill/>
            <a:miter lim="800000"/>
            <a:headEnd/>
            <a:tailEnd/>
          </a:ln>
        </p:spPr>
      </p:pic>
      <p:sp>
        <p:nvSpPr>
          <p:cNvPr id="6" name="Rectangle 5"/>
          <p:cNvSpPr/>
          <p:nvPr/>
        </p:nvSpPr>
        <p:spPr bwMode="auto">
          <a:xfrm>
            <a:off x="1301651" y="2151927"/>
            <a:ext cx="9729351" cy="243616"/>
          </a:xfrm>
          <a:prstGeom prst="rect">
            <a:avLst/>
          </a:prstGeom>
          <a:noFill/>
          <a:ln w="28575" cap="flat" cmpd="sng" algn="ctr">
            <a:solidFill>
              <a:srgbClr val="C00000"/>
            </a:solidFill>
            <a:prstDash val="solid"/>
            <a:round/>
            <a:headEnd type="none" w="med" len="med"/>
            <a:tailEnd type="none" w="med" len="med"/>
          </a:ln>
          <a:effectLst/>
        </p:spPr>
        <p:txBody>
          <a:bodyPr vert="horz" wrap="square" lIns="121807" tIns="60904" rIns="121807" bIns="60904" numCol="1" rtlCol="0" anchor="t" anchorCtr="0" compatLnSpc="1">
            <a:prstTxWarp prst="textNoShape">
              <a:avLst/>
            </a:prstTxWarp>
          </a:bodyPr>
          <a:lstStyle/>
          <a:p>
            <a:pPr defTabSz="1218042" eaLnBrk="0" fontAlgn="base" hangingPunct="0">
              <a:spcBef>
                <a:spcPct val="0"/>
              </a:spcBef>
              <a:spcAft>
                <a:spcPct val="0"/>
              </a:spcAft>
            </a:pPr>
            <a:endParaRPr lang="en-US" sz="3197" dirty="0">
              <a:latin typeface="Times" pitchFamily="18" charset="0"/>
            </a:endParaRPr>
          </a:p>
        </p:txBody>
      </p:sp>
      <p:sp>
        <p:nvSpPr>
          <p:cNvPr id="7" name="Rectangle 7">
            <a:extLst>
              <a:ext uri="{FF2B5EF4-FFF2-40B4-BE49-F238E27FC236}">
                <a16:creationId xmlns:a16="http://schemas.microsoft.com/office/drawing/2014/main" id="{956F6867-8DD4-664B-9D9D-1F8939417669}"/>
              </a:ext>
            </a:extLst>
          </p:cNvPr>
          <p:cNvSpPr/>
          <p:nvPr/>
        </p:nvSpPr>
        <p:spPr bwMode="auto">
          <a:xfrm>
            <a:off x="663630" y="3233267"/>
            <a:ext cx="10367372" cy="243616"/>
          </a:xfrm>
          <a:prstGeom prst="rect">
            <a:avLst/>
          </a:prstGeom>
          <a:noFill/>
          <a:ln w="38100" cap="flat" cmpd="sng" algn="ctr">
            <a:solidFill>
              <a:srgbClr val="C00000"/>
            </a:solidFill>
            <a:prstDash val="solid"/>
            <a:round/>
            <a:headEnd type="none" w="med" len="med"/>
            <a:tailEnd type="none" w="med" len="med"/>
          </a:ln>
          <a:effectLst/>
        </p:spPr>
        <p:txBody>
          <a:bodyPr vert="horz" wrap="square" lIns="121807" tIns="60904" rIns="121807" bIns="60904" numCol="1" rtlCol="0" anchor="t" anchorCtr="0" compatLnSpc="1">
            <a:prstTxWarp prst="textNoShape">
              <a:avLst/>
            </a:prstTxWarp>
          </a:bodyPr>
          <a:lstStyle/>
          <a:p>
            <a:pPr defTabSz="1218042" eaLnBrk="0" fontAlgn="base" hangingPunct="0">
              <a:spcBef>
                <a:spcPct val="0"/>
              </a:spcBef>
              <a:spcAft>
                <a:spcPct val="0"/>
              </a:spcAft>
            </a:pPr>
            <a:endParaRPr lang="en-US" sz="3197" dirty="0">
              <a:latin typeface="Times" pitchFamily="18" charset="0"/>
            </a:endParaRPr>
          </a:p>
        </p:txBody>
      </p:sp>
      <p:sp>
        <p:nvSpPr>
          <p:cNvPr id="8" name="TextBox 7">
            <a:extLst>
              <a:ext uri="{FF2B5EF4-FFF2-40B4-BE49-F238E27FC236}">
                <a16:creationId xmlns:a16="http://schemas.microsoft.com/office/drawing/2014/main" id="{5F8C9349-E2CD-934F-BB8A-8EADE1D94455}"/>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09195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a:xfrm>
            <a:off x="1964070" y="255894"/>
            <a:ext cx="8258605" cy="865188"/>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000" b="1" dirty="0">
                <a:ln w="11430"/>
                <a:solidFill>
                  <a:srgbClr val="C00000"/>
                </a:solidFill>
              </a:rPr>
              <a:t>Clinical Case</a:t>
            </a:r>
          </a:p>
        </p:txBody>
      </p:sp>
      <p:sp>
        <p:nvSpPr>
          <p:cNvPr id="4" name="Título 5"/>
          <p:cNvSpPr txBox="1">
            <a:spLocks/>
          </p:cNvSpPr>
          <p:nvPr/>
        </p:nvSpPr>
        <p:spPr bwMode="auto">
          <a:xfrm>
            <a:off x="2246313" y="2541034"/>
            <a:ext cx="7772400" cy="10223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b="1" kern="1200">
                <a:solidFill>
                  <a:srgbClr val="00B0F0"/>
                </a:solidFill>
                <a:latin typeface="Arial" pitchFamily="34" charset="0"/>
                <a:ea typeface="+mj-ea"/>
                <a:cs typeface="Arial" pitchFamily="34" charset="0"/>
              </a:defRPr>
            </a:lvl1pPr>
            <a:lvl2pPr algn="l" rtl="0" eaLnBrk="0" fontAlgn="base" hangingPunct="0">
              <a:spcBef>
                <a:spcPct val="0"/>
              </a:spcBef>
              <a:spcAft>
                <a:spcPct val="0"/>
              </a:spcAft>
              <a:defRPr sz="3600" b="1">
                <a:solidFill>
                  <a:srgbClr val="00B0F0"/>
                </a:solidFill>
                <a:latin typeface="Arial" charset="0"/>
                <a:cs typeface="Arial" charset="0"/>
              </a:defRPr>
            </a:lvl2pPr>
            <a:lvl3pPr algn="l" rtl="0" eaLnBrk="0" fontAlgn="base" hangingPunct="0">
              <a:spcBef>
                <a:spcPct val="0"/>
              </a:spcBef>
              <a:spcAft>
                <a:spcPct val="0"/>
              </a:spcAft>
              <a:defRPr sz="3600" b="1">
                <a:solidFill>
                  <a:srgbClr val="00B0F0"/>
                </a:solidFill>
                <a:latin typeface="Arial" charset="0"/>
                <a:cs typeface="Arial" charset="0"/>
              </a:defRPr>
            </a:lvl3pPr>
            <a:lvl4pPr algn="l" rtl="0" eaLnBrk="0" fontAlgn="base" hangingPunct="0">
              <a:spcBef>
                <a:spcPct val="0"/>
              </a:spcBef>
              <a:spcAft>
                <a:spcPct val="0"/>
              </a:spcAft>
              <a:defRPr sz="3600" b="1">
                <a:solidFill>
                  <a:srgbClr val="00B0F0"/>
                </a:solidFill>
                <a:latin typeface="Arial" charset="0"/>
                <a:cs typeface="Arial" charset="0"/>
              </a:defRPr>
            </a:lvl4pPr>
            <a:lvl5pPr algn="l" rtl="0" eaLnBrk="0" fontAlgn="base" hangingPunct="0">
              <a:spcBef>
                <a:spcPct val="0"/>
              </a:spcBef>
              <a:spcAft>
                <a:spcPct val="0"/>
              </a:spcAft>
              <a:defRPr sz="3600" b="1">
                <a:solidFill>
                  <a:srgbClr val="00B0F0"/>
                </a:solidFill>
                <a:latin typeface="Arial" charset="0"/>
                <a:cs typeface="Arial" charset="0"/>
              </a:defRPr>
            </a:lvl5pPr>
            <a:lvl6pPr marL="457200" algn="l" rtl="0" eaLnBrk="1" fontAlgn="base" hangingPunct="1">
              <a:spcBef>
                <a:spcPct val="0"/>
              </a:spcBef>
              <a:spcAft>
                <a:spcPct val="0"/>
              </a:spcAft>
              <a:defRPr sz="3600" b="1">
                <a:solidFill>
                  <a:srgbClr val="00B0F0"/>
                </a:solidFill>
                <a:latin typeface="Arial" charset="0"/>
                <a:cs typeface="Arial" charset="0"/>
              </a:defRPr>
            </a:lvl6pPr>
            <a:lvl7pPr marL="914400" algn="l" rtl="0" eaLnBrk="1" fontAlgn="base" hangingPunct="1">
              <a:spcBef>
                <a:spcPct val="0"/>
              </a:spcBef>
              <a:spcAft>
                <a:spcPct val="0"/>
              </a:spcAft>
              <a:defRPr sz="3600" b="1">
                <a:solidFill>
                  <a:srgbClr val="00B0F0"/>
                </a:solidFill>
                <a:latin typeface="Arial" charset="0"/>
                <a:cs typeface="Arial" charset="0"/>
              </a:defRPr>
            </a:lvl7pPr>
            <a:lvl8pPr marL="1371600" algn="l" rtl="0" eaLnBrk="1" fontAlgn="base" hangingPunct="1">
              <a:spcBef>
                <a:spcPct val="0"/>
              </a:spcBef>
              <a:spcAft>
                <a:spcPct val="0"/>
              </a:spcAft>
              <a:defRPr sz="3600" b="1">
                <a:solidFill>
                  <a:srgbClr val="00B0F0"/>
                </a:solidFill>
                <a:latin typeface="Arial" charset="0"/>
                <a:cs typeface="Arial" charset="0"/>
              </a:defRPr>
            </a:lvl8pPr>
            <a:lvl9pPr marL="1828800" algn="l" rtl="0" eaLnBrk="1" fontAlgn="base" hangingPunct="1">
              <a:spcBef>
                <a:spcPct val="0"/>
              </a:spcBef>
              <a:spcAft>
                <a:spcPct val="0"/>
              </a:spcAft>
              <a:defRPr sz="3600" b="1">
                <a:solidFill>
                  <a:srgbClr val="00B0F0"/>
                </a:solidFill>
                <a:latin typeface="Arial" charset="0"/>
                <a:cs typeface="Arial" charset="0"/>
              </a:defRPr>
            </a:lvl9pPr>
          </a:lstStyle>
          <a:p>
            <a:pPr marL="457189" indent="-493188" defTabSz="457189" eaLnBrk="1" hangingPunct="1">
              <a:lnSpc>
                <a:spcPct val="150000"/>
              </a:lnSpc>
              <a:buFont typeface="Arial"/>
              <a:buChar char="•"/>
              <a:defRPr/>
            </a:pPr>
            <a:endParaRPr lang="es-ES" dirty="0">
              <a:solidFill>
                <a:srgbClr val="000090"/>
              </a:solidFill>
              <a:latin typeface="Arial" charset="0"/>
              <a:ea typeface="Heiti SC Light" charset="0"/>
              <a:cs typeface="Arial" charset="0"/>
            </a:endParaRPr>
          </a:p>
        </p:txBody>
      </p:sp>
      <p:sp>
        <p:nvSpPr>
          <p:cNvPr id="5" name="Rectangle 3"/>
          <p:cNvSpPr txBox="1">
            <a:spLocks noChangeArrowheads="1"/>
          </p:cNvSpPr>
          <p:nvPr/>
        </p:nvSpPr>
        <p:spPr bwMode="auto">
          <a:xfrm>
            <a:off x="998483" y="936985"/>
            <a:ext cx="10163504" cy="37385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SzPct val="60000"/>
              <a:buBlip>
                <a:blip r:embed="rId2"/>
              </a:buBlip>
              <a:defRPr sz="3200" kern="1200">
                <a:solidFill>
                  <a:schemeClr val="tx1"/>
                </a:solidFill>
                <a:latin typeface="Arial" pitchFamily="34" charset="0"/>
                <a:ea typeface="+mn-ea"/>
                <a:cs typeface="Arial" pitchFamily="34" charset="0"/>
              </a:defRPr>
            </a:lvl1pPr>
            <a:lvl2pPr marL="742950" indent="-285750" algn="l" rtl="0" eaLnBrk="0" fontAlgn="base" hangingPunct="0">
              <a:spcBef>
                <a:spcPct val="0"/>
              </a:spcBef>
              <a:spcAft>
                <a:spcPct val="0"/>
              </a:spcAft>
              <a:buSzPct val="65000"/>
              <a:buBlip>
                <a:blip r:embed="rId2"/>
              </a:buBlip>
              <a:defRPr sz="2400" kern="1200">
                <a:solidFill>
                  <a:schemeClr val="tx1"/>
                </a:solidFill>
                <a:latin typeface="Arial" pitchFamily="34" charset="0"/>
                <a:ea typeface="+mn-ea"/>
                <a:cs typeface="Arial" pitchFamily="34" charset="0"/>
              </a:defRPr>
            </a:lvl2pPr>
            <a:lvl3pPr marL="1143000" indent="-228600" algn="l" rtl="0" eaLnBrk="0" fontAlgn="base" hangingPunct="0">
              <a:spcBef>
                <a:spcPct val="0"/>
              </a:spcBef>
              <a:spcAft>
                <a:spcPct val="0"/>
              </a:spcAft>
              <a:buSzPct val="65000"/>
              <a:buBlip>
                <a:blip r:embed="rId2"/>
              </a:buBlip>
              <a:defRPr sz="2400" kern="1200">
                <a:solidFill>
                  <a:schemeClr val="tx1"/>
                </a:solidFill>
                <a:latin typeface="Arial" pitchFamily="34" charset="0"/>
                <a:ea typeface="+mn-ea"/>
                <a:cs typeface="Arial" pitchFamily="34" charset="0"/>
              </a:defRPr>
            </a:lvl3pPr>
            <a:lvl4pPr marL="1600200" indent="-228600" algn="l" rtl="0" eaLnBrk="0" fontAlgn="base" hangingPunct="0">
              <a:spcBef>
                <a:spcPct val="0"/>
              </a:spcBef>
              <a:spcAft>
                <a:spcPct val="0"/>
              </a:spcAft>
              <a:buSzPct val="65000"/>
              <a:buBlip>
                <a:blip r:embed="rId2"/>
              </a:buBlip>
              <a:defRPr sz="2400"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891" indent="-342891" defTabSz="914377">
              <a:lnSpc>
                <a:spcPct val="90000"/>
              </a:lnSpc>
              <a:buFont typeface="Wingdings" charset="2"/>
              <a:buChar char="Ø"/>
              <a:defRPr/>
            </a:pPr>
            <a:endParaRPr lang="es-ES" sz="2400" dirty="0">
              <a:solidFill>
                <a:prstClr val="black"/>
              </a:solidFill>
              <a:latin typeface="Arial" charset="0"/>
              <a:ea typeface="SimSun" charset="0"/>
              <a:cs typeface="SimSun" charset="0"/>
            </a:endParaRPr>
          </a:p>
          <a:p>
            <a:pPr marL="342891" indent="-342891" defTabSz="914377">
              <a:lnSpc>
                <a:spcPct val="90000"/>
              </a:lnSpc>
              <a:buFont typeface="Wingdings" charset="2"/>
              <a:buChar char="Ø"/>
              <a:defRPr/>
            </a:pPr>
            <a:r>
              <a:rPr lang="es-ES" sz="2400" dirty="0">
                <a:solidFill>
                  <a:prstClr val="black"/>
                </a:solidFill>
                <a:latin typeface="Arial" charset="0"/>
                <a:ea typeface="SimSun" charset="0"/>
                <a:cs typeface="SimSun" charset="0"/>
              </a:rPr>
              <a:t>  63 yo </a:t>
            </a:r>
            <a:r>
              <a:rPr lang="es-ES" sz="2400" dirty="0" err="1">
                <a:solidFill>
                  <a:prstClr val="black"/>
                </a:solidFill>
                <a:latin typeface="Arial" charset="0"/>
                <a:ea typeface="SimSun" charset="0"/>
                <a:cs typeface="SimSun" charset="0"/>
              </a:rPr>
              <a:t>male</a:t>
            </a:r>
            <a:endParaRPr lang="es-ES" sz="2400" dirty="0">
              <a:solidFill>
                <a:prstClr val="black"/>
              </a:solidFill>
              <a:latin typeface="Arial" charset="0"/>
              <a:ea typeface="SimSun" charset="0"/>
              <a:cs typeface="SimSun" charset="0"/>
            </a:endParaRPr>
          </a:p>
          <a:p>
            <a:pPr marL="342891" indent="-342891" defTabSz="914377">
              <a:lnSpc>
                <a:spcPct val="90000"/>
              </a:lnSpc>
              <a:buFont typeface="Wingdings" charset="2"/>
              <a:buChar char="Ø"/>
              <a:defRPr/>
            </a:pPr>
            <a:r>
              <a:rPr lang="es-ES" sz="2400" dirty="0">
                <a:solidFill>
                  <a:prstClr val="black"/>
                </a:solidFill>
                <a:latin typeface="Arial" charset="0"/>
                <a:ea typeface="SimSun" charset="0"/>
                <a:cs typeface="SimSun" charset="0"/>
              </a:rPr>
              <a:t>  PMH </a:t>
            </a:r>
          </a:p>
          <a:p>
            <a:pPr marL="533387" lvl="1" indent="0" defTabSz="914377">
              <a:lnSpc>
                <a:spcPct val="90000"/>
              </a:lnSpc>
              <a:buNone/>
              <a:defRPr/>
            </a:pPr>
            <a:r>
              <a:rPr lang="es-ES" dirty="0">
                <a:solidFill>
                  <a:prstClr val="black"/>
                </a:solidFill>
                <a:latin typeface="Arial" charset="0"/>
                <a:ea typeface="SimSun" charset="0"/>
                <a:cs typeface="SimSun" charset="0"/>
              </a:rPr>
              <a:t> - Prior </a:t>
            </a:r>
            <a:r>
              <a:rPr lang="es-ES" dirty="0" err="1">
                <a:solidFill>
                  <a:prstClr val="black"/>
                </a:solidFill>
                <a:latin typeface="Arial" charset="0"/>
                <a:ea typeface="SimSun" charset="0"/>
                <a:cs typeface="SimSun" charset="0"/>
              </a:rPr>
              <a:t>smoker</a:t>
            </a:r>
            <a:r>
              <a:rPr lang="es-ES" dirty="0">
                <a:solidFill>
                  <a:prstClr val="black"/>
                </a:solidFill>
                <a:latin typeface="Arial" charset="0"/>
                <a:ea typeface="SimSun" charset="0"/>
                <a:cs typeface="SimSun" charset="0"/>
              </a:rPr>
              <a:t> (38 y/p)</a:t>
            </a:r>
          </a:p>
          <a:p>
            <a:pPr marL="533387" lvl="1" indent="0" defTabSz="914377">
              <a:lnSpc>
                <a:spcPct val="90000"/>
              </a:lnSpc>
              <a:buNone/>
              <a:defRPr/>
            </a:pPr>
            <a:r>
              <a:rPr lang="es-ES" dirty="0">
                <a:solidFill>
                  <a:prstClr val="black"/>
                </a:solidFill>
                <a:latin typeface="Arial" charset="0"/>
                <a:ea typeface="SimSun" charset="0"/>
                <a:cs typeface="SimSun" charset="0"/>
              </a:rPr>
              <a:t> - HBP and </a:t>
            </a:r>
            <a:r>
              <a:rPr lang="es-ES" dirty="0" err="1">
                <a:solidFill>
                  <a:prstClr val="black"/>
                </a:solidFill>
                <a:latin typeface="Arial" charset="0"/>
                <a:ea typeface="SimSun" charset="0"/>
                <a:cs typeface="SimSun" charset="0"/>
              </a:rPr>
              <a:t>dyslipemia</a:t>
            </a:r>
            <a:endParaRPr lang="es-ES" dirty="0">
              <a:solidFill>
                <a:prstClr val="black"/>
              </a:solidFill>
              <a:latin typeface="Arial" charset="0"/>
              <a:ea typeface="SimSun" charset="0"/>
              <a:cs typeface="SimSun" charset="0"/>
            </a:endParaRPr>
          </a:p>
          <a:p>
            <a:pPr marL="533387" lvl="1" indent="0" defTabSz="914377">
              <a:lnSpc>
                <a:spcPct val="90000"/>
              </a:lnSpc>
              <a:buNone/>
              <a:defRPr/>
            </a:pPr>
            <a:r>
              <a:rPr lang="es-ES" dirty="0">
                <a:solidFill>
                  <a:prstClr val="black"/>
                </a:solidFill>
                <a:latin typeface="Arial" charset="0"/>
                <a:ea typeface="SimSun" charset="0"/>
                <a:cs typeface="SimSun" charset="0"/>
              </a:rPr>
              <a:t> - AF (</a:t>
            </a:r>
            <a:r>
              <a:rPr lang="es-ES" dirty="0" err="1">
                <a:solidFill>
                  <a:prstClr val="black"/>
                </a:solidFill>
                <a:latin typeface="Arial" charset="0"/>
                <a:ea typeface="SimSun" charset="0"/>
                <a:cs typeface="SimSun" charset="0"/>
              </a:rPr>
              <a:t>Cardioverted</a:t>
            </a:r>
            <a:r>
              <a:rPr lang="es-ES" dirty="0">
                <a:solidFill>
                  <a:prstClr val="black"/>
                </a:solidFill>
                <a:latin typeface="Arial" charset="0"/>
                <a:ea typeface="SimSun" charset="0"/>
                <a:cs typeface="SimSun" charset="0"/>
              </a:rPr>
              <a:t>, </a:t>
            </a:r>
            <a:r>
              <a:rPr lang="es-ES" dirty="0" err="1">
                <a:solidFill>
                  <a:prstClr val="black"/>
                </a:solidFill>
                <a:latin typeface="Arial" charset="0"/>
                <a:ea typeface="SimSun" charset="0"/>
                <a:cs typeface="SimSun" charset="0"/>
              </a:rPr>
              <a:t>flecainide</a:t>
            </a:r>
            <a:r>
              <a:rPr lang="es-ES" dirty="0">
                <a:solidFill>
                  <a:prstClr val="black"/>
                </a:solidFill>
                <a:latin typeface="Arial" charset="0"/>
                <a:ea typeface="SimSun" charset="0"/>
                <a:cs typeface="SimSun" charset="0"/>
              </a:rPr>
              <a:t>)</a:t>
            </a:r>
          </a:p>
          <a:p>
            <a:pPr marL="533387" lvl="1" indent="0" defTabSz="914377">
              <a:lnSpc>
                <a:spcPct val="90000"/>
              </a:lnSpc>
              <a:buNone/>
              <a:defRPr/>
            </a:pPr>
            <a:r>
              <a:rPr lang="es-ES" dirty="0">
                <a:solidFill>
                  <a:prstClr val="black"/>
                </a:solidFill>
                <a:latin typeface="Arial" charset="0"/>
                <a:ea typeface="SimSun" charset="0"/>
                <a:cs typeface="SimSun" charset="0"/>
              </a:rPr>
              <a:t> - CAD – 3 </a:t>
            </a:r>
            <a:r>
              <a:rPr lang="es-ES" dirty="0" err="1">
                <a:solidFill>
                  <a:prstClr val="black"/>
                </a:solidFill>
                <a:latin typeface="Arial" charset="0"/>
                <a:ea typeface="SimSun" charset="0"/>
                <a:cs typeface="SimSun" charset="0"/>
              </a:rPr>
              <a:t>vessel</a:t>
            </a:r>
            <a:r>
              <a:rPr lang="es-ES" dirty="0">
                <a:solidFill>
                  <a:prstClr val="black"/>
                </a:solidFill>
                <a:latin typeface="Arial" charset="0"/>
                <a:ea typeface="SimSun" charset="0"/>
                <a:cs typeface="SimSun" charset="0"/>
              </a:rPr>
              <a:t> re-</a:t>
            </a:r>
            <a:r>
              <a:rPr lang="es-ES" dirty="0" err="1">
                <a:solidFill>
                  <a:prstClr val="black"/>
                </a:solidFill>
                <a:latin typeface="Arial" charset="0"/>
                <a:ea typeface="SimSun" charset="0"/>
                <a:cs typeface="SimSun" charset="0"/>
              </a:rPr>
              <a:t>vascularization</a:t>
            </a:r>
            <a:r>
              <a:rPr lang="es-ES" dirty="0">
                <a:solidFill>
                  <a:prstClr val="black"/>
                </a:solidFill>
                <a:latin typeface="Arial" charset="0"/>
                <a:ea typeface="SimSun" charset="0"/>
                <a:cs typeface="SimSun" charset="0"/>
              </a:rPr>
              <a:t> </a:t>
            </a:r>
            <a:r>
              <a:rPr lang="es-ES" dirty="0" err="1">
                <a:solidFill>
                  <a:prstClr val="black"/>
                </a:solidFill>
                <a:latin typeface="Arial" charset="0"/>
                <a:ea typeface="SimSun" charset="0"/>
                <a:cs typeface="SimSun" charset="0"/>
              </a:rPr>
              <a:t>surgery</a:t>
            </a:r>
            <a:r>
              <a:rPr lang="es-ES" dirty="0">
                <a:solidFill>
                  <a:prstClr val="black"/>
                </a:solidFill>
                <a:latin typeface="Arial" charset="0"/>
                <a:ea typeface="SimSun" charset="0"/>
                <a:cs typeface="SimSun" charset="0"/>
              </a:rPr>
              <a:t> in </a:t>
            </a:r>
            <a:r>
              <a:rPr lang="es-ES" dirty="0" err="1">
                <a:solidFill>
                  <a:prstClr val="black"/>
                </a:solidFill>
                <a:latin typeface="Arial" charset="0"/>
                <a:ea typeface="SimSun" charset="0"/>
                <a:cs typeface="SimSun" charset="0"/>
              </a:rPr>
              <a:t>Aug</a:t>
            </a:r>
            <a:r>
              <a:rPr lang="es-ES" dirty="0">
                <a:solidFill>
                  <a:prstClr val="black"/>
                </a:solidFill>
                <a:latin typeface="Arial" charset="0"/>
                <a:ea typeface="SimSun" charset="0"/>
                <a:cs typeface="SimSun" charset="0"/>
              </a:rPr>
              <a:t> 2009</a:t>
            </a:r>
          </a:p>
          <a:p>
            <a:pPr marL="342891" indent="-342891" defTabSz="914377">
              <a:lnSpc>
                <a:spcPct val="90000"/>
              </a:lnSpc>
              <a:buFont typeface="Wingdings" charset="2"/>
              <a:buChar char="Ø"/>
              <a:defRPr/>
            </a:pPr>
            <a:r>
              <a:rPr lang="es-ES" sz="2400" dirty="0">
                <a:solidFill>
                  <a:prstClr val="black"/>
                </a:solidFill>
                <a:latin typeface="Arial" charset="0"/>
                <a:ea typeface="SimSun" charset="0"/>
                <a:cs typeface="SimSun" charset="0"/>
              </a:rPr>
              <a:t>  </a:t>
            </a:r>
            <a:r>
              <a:rPr lang="es-ES" sz="2400" dirty="0" err="1">
                <a:solidFill>
                  <a:prstClr val="black"/>
                </a:solidFill>
                <a:latin typeface="Arial" charset="0"/>
                <a:ea typeface="SimSun" charset="0"/>
                <a:cs typeface="SimSun" charset="0"/>
              </a:rPr>
              <a:t>Jan</a:t>
            </a:r>
            <a:r>
              <a:rPr lang="es-ES" sz="2400" dirty="0">
                <a:solidFill>
                  <a:prstClr val="black"/>
                </a:solidFill>
                <a:latin typeface="Arial" charset="0"/>
                <a:ea typeface="SimSun" charset="0"/>
                <a:cs typeface="SimSun" charset="0"/>
              </a:rPr>
              <a:t> 2018: </a:t>
            </a:r>
          </a:p>
          <a:p>
            <a:pPr marL="0" indent="0" defTabSz="914377">
              <a:lnSpc>
                <a:spcPct val="90000"/>
              </a:lnSpc>
              <a:buNone/>
              <a:defRPr/>
            </a:pPr>
            <a:r>
              <a:rPr lang="es-ES" sz="2400" dirty="0">
                <a:solidFill>
                  <a:prstClr val="black"/>
                </a:solidFill>
                <a:latin typeface="Arial" charset="0"/>
                <a:ea typeface="SimSun" charset="0"/>
                <a:cs typeface="SimSun" charset="0"/>
              </a:rPr>
              <a:t>       - Cervical </a:t>
            </a:r>
            <a:r>
              <a:rPr lang="es-ES" sz="2400" dirty="0" err="1">
                <a:solidFill>
                  <a:prstClr val="black"/>
                </a:solidFill>
                <a:latin typeface="Arial" charset="0"/>
                <a:ea typeface="SimSun" charset="0"/>
                <a:cs typeface="SimSun" charset="0"/>
              </a:rPr>
              <a:t>pain</a:t>
            </a:r>
            <a:r>
              <a:rPr lang="es-ES" sz="2400" dirty="0">
                <a:solidFill>
                  <a:prstClr val="black"/>
                </a:solidFill>
                <a:latin typeface="Arial" charset="0"/>
                <a:ea typeface="SimSun" charset="0"/>
                <a:cs typeface="SimSun" charset="0"/>
              </a:rPr>
              <a:t> (2 </a:t>
            </a:r>
            <a:r>
              <a:rPr lang="es-ES" sz="2400" dirty="0" err="1">
                <a:solidFill>
                  <a:prstClr val="black"/>
                </a:solidFill>
                <a:latin typeface="Arial" charset="0"/>
                <a:ea typeface="SimSun" charset="0"/>
                <a:cs typeface="SimSun" charset="0"/>
              </a:rPr>
              <a:t>months</a:t>
            </a:r>
            <a:r>
              <a:rPr lang="es-ES" sz="2400" dirty="0">
                <a:solidFill>
                  <a:prstClr val="black"/>
                </a:solidFill>
                <a:latin typeface="Arial" charset="0"/>
                <a:ea typeface="SimSun" charset="0"/>
                <a:cs typeface="SimSun" charset="0"/>
              </a:rPr>
              <a:t>)</a:t>
            </a:r>
          </a:p>
          <a:p>
            <a:pPr marL="0" indent="0" defTabSz="914377">
              <a:lnSpc>
                <a:spcPct val="90000"/>
              </a:lnSpc>
              <a:buNone/>
              <a:defRPr/>
            </a:pPr>
            <a:r>
              <a:rPr lang="es-ES" sz="2400" dirty="0">
                <a:solidFill>
                  <a:prstClr val="black"/>
                </a:solidFill>
                <a:latin typeface="Arial" charset="0"/>
                <a:ea typeface="SimSun" charset="0"/>
                <a:cs typeface="SimSun" charset="0"/>
              </a:rPr>
              <a:t>       - </a:t>
            </a:r>
            <a:r>
              <a:rPr lang="es-ES" sz="2400" dirty="0" err="1">
                <a:solidFill>
                  <a:prstClr val="black"/>
                </a:solidFill>
                <a:latin typeface="Arial" charset="0"/>
                <a:ea typeface="SimSun" charset="0"/>
                <a:cs typeface="SimSun" charset="0"/>
              </a:rPr>
              <a:t>Stage</a:t>
            </a:r>
            <a:r>
              <a:rPr lang="es-ES" sz="2400" dirty="0">
                <a:solidFill>
                  <a:prstClr val="black"/>
                </a:solidFill>
                <a:latin typeface="Arial" charset="0"/>
                <a:ea typeface="SimSun" charset="0"/>
                <a:cs typeface="SimSun" charset="0"/>
              </a:rPr>
              <a:t> IV SCLC of </a:t>
            </a:r>
            <a:r>
              <a:rPr lang="es-ES" sz="2400" dirty="0" err="1">
                <a:solidFill>
                  <a:prstClr val="black"/>
                </a:solidFill>
                <a:latin typeface="Arial" charset="0"/>
                <a:ea typeface="SimSun" charset="0"/>
                <a:cs typeface="SimSun" charset="0"/>
              </a:rPr>
              <a:t>the</a:t>
            </a:r>
            <a:r>
              <a:rPr lang="es-ES" sz="2400" dirty="0">
                <a:solidFill>
                  <a:prstClr val="black"/>
                </a:solidFill>
                <a:latin typeface="Arial" charset="0"/>
                <a:ea typeface="SimSun" charset="0"/>
                <a:cs typeface="SimSun" charset="0"/>
              </a:rPr>
              <a:t> RLL </a:t>
            </a:r>
            <a:r>
              <a:rPr lang="es-ES" sz="2400" dirty="0" err="1">
                <a:solidFill>
                  <a:prstClr val="black"/>
                </a:solidFill>
                <a:latin typeface="Arial" charset="0"/>
                <a:ea typeface="SimSun" charset="0"/>
                <a:cs typeface="SimSun" charset="0"/>
              </a:rPr>
              <a:t>with</a:t>
            </a:r>
            <a:r>
              <a:rPr lang="es-ES" sz="2400" dirty="0">
                <a:solidFill>
                  <a:prstClr val="black"/>
                </a:solidFill>
                <a:latin typeface="Arial" charset="0"/>
                <a:ea typeface="SimSun" charset="0"/>
                <a:cs typeface="SimSun" charset="0"/>
              </a:rPr>
              <a:t> </a:t>
            </a:r>
            <a:r>
              <a:rPr lang="es-ES" sz="2400" dirty="0" err="1">
                <a:solidFill>
                  <a:prstClr val="black"/>
                </a:solidFill>
                <a:latin typeface="Arial" charset="0"/>
                <a:ea typeface="SimSun" charset="0"/>
                <a:cs typeface="SimSun" charset="0"/>
              </a:rPr>
              <a:t>spinal</a:t>
            </a:r>
            <a:r>
              <a:rPr lang="es-ES" sz="2400" dirty="0">
                <a:solidFill>
                  <a:prstClr val="black"/>
                </a:solidFill>
                <a:latin typeface="Arial" charset="0"/>
                <a:ea typeface="SimSun" charset="0"/>
                <a:cs typeface="SimSun" charset="0"/>
              </a:rPr>
              <a:t> </a:t>
            </a:r>
            <a:r>
              <a:rPr lang="es-ES" sz="2400" dirty="0" err="1">
                <a:solidFill>
                  <a:prstClr val="black"/>
                </a:solidFill>
                <a:latin typeface="Arial" charset="0"/>
                <a:ea typeface="SimSun" charset="0"/>
                <a:cs typeface="SimSun" charset="0"/>
              </a:rPr>
              <a:t>cord</a:t>
            </a:r>
            <a:r>
              <a:rPr lang="es-ES" sz="2400" dirty="0">
                <a:solidFill>
                  <a:prstClr val="black"/>
                </a:solidFill>
                <a:latin typeface="Arial" charset="0"/>
                <a:ea typeface="SimSun" charset="0"/>
                <a:cs typeface="SimSun" charset="0"/>
              </a:rPr>
              <a:t> </a:t>
            </a:r>
            <a:r>
              <a:rPr lang="es-ES" sz="2400" dirty="0" err="1">
                <a:solidFill>
                  <a:prstClr val="black"/>
                </a:solidFill>
                <a:latin typeface="Arial" charset="0"/>
                <a:ea typeface="SimSun" charset="0"/>
                <a:cs typeface="SimSun" charset="0"/>
              </a:rPr>
              <a:t>compression</a:t>
            </a:r>
            <a:r>
              <a:rPr lang="es-ES" sz="2400" dirty="0">
                <a:solidFill>
                  <a:prstClr val="black"/>
                </a:solidFill>
                <a:latin typeface="Arial" charset="0"/>
                <a:ea typeface="SimSun" charset="0"/>
                <a:cs typeface="SimSun" charset="0"/>
              </a:rPr>
              <a:t> (C6)</a:t>
            </a:r>
          </a:p>
          <a:p>
            <a:pPr marL="0" indent="0" defTabSz="914377">
              <a:lnSpc>
                <a:spcPct val="90000"/>
              </a:lnSpc>
              <a:buNone/>
              <a:defRPr/>
            </a:pPr>
            <a:r>
              <a:rPr lang="es-ES" sz="2400" dirty="0">
                <a:solidFill>
                  <a:prstClr val="black"/>
                </a:solidFill>
                <a:latin typeface="Arial" charset="0"/>
                <a:ea typeface="SimSun" charset="0"/>
                <a:cs typeface="SimSun" charset="0"/>
              </a:rPr>
              <a:t>       - Local Hospital: </a:t>
            </a:r>
            <a:r>
              <a:rPr lang="es-ES" sz="2400" b="1" dirty="0" err="1">
                <a:solidFill>
                  <a:srgbClr val="1B09EE"/>
                </a:solidFill>
                <a:latin typeface="Arial" charset="0"/>
                <a:ea typeface="SimSun" charset="0"/>
                <a:cs typeface="SimSun" charset="0"/>
              </a:rPr>
              <a:t>Radiation</a:t>
            </a:r>
            <a:r>
              <a:rPr lang="es-ES" sz="2400" b="1" dirty="0">
                <a:solidFill>
                  <a:srgbClr val="1B09EE"/>
                </a:solidFill>
                <a:latin typeface="Arial" charset="0"/>
                <a:ea typeface="SimSun" charset="0"/>
                <a:cs typeface="SimSun" charset="0"/>
              </a:rPr>
              <a:t> </a:t>
            </a:r>
            <a:r>
              <a:rPr lang="es-ES" sz="2400" b="1" dirty="0" err="1">
                <a:solidFill>
                  <a:srgbClr val="1B09EE"/>
                </a:solidFill>
                <a:latin typeface="Arial" charset="0"/>
                <a:ea typeface="SimSun" charset="0"/>
                <a:cs typeface="SimSun" charset="0"/>
              </a:rPr>
              <a:t>therapy</a:t>
            </a:r>
            <a:r>
              <a:rPr lang="es-ES" sz="2400" b="1" dirty="0">
                <a:solidFill>
                  <a:srgbClr val="1B09EE"/>
                </a:solidFill>
                <a:latin typeface="Arial" charset="0"/>
                <a:ea typeface="SimSun" charset="0"/>
                <a:cs typeface="SimSun" charset="0"/>
              </a:rPr>
              <a:t> (10 x 300 </a:t>
            </a:r>
            <a:r>
              <a:rPr lang="es-ES" sz="2400" b="1" dirty="0" err="1">
                <a:solidFill>
                  <a:srgbClr val="1B09EE"/>
                </a:solidFill>
                <a:latin typeface="Arial" charset="0"/>
                <a:ea typeface="SimSun" charset="0"/>
                <a:cs typeface="SimSun" charset="0"/>
              </a:rPr>
              <a:t>cGy</a:t>
            </a:r>
            <a:r>
              <a:rPr lang="es-ES" sz="2400" b="1" dirty="0">
                <a:solidFill>
                  <a:srgbClr val="1B09EE"/>
                </a:solidFill>
                <a:latin typeface="Arial" charset="0"/>
                <a:ea typeface="SimSun" charset="0"/>
                <a:cs typeface="SimSun" charset="0"/>
              </a:rPr>
              <a:t>) </a:t>
            </a:r>
          </a:p>
          <a:p>
            <a:pPr marL="0" indent="0" defTabSz="914377">
              <a:lnSpc>
                <a:spcPct val="90000"/>
              </a:lnSpc>
              <a:buNone/>
              <a:defRPr/>
            </a:pPr>
            <a:r>
              <a:rPr lang="es-ES" sz="2400" dirty="0">
                <a:solidFill>
                  <a:prstClr val="black"/>
                </a:solidFill>
                <a:latin typeface="Arial" charset="0"/>
                <a:ea typeface="SimSun" charset="0"/>
                <a:cs typeface="SimSun" charset="0"/>
              </a:rPr>
              <a:t>  </a:t>
            </a:r>
          </a:p>
        </p:txBody>
      </p:sp>
      <p:sp>
        <p:nvSpPr>
          <p:cNvPr id="6" name="TextBox 5">
            <a:extLst>
              <a:ext uri="{FF2B5EF4-FFF2-40B4-BE49-F238E27FC236}">
                <a16:creationId xmlns:a16="http://schemas.microsoft.com/office/drawing/2014/main" id="{3A63C936-E88A-4A4E-ABB2-E85C30E3B237}"/>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397439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141156" y="17112"/>
            <a:ext cx="9805977" cy="3217713"/>
          </a:xfrm>
          <a:prstGeom prst="rect">
            <a:avLst/>
          </a:prstGeom>
        </p:spPr>
      </p:pic>
      <p:pic>
        <p:nvPicPr>
          <p:cNvPr id="5" name="Imagen 4">
            <a:extLst>
              <a:ext uri="{FF2B5EF4-FFF2-40B4-BE49-F238E27FC236}">
                <a16:creationId xmlns:a16="http://schemas.microsoft.com/office/drawing/2014/main" id="{CE494B5E-1F47-6042-BFBF-79F28BCE84B9}"/>
              </a:ext>
            </a:extLst>
          </p:cNvPr>
          <p:cNvPicPr>
            <a:picLocks noChangeAspect="1"/>
          </p:cNvPicPr>
          <p:nvPr/>
        </p:nvPicPr>
        <p:blipFill>
          <a:blip r:embed="rId3"/>
          <a:stretch>
            <a:fillRect/>
          </a:stretch>
        </p:blipFill>
        <p:spPr>
          <a:xfrm>
            <a:off x="1115489" y="3411166"/>
            <a:ext cx="9831644" cy="3251743"/>
          </a:xfrm>
          <a:prstGeom prst="rect">
            <a:avLst/>
          </a:prstGeom>
        </p:spPr>
      </p:pic>
      <p:sp>
        <p:nvSpPr>
          <p:cNvPr id="7" name="CuadroTexto 6">
            <a:extLst>
              <a:ext uri="{FF2B5EF4-FFF2-40B4-BE49-F238E27FC236}">
                <a16:creationId xmlns:a16="http://schemas.microsoft.com/office/drawing/2014/main" id="{CD8A9E81-39C3-CE40-A68F-30DC0DB5D640}"/>
              </a:ext>
            </a:extLst>
          </p:cNvPr>
          <p:cNvSpPr txBox="1"/>
          <p:nvPr/>
        </p:nvSpPr>
        <p:spPr>
          <a:xfrm>
            <a:off x="2553906" y="3093653"/>
            <a:ext cx="7203703" cy="420564"/>
          </a:xfrm>
          <a:prstGeom prst="rect">
            <a:avLst/>
          </a:prstGeom>
          <a:solidFill>
            <a:srgbClr val="FF0000"/>
          </a:solidFill>
        </p:spPr>
        <p:txBody>
          <a:bodyPr wrap="none" rtlCol="0">
            <a:spAutoFit/>
          </a:bodyPr>
          <a:lstStyle/>
          <a:p>
            <a:r>
              <a:rPr lang="es-ES" sz="2133" b="1" dirty="0">
                <a:solidFill>
                  <a:schemeClr val="bg1"/>
                </a:solidFill>
              </a:rPr>
              <a:t>June 2020  - 2 </a:t>
            </a:r>
            <a:r>
              <a:rPr lang="es-ES" sz="2133" b="1" dirty="0" err="1">
                <a:solidFill>
                  <a:schemeClr val="bg1"/>
                </a:solidFill>
              </a:rPr>
              <a:t>courses</a:t>
            </a:r>
            <a:r>
              <a:rPr lang="es-ES" sz="2133" b="1" dirty="0">
                <a:solidFill>
                  <a:schemeClr val="bg1"/>
                </a:solidFill>
              </a:rPr>
              <a:t> </a:t>
            </a:r>
            <a:r>
              <a:rPr lang="es-ES" sz="2133" b="1" dirty="0" err="1">
                <a:solidFill>
                  <a:schemeClr val="bg1"/>
                </a:solidFill>
              </a:rPr>
              <a:t>Cb</a:t>
            </a:r>
            <a:r>
              <a:rPr lang="es-ES" sz="2133" b="1" dirty="0">
                <a:solidFill>
                  <a:schemeClr val="bg1"/>
                </a:solidFill>
              </a:rPr>
              <a:t>/VP-16/Atezo  - </a:t>
            </a:r>
            <a:r>
              <a:rPr lang="es-ES" sz="2133" b="1" dirty="0" err="1">
                <a:solidFill>
                  <a:schemeClr val="bg1"/>
                </a:solidFill>
              </a:rPr>
              <a:t>August</a:t>
            </a:r>
            <a:r>
              <a:rPr lang="es-ES" sz="2133" b="1" dirty="0">
                <a:solidFill>
                  <a:schemeClr val="bg1"/>
                </a:solidFill>
              </a:rPr>
              <a:t> 2020 </a:t>
            </a:r>
          </a:p>
        </p:txBody>
      </p:sp>
      <p:sp>
        <p:nvSpPr>
          <p:cNvPr id="6" name="TextBox 5">
            <a:extLst>
              <a:ext uri="{FF2B5EF4-FFF2-40B4-BE49-F238E27FC236}">
                <a16:creationId xmlns:a16="http://schemas.microsoft.com/office/drawing/2014/main" id="{3EADA4A5-CFDE-9346-9E2A-F79115176D2D}"/>
              </a:ext>
            </a:extLst>
          </p:cNvPr>
          <p:cNvSpPr txBox="1"/>
          <p:nvPr/>
        </p:nvSpPr>
        <p:spPr>
          <a:xfrm>
            <a:off x="36513" y="6615449"/>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941768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1039529" y="162943"/>
            <a:ext cx="9920439" cy="3006839"/>
          </a:xfrm>
          <a:prstGeom prst="rect">
            <a:avLst/>
          </a:prstGeom>
        </p:spPr>
      </p:pic>
      <p:pic>
        <p:nvPicPr>
          <p:cNvPr id="5" name="Marcador de contenido 3">
            <a:extLst>
              <a:ext uri="{FF2B5EF4-FFF2-40B4-BE49-F238E27FC236}">
                <a16:creationId xmlns:a16="http://schemas.microsoft.com/office/drawing/2014/main" id="{9BE801DD-73CE-BA4B-8975-5CBE9D3062A9}"/>
              </a:ext>
            </a:extLst>
          </p:cNvPr>
          <p:cNvPicPr>
            <a:picLocks noChangeAspect="1"/>
          </p:cNvPicPr>
          <p:nvPr/>
        </p:nvPicPr>
        <p:blipFill>
          <a:blip r:embed="rId3"/>
          <a:stretch>
            <a:fillRect/>
          </a:stretch>
        </p:blipFill>
        <p:spPr>
          <a:xfrm>
            <a:off x="1039529" y="3411183"/>
            <a:ext cx="9920439" cy="3006839"/>
          </a:xfrm>
          <a:prstGeom prst="rect">
            <a:avLst/>
          </a:prstGeom>
        </p:spPr>
      </p:pic>
      <p:sp>
        <p:nvSpPr>
          <p:cNvPr id="6" name="CuadroTexto 5">
            <a:extLst>
              <a:ext uri="{FF2B5EF4-FFF2-40B4-BE49-F238E27FC236}">
                <a16:creationId xmlns:a16="http://schemas.microsoft.com/office/drawing/2014/main" id="{F0AFAD1E-3A46-B147-B899-98B3B7DAB66D}"/>
              </a:ext>
            </a:extLst>
          </p:cNvPr>
          <p:cNvSpPr txBox="1"/>
          <p:nvPr/>
        </p:nvSpPr>
        <p:spPr>
          <a:xfrm>
            <a:off x="2553906" y="3027393"/>
            <a:ext cx="7203703" cy="420564"/>
          </a:xfrm>
          <a:prstGeom prst="rect">
            <a:avLst/>
          </a:prstGeom>
          <a:solidFill>
            <a:srgbClr val="FF0000"/>
          </a:solidFill>
        </p:spPr>
        <p:txBody>
          <a:bodyPr wrap="none" rtlCol="0">
            <a:spAutoFit/>
          </a:bodyPr>
          <a:lstStyle/>
          <a:p>
            <a:r>
              <a:rPr lang="es-ES" sz="2133" b="1" dirty="0">
                <a:solidFill>
                  <a:schemeClr val="bg1"/>
                </a:solidFill>
              </a:rPr>
              <a:t>June 2020  - 2 </a:t>
            </a:r>
            <a:r>
              <a:rPr lang="es-ES" sz="2133" b="1" dirty="0" err="1">
                <a:solidFill>
                  <a:schemeClr val="bg1"/>
                </a:solidFill>
              </a:rPr>
              <a:t>courses</a:t>
            </a:r>
            <a:r>
              <a:rPr lang="es-ES" sz="2133" b="1" dirty="0">
                <a:solidFill>
                  <a:schemeClr val="bg1"/>
                </a:solidFill>
              </a:rPr>
              <a:t> </a:t>
            </a:r>
            <a:r>
              <a:rPr lang="es-ES" sz="2133" b="1" dirty="0" err="1">
                <a:solidFill>
                  <a:schemeClr val="bg1"/>
                </a:solidFill>
              </a:rPr>
              <a:t>Cb</a:t>
            </a:r>
            <a:r>
              <a:rPr lang="es-ES" sz="2133" b="1" dirty="0">
                <a:solidFill>
                  <a:schemeClr val="bg1"/>
                </a:solidFill>
              </a:rPr>
              <a:t>/VP-16/Atezo  - </a:t>
            </a:r>
            <a:r>
              <a:rPr lang="es-ES" sz="2133" b="1" dirty="0" err="1">
                <a:solidFill>
                  <a:schemeClr val="bg1"/>
                </a:solidFill>
              </a:rPr>
              <a:t>August</a:t>
            </a:r>
            <a:r>
              <a:rPr lang="es-ES" sz="2133" b="1" dirty="0">
                <a:solidFill>
                  <a:schemeClr val="bg1"/>
                </a:solidFill>
              </a:rPr>
              <a:t> 2020 </a:t>
            </a:r>
          </a:p>
        </p:txBody>
      </p:sp>
      <p:sp>
        <p:nvSpPr>
          <p:cNvPr id="7" name="TextBox 6">
            <a:extLst>
              <a:ext uri="{FF2B5EF4-FFF2-40B4-BE49-F238E27FC236}">
                <a16:creationId xmlns:a16="http://schemas.microsoft.com/office/drawing/2014/main" id="{28AA0282-A644-BD4E-BB81-FB3B8E599E02}"/>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38566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595314" y="1543051"/>
            <a:ext cx="11001375" cy="3771900"/>
          </a:xfrm>
          <a:prstGeom prst="rect">
            <a:avLst/>
          </a:prstGeom>
        </p:spPr>
      </p:pic>
      <p:sp>
        <p:nvSpPr>
          <p:cNvPr id="5" name="CuadroTexto 4">
            <a:extLst>
              <a:ext uri="{FF2B5EF4-FFF2-40B4-BE49-F238E27FC236}">
                <a16:creationId xmlns:a16="http://schemas.microsoft.com/office/drawing/2014/main" id="{6238FD62-48F1-814B-8A19-0F42B8A88EE0}"/>
              </a:ext>
            </a:extLst>
          </p:cNvPr>
          <p:cNvSpPr txBox="1"/>
          <p:nvPr/>
        </p:nvSpPr>
        <p:spPr>
          <a:xfrm>
            <a:off x="2553906" y="785260"/>
            <a:ext cx="7203703" cy="420564"/>
          </a:xfrm>
          <a:prstGeom prst="rect">
            <a:avLst/>
          </a:prstGeom>
          <a:solidFill>
            <a:srgbClr val="FF0000"/>
          </a:solidFill>
        </p:spPr>
        <p:txBody>
          <a:bodyPr wrap="none" rtlCol="0">
            <a:spAutoFit/>
          </a:bodyPr>
          <a:lstStyle/>
          <a:p>
            <a:r>
              <a:rPr lang="es-ES" sz="2133" b="1" dirty="0">
                <a:solidFill>
                  <a:schemeClr val="bg1"/>
                </a:solidFill>
              </a:rPr>
              <a:t>June 2020  - 2 </a:t>
            </a:r>
            <a:r>
              <a:rPr lang="es-ES" sz="2133" b="1" dirty="0" err="1">
                <a:solidFill>
                  <a:schemeClr val="bg1"/>
                </a:solidFill>
              </a:rPr>
              <a:t>courses</a:t>
            </a:r>
            <a:r>
              <a:rPr lang="es-ES" sz="2133" b="1" dirty="0">
                <a:solidFill>
                  <a:schemeClr val="bg1"/>
                </a:solidFill>
              </a:rPr>
              <a:t> </a:t>
            </a:r>
            <a:r>
              <a:rPr lang="es-ES" sz="2133" b="1" dirty="0" err="1">
                <a:solidFill>
                  <a:schemeClr val="bg1"/>
                </a:solidFill>
              </a:rPr>
              <a:t>Cb</a:t>
            </a:r>
            <a:r>
              <a:rPr lang="es-ES" sz="2133" b="1" dirty="0">
                <a:solidFill>
                  <a:schemeClr val="bg1"/>
                </a:solidFill>
              </a:rPr>
              <a:t>/VP-16/Atezo  - </a:t>
            </a:r>
            <a:r>
              <a:rPr lang="es-ES" sz="2133" b="1" dirty="0" err="1">
                <a:solidFill>
                  <a:schemeClr val="bg1"/>
                </a:solidFill>
              </a:rPr>
              <a:t>August</a:t>
            </a:r>
            <a:r>
              <a:rPr lang="es-ES" sz="2133" b="1" dirty="0">
                <a:solidFill>
                  <a:schemeClr val="bg1"/>
                </a:solidFill>
              </a:rPr>
              <a:t> 2020 </a:t>
            </a:r>
          </a:p>
        </p:txBody>
      </p:sp>
      <p:sp>
        <p:nvSpPr>
          <p:cNvPr id="6" name="TextBox 5">
            <a:extLst>
              <a:ext uri="{FF2B5EF4-FFF2-40B4-BE49-F238E27FC236}">
                <a16:creationId xmlns:a16="http://schemas.microsoft.com/office/drawing/2014/main" id="{F1595315-AB23-F943-9798-5317D6A31934}"/>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399446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lstStyle/>
          <a:p>
            <a:endParaRPr lang="es-ES"/>
          </a:p>
        </p:txBody>
      </p:sp>
      <p:pic>
        <p:nvPicPr>
          <p:cNvPr id="4" name="Imagen 3"/>
          <p:cNvPicPr>
            <a:picLocks noChangeAspect="1"/>
          </p:cNvPicPr>
          <p:nvPr/>
        </p:nvPicPr>
        <p:blipFill>
          <a:blip r:embed="rId2"/>
          <a:stretch>
            <a:fillRect/>
          </a:stretch>
        </p:blipFill>
        <p:spPr>
          <a:xfrm>
            <a:off x="431801" y="1286806"/>
            <a:ext cx="3470072" cy="1972951"/>
          </a:xfrm>
          <a:prstGeom prst="rect">
            <a:avLst/>
          </a:prstGeom>
        </p:spPr>
      </p:pic>
      <p:pic>
        <p:nvPicPr>
          <p:cNvPr id="5" name="Imagen 4"/>
          <p:cNvPicPr>
            <a:picLocks noChangeAspect="1"/>
          </p:cNvPicPr>
          <p:nvPr/>
        </p:nvPicPr>
        <p:blipFill>
          <a:blip r:embed="rId3"/>
          <a:stretch>
            <a:fillRect/>
          </a:stretch>
        </p:blipFill>
        <p:spPr>
          <a:xfrm>
            <a:off x="4284927" y="1286805"/>
            <a:ext cx="3008879" cy="2043192"/>
          </a:xfrm>
          <a:prstGeom prst="rect">
            <a:avLst/>
          </a:prstGeom>
        </p:spPr>
      </p:pic>
      <p:pic>
        <p:nvPicPr>
          <p:cNvPr id="6" name="Imagen 5"/>
          <p:cNvPicPr>
            <a:picLocks noChangeAspect="1"/>
          </p:cNvPicPr>
          <p:nvPr/>
        </p:nvPicPr>
        <p:blipFill>
          <a:blip r:embed="rId4"/>
          <a:stretch>
            <a:fillRect/>
          </a:stretch>
        </p:blipFill>
        <p:spPr>
          <a:xfrm>
            <a:off x="7805629" y="1276450"/>
            <a:ext cx="3192839" cy="2152551"/>
          </a:xfrm>
          <a:prstGeom prst="rect">
            <a:avLst/>
          </a:prstGeom>
        </p:spPr>
      </p:pic>
      <p:pic>
        <p:nvPicPr>
          <p:cNvPr id="7" name="Imagen 6"/>
          <p:cNvPicPr>
            <a:picLocks noChangeAspect="1"/>
          </p:cNvPicPr>
          <p:nvPr/>
        </p:nvPicPr>
        <p:blipFill>
          <a:blip r:embed="rId5"/>
          <a:stretch>
            <a:fillRect/>
          </a:stretch>
        </p:blipFill>
        <p:spPr>
          <a:xfrm>
            <a:off x="431797" y="3978442"/>
            <a:ext cx="3470072" cy="2455265"/>
          </a:xfrm>
          <a:prstGeom prst="rect">
            <a:avLst/>
          </a:prstGeom>
        </p:spPr>
      </p:pic>
      <p:pic>
        <p:nvPicPr>
          <p:cNvPr id="8" name="Imagen 7"/>
          <p:cNvPicPr>
            <a:picLocks noChangeAspect="1"/>
          </p:cNvPicPr>
          <p:nvPr/>
        </p:nvPicPr>
        <p:blipFill rotWithShape="1">
          <a:blip r:embed="rId6"/>
          <a:srcRect l="5556"/>
          <a:stretch/>
        </p:blipFill>
        <p:spPr>
          <a:xfrm>
            <a:off x="4284929" y="3978443"/>
            <a:ext cx="3008880" cy="2389415"/>
          </a:xfrm>
          <a:prstGeom prst="rect">
            <a:avLst/>
          </a:prstGeom>
        </p:spPr>
      </p:pic>
      <p:pic>
        <p:nvPicPr>
          <p:cNvPr id="9" name="Imagen 8"/>
          <p:cNvPicPr>
            <a:picLocks noChangeAspect="1"/>
          </p:cNvPicPr>
          <p:nvPr/>
        </p:nvPicPr>
        <p:blipFill>
          <a:blip r:embed="rId7"/>
          <a:stretch>
            <a:fillRect/>
          </a:stretch>
        </p:blipFill>
        <p:spPr>
          <a:xfrm>
            <a:off x="7805630" y="3978441"/>
            <a:ext cx="3192839" cy="2272059"/>
          </a:xfrm>
          <a:prstGeom prst="rect">
            <a:avLst/>
          </a:prstGeom>
        </p:spPr>
      </p:pic>
      <p:sp>
        <p:nvSpPr>
          <p:cNvPr id="10" name="CuadroTexto 9">
            <a:extLst>
              <a:ext uri="{FF2B5EF4-FFF2-40B4-BE49-F238E27FC236}">
                <a16:creationId xmlns:a16="http://schemas.microsoft.com/office/drawing/2014/main" id="{CB7A144F-990C-7E4E-80D2-12E815C2C42E}"/>
              </a:ext>
            </a:extLst>
          </p:cNvPr>
          <p:cNvSpPr txBox="1"/>
          <p:nvPr/>
        </p:nvSpPr>
        <p:spPr>
          <a:xfrm>
            <a:off x="3978447" y="336081"/>
            <a:ext cx="3555782" cy="420564"/>
          </a:xfrm>
          <a:prstGeom prst="rect">
            <a:avLst/>
          </a:prstGeom>
          <a:solidFill>
            <a:srgbClr val="FF0000"/>
          </a:solidFill>
        </p:spPr>
        <p:txBody>
          <a:bodyPr wrap="none" rtlCol="0">
            <a:spAutoFit/>
          </a:bodyPr>
          <a:lstStyle/>
          <a:p>
            <a:r>
              <a:rPr lang="es-ES" sz="2133" b="1" dirty="0">
                <a:solidFill>
                  <a:schemeClr val="bg1"/>
                </a:solidFill>
              </a:rPr>
              <a:t>LAST CT </a:t>
            </a:r>
            <a:r>
              <a:rPr lang="es-ES" sz="2133" b="1" dirty="0" err="1">
                <a:solidFill>
                  <a:schemeClr val="bg1"/>
                </a:solidFill>
              </a:rPr>
              <a:t>Scan</a:t>
            </a:r>
            <a:r>
              <a:rPr lang="es-ES" sz="2133" b="1" dirty="0">
                <a:solidFill>
                  <a:schemeClr val="bg1"/>
                </a:solidFill>
              </a:rPr>
              <a:t> – </a:t>
            </a:r>
            <a:r>
              <a:rPr lang="es-ES" sz="2133" b="1" dirty="0" err="1">
                <a:solidFill>
                  <a:schemeClr val="bg1"/>
                </a:solidFill>
              </a:rPr>
              <a:t>Dec</a:t>
            </a:r>
            <a:r>
              <a:rPr lang="es-ES" sz="2133" b="1" dirty="0">
                <a:solidFill>
                  <a:schemeClr val="bg1"/>
                </a:solidFill>
              </a:rPr>
              <a:t> 2021</a:t>
            </a:r>
          </a:p>
        </p:txBody>
      </p:sp>
      <p:sp>
        <p:nvSpPr>
          <p:cNvPr id="11" name="TextBox 10">
            <a:extLst>
              <a:ext uri="{FF2B5EF4-FFF2-40B4-BE49-F238E27FC236}">
                <a16:creationId xmlns:a16="http://schemas.microsoft.com/office/drawing/2014/main" id="{0DFEBCDD-68E3-734D-B46F-D2E3901519B5}"/>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79790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6258" name="Title 1"/>
          <p:cNvSpPr>
            <a:spLocks noGrp="1" noChangeArrowheads="1"/>
          </p:cNvSpPr>
          <p:nvPr>
            <p:ph type="title"/>
          </p:nvPr>
        </p:nvSpPr>
        <p:spPr>
          <a:xfrm>
            <a:off x="0" y="-5632"/>
            <a:ext cx="12192000" cy="776903"/>
          </a:xfrm>
          <a:noFill/>
        </p:spPr>
        <p:txBody>
          <a:bodyPr anchor="t"/>
          <a:lstStyle/>
          <a:p>
            <a:r>
              <a:rPr lang="en-US" altLang="en-US" dirty="0">
                <a:solidFill>
                  <a:srgbClr val="2123CB"/>
                </a:solidFill>
                <a:latin typeface="+mn-lt"/>
              </a:rPr>
              <a:t>   ES-SCLC – Chemo plus PD-L1 blockade </a:t>
            </a:r>
          </a:p>
        </p:txBody>
      </p:sp>
      <p:sp>
        <p:nvSpPr>
          <p:cNvPr id="5" name="Text Placeholder 2">
            <a:extLst>
              <a:ext uri="{FF2B5EF4-FFF2-40B4-BE49-F238E27FC236}">
                <a16:creationId xmlns:a16="http://schemas.microsoft.com/office/drawing/2014/main" id="{0ECC8784-ABD9-7348-A972-619A94216E36}"/>
              </a:ext>
            </a:extLst>
          </p:cNvPr>
          <p:cNvSpPr txBox="1">
            <a:spLocks/>
          </p:cNvSpPr>
          <p:nvPr/>
        </p:nvSpPr>
        <p:spPr>
          <a:xfrm>
            <a:off x="-1721880" y="5689282"/>
            <a:ext cx="14901557" cy="309231"/>
          </a:xfrm>
        </p:spPr>
        <p:txBody>
          <a:bodyPr/>
          <a:lstStyle>
            <a:defPPr>
              <a:defRPr lang="en-US"/>
            </a:defPPr>
            <a:lvl1pPr marL="0" algn="l" defTabSz="342892" rtl="0" eaLnBrk="1" latinLnBrk="0" hangingPunct="1">
              <a:defRPr sz="1350" kern="1200" smtClean="0">
                <a:solidFill>
                  <a:schemeClr val="tx1"/>
                </a:solidFill>
                <a:latin typeface="Arial" charset="0"/>
                <a:ea typeface="+mn-ea"/>
                <a:cs typeface="+mn-cs"/>
              </a:defRPr>
            </a:lvl1pPr>
            <a:lvl2pPr marL="342892" algn="l" defTabSz="342892" rtl="0" eaLnBrk="1" latinLnBrk="0" hangingPunct="1">
              <a:defRPr sz="1350" kern="1200">
                <a:solidFill>
                  <a:schemeClr val="tx1"/>
                </a:solidFill>
                <a:latin typeface="+mn-lt"/>
                <a:ea typeface="+mn-ea"/>
                <a:cs typeface="+mn-cs"/>
              </a:defRPr>
            </a:lvl2pPr>
            <a:lvl3pPr marL="685783" algn="l" defTabSz="342892" rtl="0" eaLnBrk="1" latinLnBrk="0" hangingPunct="1">
              <a:defRPr sz="1350" kern="1200">
                <a:solidFill>
                  <a:schemeClr val="tx1"/>
                </a:solidFill>
                <a:latin typeface="+mn-lt"/>
                <a:ea typeface="+mn-ea"/>
                <a:cs typeface="+mn-cs"/>
              </a:defRPr>
            </a:lvl3pPr>
            <a:lvl4pPr marL="1028675" algn="l" defTabSz="342892" rtl="0" eaLnBrk="1" latinLnBrk="0" hangingPunct="1">
              <a:defRPr sz="1350" kern="1200">
                <a:solidFill>
                  <a:schemeClr val="tx1"/>
                </a:solidFill>
                <a:latin typeface="+mn-lt"/>
                <a:ea typeface="+mn-ea"/>
                <a:cs typeface="+mn-cs"/>
              </a:defRPr>
            </a:lvl4pPr>
            <a:lvl5pPr marL="1371566" algn="l" defTabSz="342892" rtl="0" eaLnBrk="1" latinLnBrk="0" hangingPunct="1">
              <a:defRPr sz="1350" kern="1200">
                <a:solidFill>
                  <a:schemeClr val="tx1"/>
                </a:solidFill>
                <a:latin typeface="+mn-lt"/>
                <a:ea typeface="+mn-ea"/>
                <a:cs typeface="+mn-cs"/>
              </a:defRPr>
            </a:lvl5pPr>
            <a:lvl6pPr marL="1714457" algn="l" defTabSz="342892" rtl="0" eaLnBrk="1" latinLnBrk="0" hangingPunct="1">
              <a:defRPr sz="1350" kern="1200">
                <a:solidFill>
                  <a:schemeClr val="tx1"/>
                </a:solidFill>
                <a:latin typeface="+mn-lt"/>
                <a:ea typeface="+mn-ea"/>
                <a:cs typeface="+mn-cs"/>
              </a:defRPr>
            </a:lvl6pPr>
            <a:lvl7pPr marL="2057348" algn="l" defTabSz="342892" rtl="0" eaLnBrk="1" latinLnBrk="0" hangingPunct="1">
              <a:defRPr sz="1350" kern="1200">
                <a:solidFill>
                  <a:schemeClr val="tx1"/>
                </a:solidFill>
                <a:latin typeface="+mn-lt"/>
                <a:ea typeface="+mn-ea"/>
                <a:cs typeface="+mn-cs"/>
              </a:defRPr>
            </a:lvl7pPr>
            <a:lvl8pPr marL="2400240" algn="l" defTabSz="342892" rtl="0" eaLnBrk="1" latinLnBrk="0" hangingPunct="1">
              <a:defRPr sz="1350" kern="1200">
                <a:solidFill>
                  <a:schemeClr val="tx1"/>
                </a:solidFill>
                <a:latin typeface="+mn-lt"/>
                <a:ea typeface="+mn-ea"/>
                <a:cs typeface="+mn-cs"/>
              </a:defRPr>
            </a:lvl8pPr>
            <a:lvl9pPr marL="2743132" algn="l" defTabSz="342892" rtl="0" eaLnBrk="1" latinLnBrk="0" hangingPunct="1">
              <a:defRPr sz="1350" kern="1200">
                <a:solidFill>
                  <a:schemeClr val="tx1"/>
                </a:solidFill>
                <a:latin typeface="+mn-lt"/>
                <a:ea typeface="+mn-ea"/>
                <a:cs typeface="+mn-cs"/>
              </a:defRPr>
            </a:lvl9pPr>
          </a:lstStyle>
          <a:p>
            <a:pPr defTabSz="457167"/>
            <a:endParaRPr lang="en-GB" sz="1800" dirty="0">
              <a:solidFill>
                <a:srgbClr val="141414"/>
              </a:solidFill>
            </a:endParaRPr>
          </a:p>
        </p:txBody>
      </p:sp>
      <p:grpSp>
        <p:nvGrpSpPr>
          <p:cNvPr id="289" name="Group 885">
            <a:extLst>
              <a:ext uri="{FF2B5EF4-FFF2-40B4-BE49-F238E27FC236}">
                <a16:creationId xmlns:a16="http://schemas.microsoft.com/office/drawing/2014/main" id="{1B0580BF-F466-2A41-95C5-7941BD19BA2C}"/>
              </a:ext>
            </a:extLst>
          </p:cNvPr>
          <p:cNvGrpSpPr/>
          <p:nvPr/>
        </p:nvGrpSpPr>
        <p:grpSpPr>
          <a:xfrm>
            <a:off x="493031" y="1086679"/>
            <a:ext cx="5600532" cy="5376861"/>
            <a:chOff x="6259050" y="2522822"/>
            <a:chExt cx="5210454" cy="3024701"/>
          </a:xfrm>
        </p:grpSpPr>
        <p:sp>
          <p:nvSpPr>
            <p:cNvPr id="290" name="object 58">
              <a:extLst>
                <a:ext uri="{FF2B5EF4-FFF2-40B4-BE49-F238E27FC236}">
                  <a16:creationId xmlns:a16="http://schemas.microsoft.com/office/drawing/2014/main" id="{06A911A0-D5DC-A040-9F0C-4E2176E8DD2D}"/>
                </a:ext>
              </a:extLst>
            </p:cNvPr>
            <p:cNvSpPr/>
            <p:nvPr/>
          </p:nvSpPr>
          <p:spPr>
            <a:xfrm>
              <a:off x="6786695" y="2590794"/>
              <a:ext cx="4392644" cy="2002774"/>
            </a:xfrm>
            <a:custGeom>
              <a:avLst/>
              <a:gdLst/>
              <a:ahLst/>
              <a:cxnLst/>
              <a:rect l="l" t="t" r="r" b="b"/>
              <a:pathLst>
                <a:path w="6370320" h="3075940">
                  <a:moveTo>
                    <a:pt x="0" y="0"/>
                  </a:moveTo>
                  <a:lnTo>
                    <a:pt x="22580" y="0"/>
                  </a:lnTo>
                  <a:lnTo>
                    <a:pt x="22580" y="38811"/>
                  </a:lnTo>
                  <a:lnTo>
                    <a:pt x="105829" y="38811"/>
                  </a:lnTo>
                  <a:lnTo>
                    <a:pt x="105829" y="56438"/>
                  </a:lnTo>
                  <a:lnTo>
                    <a:pt x="137579" y="56438"/>
                  </a:lnTo>
                  <a:lnTo>
                    <a:pt x="137579" y="88188"/>
                  </a:lnTo>
                  <a:lnTo>
                    <a:pt x="249770" y="88188"/>
                  </a:lnTo>
                  <a:lnTo>
                    <a:pt x="249770" y="124180"/>
                  </a:lnTo>
                  <a:lnTo>
                    <a:pt x="292811" y="124180"/>
                  </a:lnTo>
                  <a:lnTo>
                    <a:pt x="292811" y="141820"/>
                  </a:lnTo>
                  <a:lnTo>
                    <a:pt x="331609" y="141820"/>
                  </a:lnTo>
                  <a:lnTo>
                    <a:pt x="331609" y="179920"/>
                  </a:lnTo>
                  <a:lnTo>
                    <a:pt x="426161" y="179920"/>
                  </a:lnTo>
                  <a:lnTo>
                    <a:pt x="426161" y="218020"/>
                  </a:lnTo>
                  <a:lnTo>
                    <a:pt x="542975" y="218020"/>
                  </a:lnTo>
                  <a:lnTo>
                    <a:pt x="542975" y="234950"/>
                  </a:lnTo>
                  <a:lnTo>
                    <a:pt x="697090" y="234950"/>
                  </a:lnTo>
                  <a:lnTo>
                    <a:pt x="697090" y="251879"/>
                  </a:lnTo>
                  <a:lnTo>
                    <a:pt x="814209" y="251879"/>
                  </a:lnTo>
                  <a:lnTo>
                    <a:pt x="814209" y="272338"/>
                  </a:lnTo>
                  <a:lnTo>
                    <a:pt x="877011" y="272338"/>
                  </a:lnTo>
                  <a:lnTo>
                    <a:pt x="877011" y="293509"/>
                  </a:lnTo>
                  <a:lnTo>
                    <a:pt x="903109" y="293509"/>
                  </a:lnTo>
                  <a:lnTo>
                    <a:pt x="903109" y="323850"/>
                  </a:lnTo>
                  <a:lnTo>
                    <a:pt x="933450" y="323850"/>
                  </a:lnTo>
                  <a:lnTo>
                    <a:pt x="933450" y="378180"/>
                  </a:lnTo>
                  <a:lnTo>
                    <a:pt x="965200" y="378180"/>
                  </a:lnTo>
                  <a:lnTo>
                    <a:pt x="965200" y="399338"/>
                  </a:lnTo>
                  <a:lnTo>
                    <a:pt x="975779" y="399338"/>
                  </a:lnTo>
                  <a:lnTo>
                    <a:pt x="975779" y="431800"/>
                  </a:lnTo>
                  <a:lnTo>
                    <a:pt x="1002588" y="431800"/>
                  </a:lnTo>
                  <a:lnTo>
                    <a:pt x="1002588" y="452970"/>
                  </a:lnTo>
                  <a:lnTo>
                    <a:pt x="1087259" y="452970"/>
                  </a:lnTo>
                  <a:lnTo>
                    <a:pt x="1087259" y="489661"/>
                  </a:lnTo>
                  <a:lnTo>
                    <a:pt x="1087259" y="525640"/>
                  </a:lnTo>
                  <a:lnTo>
                    <a:pt x="1150759" y="525640"/>
                  </a:lnTo>
                  <a:lnTo>
                    <a:pt x="1150759" y="552450"/>
                  </a:lnTo>
                  <a:lnTo>
                    <a:pt x="1173340" y="552450"/>
                  </a:lnTo>
                  <a:lnTo>
                    <a:pt x="1173340" y="580669"/>
                  </a:lnTo>
                  <a:lnTo>
                    <a:pt x="1207211" y="580669"/>
                  </a:lnTo>
                  <a:lnTo>
                    <a:pt x="1207211" y="639229"/>
                  </a:lnTo>
                  <a:lnTo>
                    <a:pt x="1265770" y="639229"/>
                  </a:lnTo>
                  <a:lnTo>
                    <a:pt x="1265770" y="697090"/>
                  </a:lnTo>
                  <a:lnTo>
                    <a:pt x="1315161" y="697090"/>
                  </a:lnTo>
                  <a:lnTo>
                    <a:pt x="1315161" y="710488"/>
                  </a:lnTo>
                  <a:lnTo>
                    <a:pt x="1344790" y="710488"/>
                  </a:lnTo>
                  <a:lnTo>
                    <a:pt x="1344790" y="769061"/>
                  </a:lnTo>
                  <a:lnTo>
                    <a:pt x="1391361" y="769061"/>
                  </a:lnTo>
                  <a:lnTo>
                    <a:pt x="1391361" y="808570"/>
                  </a:lnTo>
                  <a:lnTo>
                    <a:pt x="1435811" y="808570"/>
                  </a:lnTo>
                  <a:lnTo>
                    <a:pt x="1435811" y="879119"/>
                  </a:lnTo>
                  <a:lnTo>
                    <a:pt x="1466138" y="879119"/>
                  </a:lnTo>
                  <a:lnTo>
                    <a:pt x="1466138" y="900988"/>
                  </a:lnTo>
                  <a:lnTo>
                    <a:pt x="1497888" y="900988"/>
                  </a:lnTo>
                  <a:lnTo>
                    <a:pt x="1497888" y="935570"/>
                  </a:lnTo>
                  <a:lnTo>
                    <a:pt x="1509890" y="935570"/>
                  </a:lnTo>
                  <a:lnTo>
                    <a:pt x="1509890" y="981430"/>
                  </a:lnTo>
                  <a:lnTo>
                    <a:pt x="1518361" y="981430"/>
                  </a:lnTo>
                  <a:lnTo>
                    <a:pt x="1518361" y="1027988"/>
                  </a:lnTo>
                  <a:lnTo>
                    <a:pt x="1542338" y="1027988"/>
                  </a:lnTo>
                  <a:lnTo>
                    <a:pt x="1542338" y="1070330"/>
                  </a:lnTo>
                  <a:lnTo>
                    <a:pt x="1585379" y="1070330"/>
                  </a:lnTo>
                  <a:lnTo>
                    <a:pt x="1585379" y="1104188"/>
                  </a:lnTo>
                  <a:lnTo>
                    <a:pt x="1595259" y="1104188"/>
                  </a:lnTo>
                  <a:lnTo>
                    <a:pt x="1595259" y="1141590"/>
                  </a:lnTo>
                  <a:lnTo>
                    <a:pt x="1661579" y="1141590"/>
                  </a:lnTo>
                  <a:lnTo>
                    <a:pt x="1661579" y="1172629"/>
                  </a:lnTo>
                  <a:lnTo>
                    <a:pt x="1668640" y="1172629"/>
                  </a:lnTo>
                  <a:lnTo>
                    <a:pt x="1668640" y="1195209"/>
                  </a:lnTo>
                  <a:lnTo>
                    <a:pt x="1708150" y="1195209"/>
                  </a:lnTo>
                  <a:lnTo>
                    <a:pt x="1708150" y="1232611"/>
                  </a:lnTo>
                  <a:lnTo>
                    <a:pt x="1728609" y="1232611"/>
                  </a:lnTo>
                  <a:lnTo>
                    <a:pt x="1728609" y="1250238"/>
                  </a:lnTo>
                  <a:lnTo>
                    <a:pt x="1746250" y="1250238"/>
                  </a:lnTo>
                  <a:lnTo>
                    <a:pt x="1746250" y="1291869"/>
                  </a:lnTo>
                  <a:lnTo>
                    <a:pt x="1779409" y="1291869"/>
                  </a:lnTo>
                  <a:lnTo>
                    <a:pt x="1779409" y="1320800"/>
                  </a:lnTo>
                  <a:lnTo>
                    <a:pt x="1785226" y="1320800"/>
                  </a:lnTo>
                  <a:lnTo>
                    <a:pt x="1785226" y="1365961"/>
                  </a:lnTo>
                  <a:lnTo>
                    <a:pt x="1813979" y="1365961"/>
                  </a:lnTo>
                  <a:lnTo>
                    <a:pt x="1813979" y="1421688"/>
                  </a:lnTo>
                  <a:lnTo>
                    <a:pt x="1857730" y="1421688"/>
                  </a:lnTo>
                  <a:lnTo>
                    <a:pt x="1857730" y="1447800"/>
                  </a:lnTo>
                  <a:lnTo>
                    <a:pt x="1876780" y="1447800"/>
                  </a:lnTo>
                  <a:lnTo>
                    <a:pt x="1876780" y="1497190"/>
                  </a:lnTo>
                  <a:lnTo>
                    <a:pt x="1921230" y="1497190"/>
                  </a:lnTo>
                  <a:lnTo>
                    <a:pt x="1921230" y="1552219"/>
                  </a:lnTo>
                  <a:lnTo>
                    <a:pt x="1941690" y="1552219"/>
                  </a:lnTo>
                  <a:lnTo>
                    <a:pt x="1941690" y="1570570"/>
                  </a:lnTo>
                  <a:lnTo>
                    <a:pt x="1945220" y="1570570"/>
                  </a:lnTo>
                  <a:lnTo>
                    <a:pt x="1945220" y="1605140"/>
                  </a:lnTo>
                  <a:lnTo>
                    <a:pt x="1995309" y="1605140"/>
                  </a:lnTo>
                  <a:lnTo>
                    <a:pt x="1995309" y="1644650"/>
                  </a:lnTo>
                  <a:lnTo>
                    <a:pt x="1999538" y="1644650"/>
                  </a:lnTo>
                  <a:lnTo>
                    <a:pt x="1999538" y="1682750"/>
                  </a:lnTo>
                  <a:lnTo>
                    <a:pt x="2029180" y="1682750"/>
                  </a:lnTo>
                  <a:lnTo>
                    <a:pt x="2029180" y="1717319"/>
                  </a:lnTo>
                  <a:lnTo>
                    <a:pt x="2039061" y="1717319"/>
                  </a:lnTo>
                  <a:lnTo>
                    <a:pt x="2039061" y="1740611"/>
                  </a:lnTo>
                  <a:lnTo>
                    <a:pt x="2082088" y="1740611"/>
                  </a:lnTo>
                  <a:lnTo>
                    <a:pt x="2082088" y="1777288"/>
                  </a:lnTo>
                  <a:lnTo>
                    <a:pt x="2159000" y="1777288"/>
                  </a:lnTo>
                  <a:lnTo>
                    <a:pt x="2159000" y="1834438"/>
                  </a:lnTo>
                  <a:lnTo>
                    <a:pt x="2193569" y="1834438"/>
                  </a:lnTo>
                  <a:lnTo>
                    <a:pt x="2193569" y="1851380"/>
                  </a:lnTo>
                  <a:lnTo>
                    <a:pt x="2232380" y="1851380"/>
                  </a:lnTo>
                  <a:lnTo>
                    <a:pt x="2232380" y="1881009"/>
                  </a:lnTo>
                  <a:lnTo>
                    <a:pt x="2269769" y="1881009"/>
                  </a:lnTo>
                  <a:lnTo>
                    <a:pt x="2269769" y="1952269"/>
                  </a:lnTo>
                  <a:lnTo>
                    <a:pt x="2307170" y="1952269"/>
                  </a:lnTo>
                  <a:lnTo>
                    <a:pt x="2307170" y="1986140"/>
                  </a:lnTo>
                  <a:lnTo>
                    <a:pt x="2327630" y="1986140"/>
                  </a:lnTo>
                  <a:lnTo>
                    <a:pt x="2327630" y="2039759"/>
                  </a:lnTo>
                  <a:lnTo>
                    <a:pt x="2339619" y="2039759"/>
                  </a:lnTo>
                  <a:lnTo>
                    <a:pt x="2339619" y="2074329"/>
                  </a:lnTo>
                  <a:lnTo>
                    <a:pt x="2367140" y="2074329"/>
                  </a:lnTo>
                  <a:lnTo>
                    <a:pt x="2367140" y="2118080"/>
                  </a:lnTo>
                  <a:lnTo>
                    <a:pt x="2398890" y="2118080"/>
                  </a:lnTo>
                  <a:lnTo>
                    <a:pt x="2398890" y="2137829"/>
                  </a:lnTo>
                  <a:lnTo>
                    <a:pt x="2441930" y="2137829"/>
                  </a:lnTo>
                  <a:lnTo>
                    <a:pt x="2441930" y="2177338"/>
                  </a:lnTo>
                  <a:lnTo>
                    <a:pt x="2500490" y="2177338"/>
                  </a:lnTo>
                  <a:lnTo>
                    <a:pt x="2500490" y="2213330"/>
                  </a:lnTo>
                  <a:lnTo>
                    <a:pt x="2507538" y="2213330"/>
                  </a:lnTo>
                  <a:lnTo>
                    <a:pt x="2507538" y="2247900"/>
                  </a:lnTo>
                  <a:lnTo>
                    <a:pt x="2543530" y="2247900"/>
                  </a:lnTo>
                  <a:lnTo>
                    <a:pt x="2543530" y="2269769"/>
                  </a:lnTo>
                  <a:lnTo>
                    <a:pt x="2566111" y="2269769"/>
                  </a:lnTo>
                  <a:lnTo>
                    <a:pt x="2566111" y="2285288"/>
                  </a:lnTo>
                  <a:lnTo>
                    <a:pt x="2612669" y="2285288"/>
                  </a:lnTo>
                  <a:lnTo>
                    <a:pt x="2612669" y="2347379"/>
                  </a:lnTo>
                  <a:lnTo>
                    <a:pt x="2621838" y="2347379"/>
                  </a:lnTo>
                  <a:lnTo>
                    <a:pt x="2621838" y="2362200"/>
                  </a:lnTo>
                  <a:lnTo>
                    <a:pt x="2657119" y="2362200"/>
                  </a:lnTo>
                  <a:lnTo>
                    <a:pt x="2657119" y="2398890"/>
                  </a:lnTo>
                  <a:lnTo>
                    <a:pt x="2696629" y="2398890"/>
                  </a:lnTo>
                  <a:lnTo>
                    <a:pt x="2696629" y="2420759"/>
                  </a:lnTo>
                  <a:lnTo>
                    <a:pt x="2738259" y="2420759"/>
                  </a:lnTo>
                  <a:lnTo>
                    <a:pt x="2738259" y="2439809"/>
                  </a:lnTo>
                  <a:lnTo>
                    <a:pt x="2793288" y="2439809"/>
                  </a:lnTo>
                  <a:lnTo>
                    <a:pt x="2793288" y="2458148"/>
                  </a:lnTo>
                  <a:lnTo>
                    <a:pt x="2837040" y="2458148"/>
                  </a:lnTo>
                  <a:lnTo>
                    <a:pt x="2837040" y="2478620"/>
                  </a:lnTo>
                  <a:lnTo>
                    <a:pt x="2899829" y="2478620"/>
                  </a:lnTo>
                  <a:lnTo>
                    <a:pt x="2899829" y="2498369"/>
                  </a:lnTo>
                  <a:lnTo>
                    <a:pt x="3067050" y="2498369"/>
                  </a:lnTo>
                  <a:lnTo>
                    <a:pt x="3067050" y="2516009"/>
                  </a:lnTo>
                  <a:lnTo>
                    <a:pt x="3093859" y="2516009"/>
                  </a:lnTo>
                  <a:lnTo>
                    <a:pt x="3093859" y="2547048"/>
                  </a:lnTo>
                  <a:lnTo>
                    <a:pt x="3162300" y="2547048"/>
                  </a:lnTo>
                  <a:lnTo>
                    <a:pt x="3162300" y="2569629"/>
                  </a:lnTo>
                  <a:lnTo>
                    <a:pt x="3258261" y="2569629"/>
                  </a:lnTo>
                  <a:lnTo>
                    <a:pt x="3258261" y="2626779"/>
                  </a:lnTo>
                  <a:lnTo>
                    <a:pt x="3286480" y="2626779"/>
                  </a:lnTo>
                  <a:lnTo>
                    <a:pt x="3286480" y="2664879"/>
                  </a:lnTo>
                  <a:lnTo>
                    <a:pt x="3339388" y="2664879"/>
                  </a:lnTo>
                  <a:lnTo>
                    <a:pt x="3339388" y="2685351"/>
                  </a:lnTo>
                  <a:lnTo>
                    <a:pt x="3514369" y="2685351"/>
                  </a:lnTo>
                  <a:lnTo>
                    <a:pt x="3514369" y="2703690"/>
                  </a:lnTo>
                  <a:lnTo>
                    <a:pt x="3526370" y="2703690"/>
                  </a:lnTo>
                  <a:lnTo>
                    <a:pt x="3526370" y="2743200"/>
                  </a:lnTo>
                  <a:lnTo>
                    <a:pt x="3550361" y="2743200"/>
                  </a:lnTo>
                  <a:lnTo>
                    <a:pt x="3550361" y="2758020"/>
                  </a:lnTo>
                  <a:lnTo>
                    <a:pt x="3558819" y="2758020"/>
                  </a:lnTo>
                  <a:lnTo>
                    <a:pt x="3558819" y="2803880"/>
                  </a:lnTo>
                  <a:lnTo>
                    <a:pt x="3606800" y="2803880"/>
                  </a:lnTo>
                  <a:lnTo>
                    <a:pt x="3606800" y="2820809"/>
                  </a:lnTo>
                  <a:lnTo>
                    <a:pt x="3677361" y="2820809"/>
                  </a:lnTo>
                  <a:lnTo>
                    <a:pt x="3677361" y="2839859"/>
                  </a:lnTo>
                  <a:lnTo>
                    <a:pt x="3754970" y="2839859"/>
                  </a:lnTo>
                  <a:lnTo>
                    <a:pt x="3754970" y="2856090"/>
                  </a:lnTo>
                  <a:lnTo>
                    <a:pt x="3819169" y="2856090"/>
                  </a:lnTo>
                  <a:lnTo>
                    <a:pt x="3819169" y="2878670"/>
                  </a:lnTo>
                  <a:lnTo>
                    <a:pt x="3888320" y="2878670"/>
                  </a:lnTo>
                  <a:lnTo>
                    <a:pt x="3888320" y="2899829"/>
                  </a:lnTo>
                  <a:lnTo>
                    <a:pt x="3963111" y="2899829"/>
                  </a:lnTo>
                  <a:lnTo>
                    <a:pt x="3963111" y="2925229"/>
                  </a:lnTo>
                  <a:lnTo>
                    <a:pt x="4025188" y="2925229"/>
                  </a:lnTo>
                  <a:lnTo>
                    <a:pt x="4025188" y="2935820"/>
                  </a:lnTo>
                  <a:lnTo>
                    <a:pt x="4418888" y="2935820"/>
                  </a:lnTo>
                  <a:lnTo>
                    <a:pt x="4418888" y="2958401"/>
                  </a:lnTo>
                  <a:lnTo>
                    <a:pt x="4506379" y="2958401"/>
                  </a:lnTo>
                  <a:lnTo>
                    <a:pt x="4506379" y="2988729"/>
                  </a:lnTo>
                  <a:lnTo>
                    <a:pt x="5145620" y="2988729"/>
                  </a:lnTo>
                  <a:lnTo>
                    <a:pt x="5145620" y="3075520"/>
                  </a:lnTo>
                  <a:lnTo>
                    <a:pt x="6369761" y="307552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grpSp>
          <p:nvGrpSpPr>
            <p:cNvPr id="291" name="Group 617">
              <a:extLst>
                <a:ext uri="{FF2B5EF4-FFF2-40B4-BE49-F238E27FC236}">
                  <a16:creationId xmlns:a16="http://schemas.microsoft.com/office/drawing/2014/main" id="{95F837C0-C7FB-3B4B-ADA3-170284995F6C}"/>
                </a:ext>
              </a:extLst>
            </p:cNvPr>
            <p:cNvGrpSpPr/>
            <p:nvPr/>
          </p:nvGrpSpPr>
          <p:grpSpPr>
            <a:xfrm>
              <a:off x="6861690" y="2619934"/>
              <a:ext cx="95962" cy="55817"/>
              <a:chOff x="3809473" y="1137894"/>
              <a:chExt cx="62176" cy="36165"/>
            </a:xfrm>
          </p:grpSpPr>
          <p:sp>
            <p:nvSpPr>
              <p:cNvPr id="548" name="object 131">
                <a:extLst>
                  <a:ext uri="{FF2B5EF4-FFF2-40B4-BE49-F238E27FC236}">
                    <a16:creationId xmlns:a16="http://schemas.microsoft.com/office/drawing/2014/main" id="{5337776E-9C3C-5B41-9ABF-D8342F2372E9}"/>
                  </a:ext>
                </a:extLst>
              </p:cNvPr>
              <p:cNvSpPr/>
              <p:nvPr/>
            </p:nvSpPr>
            <p:spPr>
              <a:xfrm>
                <a:off x="3824248" y="1155898"/>
                <a:ext cx="38300" cy="0"/>
              </a:xfrm>
              <a:custGeom>
                <a:avLst/>
                <a:gdLst/>
                <a:ahLst/>
                <a:cxnLst/>
                <a:rect l="l" t="t" r="r" b="b"/>
                <a:pathLst>
                  <a:path w="85725">
                    <a:moveTo>
                      <a:pt x="85343" y="0"/>
                    </a:moveTo>
                    <a:lnTo>
                      <a:pt x="0" y="0"/>
                    </a:lnTo>
                  </a:path>
                </a:pathLst>
              </a:custGeom>
              <a:ln w="9525">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49" name="object 132">
                <a:extLst>
                  <a:ext uri="{FF2B5EF4-FFF2-40B4-BE49-F238E27FC236}">
                    <a16:creationId xmlns:a16="http://schemas.microsoft.com/office/drawing/2014/main" id="{885CB2BC-9985-0B44-A823-7C45A0983A13}"/>
                  </a:ext>
                </a:extLst>
              </p:cNvPr>
              <p:cNvSpPr/>
              <p:nvPr/>
            </p:nvSpPr>
            <p:spPr>
              <a:xfrm>
                <a:off x="3843314" y="1137894"/>
                <a:ext cx="0" cy="36165"/>
              </a:xfrm>
              <a:custGeom>
                <a:avLst/>
                <a:gdLst/>
                <a:ahLst/>
                <a:cxnLst/>
                <a:rect l="l" t="t" r="r" b="b"/>
                <a:pathLst>
                  <a:path h="85725">
                    <a:moveTo>
                      <a:pt x="0" y="0"/>
                    </a:moveTo>
                    <a:lnTo>
                      <a:pt x="0" y="85344"/>
                    </a:lnTo>
                  </a:path>
                </a:pathLst>
              </a:custGeom>
              <a:ln w="9525">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50" name="object 134">
                <a:extLst>
                  <a:ext uri="{FF2B5EF4-FFF2-40B4-BE49-F238E27FC236}">
                    <a16:creationId xmlns:a16="http://schemas.microsoft.com/office/drawing/2014/main" id="{67237E64-41E7-B141-B4F4-127D3690D348}"/>
                  </a:ext>
                </a:extLst>
              </p:cNvPr>
              <p:cNvSpPr/>
              <p:nvPr/>
            </p:nvSpPr>
            <p:spPr>
              <a:xfrm>
                <a:off x="3823429" y="1137894"/>
                <a:ext cx="0" cy="36165"/>
              </a:xfrm>
              <a:custGeom>
                <a:avLst/>
                <a:gdLst/>
                <a:ahLst/>
                <a:cxnLst/>
                <a:rect l="l" t="t" r="r" b="b"/>
                <a:pathLst>
                  <a:path h="85725">
                    <a:moveTo>
                      <a:pt x="0" y="0"/>
                    </a:moveTo>
                    <a:lnTo>
                      <a:pt x="0" y="85344"/>
                    </a:lnTo>
                  </a:path>
                </a:pathLst>
              </a:custGeom>
              <a:ln w="9525">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51" name="object 230">
                <a:extLst>
                  <a:ext uri="{FF2B5EF4-FFF2-40B4-BE49-F238E27FC236}">
                    <a16:creationId xmlns:a16="http://schemas.microsoft.com/office/drawing/2014/main" id="{4882AC51-A8E3-6941-B7EC-13A90A9A2521}"/>
                  </a:ext>
                </a:extLst>
              </p:cNvPr>
              <p:cNvSpPr/>
              <p:nvPr/>
            </p:nvSpPr>
            <p:spPr>
              <a:xfrm>
                <a:off x="3833349" y="1148971"/>
                <a:ext cx="38300" cy="0"/>
              </a:xfrm>
              <a:custGeom>
                <a:avLst/>
                <a:gdLst/>
                <a:ahLst/>
                <a:cxnLst/>
                <a:rect l="l" t="t" r="r" b="b"/>
                <a:pathLst>
                  <a:path w="85725">
                    <a:moveTo>
                      <a:pt x="85343" y="0"/>
                    </a:moveTo>
                    <a:lnTo>
                      <a:pt x="0" y="0"/>
                    </a:lnTo>
                  </a:path>
                </a:pathLst>
              </a:custGeom>
              <a:ln w="9525">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52" name="object 232">
                <a:extLst>
                  <a:ext uri="{FF2B5EF4-FFF2-40B4-BE49-F238E27FC236}">
                    <a16:creationId xmlns:a16="http://schemas.microsoft.com/office/drawing/2014/main" id="{D4B574BD-7BB2-1240-9EC6-8C37A3E25F46}"/>
                  </a:ext>
                </a:extLst>
              </p:cNvPr>
              <p:cNvSpPr/>
              <p:nvPr/>
            </p:nvSpPr>
            <p:spPr>
              <a:xfrm>
                <a:off x="3809473" y="1148971"/>
                <a:ext cx="38300" cy="0"/>
              </a:xfrm>
              <a:custGeom>
                <a:avLst/>
                <a:gdLst/>
                <a:ahLst/>
                <a:cxnLst/>
                <a:rect l="l" t="t" r="r" b="b"/>
                <a:pathLst>
                  <a:path w="85725">
                    <a:moveTo>
                      <a:pt x="85343" y="0"/>
                    </a:moveTo>
                    <a:lnTo>
                      <a:pt x="0" y="0"/>
                    </a:lnTo>
                  </a:path>
                </a:pathLst>
              </a:custGeom>
              <a:ln w="9525">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grpSp>
        <p:grpSp>
          <p:nvGrpSpPr>
            <p:cNvPr id="292" name="Group 618">
              <a:extLst>
                <a:ext uri="{FF2B5EF4-FFF2-40B4-BE49-F238E27FC236}">
                  <a16:creationId xmlns:a16="http://schemas.microsoft.com/office/drawing/2014/main" id="{B8C53741-4EF0-AB4F-AFCD-CCE5E0210B0D}"/>
                </a:ext>
              </a:extLst>
            </p:cNvPr>
            <p:cNvGrpSpPr/>
            <p:nvPr/>
          </p:nvGrpSpPr>
          <p:grpSpPr>
            <a:xfrm>
              <a:off x="7341863" y="2740713"/>
              <a:ext cx="125620" cy="125728"/>
              <a:chOff x="4120589" y="1216150"/>
              <a:chExt cx="81392" cy="81462"/>
            </a:xfrm>
          </p:grpSpPr>
          <p:sp>
            <p:nvSpPr>
              <p:cNvPr id="544" name="object 125">
                <a:extLst>
                  <a:ext uri="{FF2B5EF4-FFF2-40B4-BE49-F238E27FC236}">
                    <a16:creationId xmlns:a16="http://schemas.microsoft.com/office/drawing/2014/main" id="{5920D362-ED93-B744-9BF8-D01B72DE62E0}"/>
                  </a:ext>
                </a:extLst>
              </p:cNvPr>
              <p:cNvSpPr/>
              <p:nvPr/>
            </p:nvSpPr>
            <p:spPr>
              <a:xfrm>
                <a:off x="4163681" y="1279448"/>
                <a:ext cx="38300" cy="0"/>
              </a:xfrm>
              <a:custGeom>
                <a:avLst/>
                <a:gdLst/>
                <a:ahLst/>
                <a:cxnLst/>
                <a:rect l="l" t="t" r="r" b="b"/>
                <a:pathLst>
                  <a:path w="85725">
                    <a:moveTo>
                      <a:pt x="85343"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45" name="object 126">
                <a:extLst>
                  <a:ext uri="{FF2B5EF4-FFF2-40B4-BE49-F238E27FC236}">
                    <a16:creationId xmlns:a16="http://schemas.microsoft.com/office/drawing/2014/main" id="{EC091D6D-0AB6-814B-A5D0-A4C3EB0F9097}"/>
                  </a:ext>
                </a:extLst>
              </p:cNvPr>
              <p:cNvSpPr/>
              <p:nvPr/>
            </p:nvSpPr>
            <p:spPr>
              <a:xfrm>
                <a:off x="4182747" y="1261447"/>
                <a:ext cx="0" cy="36165"/>
              </a:xfrm>
              <a:custGeom>
                <a:avLst/>
                <a:gdLst/>
                <a:ahLst/>
                <a:cxnLst/>
                <a:rect l="l" t="t" r="r" b="b"/>
                <a:pathLst>
                  <a:path h="85725">
                    <a:moveTo>
                      <a:pt x="0" y="0"/>
                    </a:moveTo>
                    <a:lnTo>
                      <a:pt x="0" y="85344"/>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46" name="object 127">
                <a:extLst>
                  <a:ext uri="{FF2B5EF4-FFF2-40B4-BE49-F238E27FC236}">
                    <a16:creationId xmlns:a16="http://schemas.microsoft.com/office/drawing/2014/main" id="{A119A047-7A66-FD46-B868-7281A2549C40}"/>
                  </a:ext>
                </a:extLst>
              </p:cNvPr>
              <p:cNvSpPr/>
              <p:nvPr/>
            </p:nvSpPr>
            <p:spPr>
              <a:xfrm>
                <a:off x="4120589" y="1234151"/>
                <a:ext cx="38300" cy="0"/>
              </a:xfrm>
              <a:custGeom>
                <a:avLst/>
                <a:gdLst/>
                <a:ahLst/>
                <a:cxnLst/>
                <a:rect l="l" t="t" r="r" b="b"/>
                <a:pathLst>
                  <a:path w="85725">
                    <a:moveTo>
                      <a:pt x="85343"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47" name="object 128">
                <a:extLst>
                  <a:ext uri="{FF2B5EF4-FFF2-40B4-BE49-F238E27FC236}">
                    <a16:creationId xmlns:a16="http://schemas.microsoft.com/office/drawing/2014/main" id="{B6CF8EB2-6753-7F4C-AD88-80612DFDC4EE}"/>
                  </a:ext>
                </a:extLst>
              </p:cNvPr>
              <p:cNvSpPr/>
              <p:nvPr/>
            </p:nvSpPr>
            <p:spPr>
              <a:xfrm>
                <a:off x="4139654" y="1216150"/>
                <a:ext cx="0" cy="36165"/>
              </a:xfrm>
              <a:custGeom>
                <a:avLst/>
                <a:gdLst/>
                <a:ahLst/>
                <a:cxnLst/>
                <a:rect l="l" t="t" r="r" b="b"/>
                <a:pathLst>
                  <a:path h="85725">
                    <a:moveTo>
                      <a:pt x="0" y="0"/>
                    </a:moveTo>
                    <a:lnTo>
                      <a:pt x="0" y="85344"/>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grpSp>
        <p:grpSp>
          <p:nvGrpSpPr>
            <p:cNvPr id="293" name="Group 619">
              <a:extLst>
                <a:ext uri="{FF2B5EF4-FFF2-40B4-BE49-F238E27FC236}">
                  <a16:creationId xmlns:a16="http://schemas.microsoft.com/office/drawing/2014/main" id="{B0CBA2B9-0F35-6243-85A2-B0717FC81245}"/>
                </a:ext>
              </a:extLst>
            </p:cNvPr>
            <p:cNvGrpSpPr/>
            <p:nvPr/>
          </p:nvGrpSpPr>
          <p:grpSpPr>
            <a:xfrm>
              <a:off x="10364042" y="4564357"/>
              <a:ext cx="843084" cy="55817"/>
              <a:chOff x="6078731" y="2397732"/>
              <a:chExt cx="546254" cy="36165"/>
            </a:xfrm>
          </p:grpSpPr>
          <p:sp>
            <p:nvSpPr>
              <p:cNvPr id="532" name="object 59">
                <a:extLst>
                  <a:ext uri="{FF2B5EF4-FFF2-40B4-BE49-F238E27FC236}">
                    <a16:creationId xmlns:a16="http://schemas.microsoft.com/office/drawing/2014/main" id="{C501AFFD-84EE-A845-9871-F3A35D9C5274}"/>
                  </a:ext>
                </a:extLst>
              </p:cNvPr>
              <p:cNvSpPr/>
              <p:nvPr/>
            </p:nvSpPr>
            <p:spPr>
              <a:xfrm>
                <a:off x="6586685" y="2415736"/>
                <a:ext cx="38300" cy="0"/>
              </a:xfrm>
              <a:custGeom>
                <a:avLst/>
                <a:gdLst/>
                <a:ahLst/>
                <a:cxnLst/>
                <a:rect l="l" t="t" r="r" b="b"/>
                <a:pathLst>
                  <a:path w="85725">
                    <a:moveTo>
                      <a:pt x="85344"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33" name="object 60">
                <a:extLst>
                  <a:ext uri="{FF2B5EF4-FFF2-40B4-BE49-F238E27FC236}">
                    <a16:creationId xmlns:a16="http://schemas.microsoft.com/office/drawing/2014/main" id="{2FC3773F-92B4-3742-80F3-E96A2A1E6309}"/>
                  </a:ext>
                </a:extLst>
              </p:cNvPr>
              <p:cNvSpPr/>
              <p:nvPr/>
            </p:nvSpPr>
            <p:spPr>
              <a:xfrm>
                <a:off x="6605749" y="2397732"/>
                <a:ext cx="0" cy="36165"/>
              </a:xfrm>
              <a:custGeom>
                <a:avLst/>
                <a:gdLst/>
                <a:ahLst/>
                <a:cxnLst/>
                <a:rect l="l" t="t" r="r" b="b"/>
                <a:pathLst>
                  <a:path h="85725">
                    <a:moveTo>
                      <a:pt x="0" y="0"/>
                    </a:moveTo>
                    <a:lnTo>
                      <a:pt x="0" y="85356"/>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34" name="object 61">
                <a:extLst>
                  <a:ext uri="{FF2B5EF4-FFF2-40B4-BE49-F238E27FC236}">
                    <a16:creationId xmlns:a16="http://schemas.microsoft.com/office/drawing/2014/main" id="{122B3E22-526C-8945-807E-6EED37E7EF2A}"/>
                  </a:ext>
                </a:extLst>
              </p:cNvPr>
              <p:cNvSpPr/>
              <p:nvPr/>
            </p:nvSpPr>
            <p:spPr>
              <a:xfrm>
                <a:off x="6570484" y="2415736"/>
                <a:ext cx="38300" cy="0"/>
              </a:xfrm>
              <a:custGeom>
                <a:avLst/>
                <a:gdLst/>
                <a:ahLst/>
                <a:cxnLst/>
                <a:rect l="l" t="t" r="r" b="b"/>
                <a:pathLst>
                  <a:path w="85725">
                    <a:moveTo>
                      <a:pt x="85344"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35" name="object 62">
                <a:extLst>
                  <a:ext uri="{FF2B5EF4-FFF2-40B4-BE49-F238E27FC236}">
                    <a16:creationId xmlns:a16="http://schemas.microsoft.com/office/drawing/2014/main" id="{8248965F-D2A1-D646-82E4-42BB79F908B3}"/>
                  </a:ext>
                </a:extLst>
              </p:cNvPr>
              <p:cNvSpPr/>
              <p:nvPr/>
            </p:nvSpPr>
            <p:spPr>
              <a:xfrm>
                <a:off x="6589546" y="2397732"/>
                <a:ext cx="0" cy="36165"/>
              </a:xfrm>
              <a:custGeom>
                <a:avLst/>
                <a:gdLst/>
                <a:ahLst/>
                <a:cxnLst/>
                <a:rect l="l" t="t" r="r" b="b"/>
                <a:pathLst>
                  <a:path h="85725">
                    <a:moveTo>
                      <a:pt x="0" y="0"/>
                    </a:moveTo>
                    <a:lnTo>
                      <a:pt x="0" y="85356"/>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36" name="object 63">
                <a:extLst>
                  <a:ext uri="{FF2B5EF4-FFF2-40B4-BE49-F238E27FC236}">
                    <a16:creationId xmlns:a16="http://schemas.microsoft.com/office/drawing/2014/main" id="{0B49BCD8-239A-0D4F-AB71-7FD975EA620A}"/>
                  </a:ext>
                </a:extLst>
              </p:cNvPr>
              <p:cNvSpPr/>
              <p:nvPr/>
            </p:nvSpPr>
            <p:spPr>
              <a:xfrm>
                <a:off x="6177557" y="2415736"/>
                <a:ext cx="38300" cy="0"/>
              </a:xfrm>
              <a:custGeom>
                <a:avLst/>
                <a:gdLst/>
                <a:ahLst/>
                <a:cxnLst/>
                <a:rect l="l" t="t" r="r" b="b"/>
                <a:pathLst>
                  <a:path w="85725">
                    <a:moveTo>
                      <a:pt x="85344"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37" name="object 64">
                <a:extLst>
                  <a:ext uri="{FF2B5EF4-FFF2-40B4-BE49-F238E27FC236}">
                    <a16:creationId xmlns:a16="http://schemas.microsoft.com/office/drawing/2014/main" id="{7E520794-1D2D-0348-8438-42E8E04D86F9}"/>
                  </a:ext>
                </a:extLst>
              </p:cNvPr>
              <p:cNvSpPr/>
              <p:nvPr/>
            </p:nvSpPr>
            <p:spPr>
              <a:xfrm>
                <a:off x="6196619" y="2397732"/>
                <a:ext cx="0" cy="36165"/>
              </a:xfrm>
              <a:custGeom>
                <a:avLst/>
                <a:gdLst/>
                <a:ahLst/>
                <a:cxnLst/>
                <a:rect l="l" t="t" r="r" b="b"/>
                <a:pathLst>
                  <a:path h="85725">
                    <a:moveTo>
                      <a:pt x="0" y="0"/>
                    </a:moveTo>
                    <a:lnTo>
                      <a:pt x="0" y="85356"/>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38" name="object 65">
                <a:extLst>
                  <a:ext uri="{FF2B5EF4-FFF2-40B4-BE49-F238E27FC236}">
                    <a16:creationId xmlns:a16="http://schemas.microsoft.com/office/drawing/2014/main" id="{E1C56AD9-F23F-1A47-9697-4DEE5E49674A}"/>
                  </a:ext>
                </a:extLst>
              </p:cNvPr>
              <p:cNvSpPr/>
              <p:nvPr/>
            </p:nvSpPr>
            <p:spPr>
              <a:xfrm>
                <a:off x="6141855" y="2415736"/>
                <a:ext cx="38300" cy="0"/>
              </a:xfrm>
              <a:custGeom>
                <a:avLst/>
                <a:gdLst/>
                <a:ahLst/>
                <a:cxnLst/>
                <a:rect l="l" t="t" r="r" b="b"/>
                <a:pathLst>
                  <a:path w="85725">
                    <a:moveTo>
                      <a:pt x="85344"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39" name="object 66">
                <a:extLst>
                  <a:ext uri="{FF2B5EF4-FFF2-40B4-BE49-F238E27FC236}">
                    <a16:creationId xmlns:a16="http://schemas.microsoft.com/office/drawing/2014/main" id="{F153B5AC-7BF1-0845-BB05-006E6E908069}"/>
                  </a:ext>
                </a:extLst>
              </p:cNvPr>
              <p:cNvSpPr/>
              <p:nvPr/>
            </p:nvSpPr>
            <p:spPr>
              <a:xfrm>
                <a:off x="6160923" y="2397732"/>
                <a:ext cx="0" cy="36165"/>
              </a:xfrm>
              <a:custGeom>
                <a:avLst/>
                <a:gdLst/>
                <a:ahLst/>
                <a:cxnLst/>
                <a:rect l="l" t="t" r="r" b="b"/>
                <a:pathLst>
                  <a:path h="85725">
                    <a:moveTo>
                      <a:pt x="0" y="0"/>
                    </a:moveTo>
                    <a:lnTo>
                      <a:pt x="0" y="85356"/>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40" name="object 67">
                <a:extLst>
                  <a:ext uri="{FF2B5EF4-FFF2-40B4-BE49-F238E27FC236}">
                    <a16:creationId xmlns:a16="http://schemas.microsoft.com/office/drawing/2014/main" id="{44453EFE-DBB3-6F47-BB06-78E3D1132158}"/>
                  </a:ext>
                </a:extLst>
              </p:cNvPr>
              <p:cNvSpPr/>
              <p:nvPr/>
            </p:nvSpPr>
            <p:spPr>
              <a:xfrm>
                <a:off x="6118101" y="2415736"/>
                <a:ext cx="38300" cy="0"/>
              </a:xfrm>
              <a:custGeom>
                <a:avLst/>
                <a:gdLst/>
                <a:ahLst/>
                <a:cxnLst/>
                <a:rect l="l" t="t" r="r" b="b"/>
                <a:pathLst>
                  <a:path w="85725">
                    <a:moveTo>
                      <a:pt x="85344"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41" name="object 68">
                <a:extLst>
                  <a:ext uri="{FF2B5EF4-FFF2-40B4-BE49-F238E27FC236}">
                    <a16:creationId xmlns:a16="http://schemas.microsoft.com/office/drawing/2014/main" id="{E954F294-5673-8F49-B3F8-D46CDED98689}"/>
                  </a:ext>
                </a:extLst>
              </p:cNvPr>
              <p:cNvSpPr/>
              <p:nvPr/>
            </p:nvSpPr>
            <p:spPr>
              <a:xfrm>
                <a:off x="6137169" y="2397732"/>
                <a:ext cx="0" cy="36165"/>
              </a:xfrm>
              <a:custGeom>
                <a:avLst/>
                <a:gdLst/>
                <a:ahLst/>
                <a:cxnLst/>
                <a:rect l="l" t="t" r="r" b="b"/>
                <a:pathLst>
                  <a:path h="85725">
                    <a:moveTo>
                      <a:pt x="0" y="0"/>
                    </a:moveTo>
                    <a:lnTo>
                      <a:pt x="0" y="85356"/>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42" name="object 69">
                <a:extLst>
                  <a:ext uri="{FF2B5EF4-FFF2-40B4-BE49-F238E27FC236}">
                    <a16:creationId xmlns:a16="http://schemas.microsoft.com/office/drawing/2014/main" id="{9A4E3EC7-91D7-6048-9648-B23102790135}"/>
                  </a:ext>
                </a:extLst>
              </p:cNvPr>
              <p:cNvSpPr/>
              <p:nvPr/>
            </p:nvSpPr>
            <p:spPr>
              <a:xfrm>
                <a:off x="6078731" y="2415736"/>
                <a:ext cx="38300" cy="0"/>
              </a:xfrm>
              <a:custGeom>
                <a:avLst/>
                <a:gdLst/>
                <a:ahLst/>
                <a:cxnLst/>
                <a:rect l="l" t="t" r="r" b="b"/>
                <a:pathLst>
                  <a:path w="85725">
                    <a:moveTo>
                      <a:pt x="85344"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43" name="object 70">
                <a:extLst>
                  <a:ext uri="{FF2B5EF4-FFF2-40B4-BE49-F238E27FC236}">
                    <a16:creationId xmlns:a16="http://schemas.microsoft.com/office/drawing/2014/main" id="{09DA1DBA-CDC8-D54D-AA9B-A0FDB3BA392E}"/>
                  </a:ext>
                </a:extLst>
              </p:cNvPr>
              <p:cNvSpPr/>
              <p:nvPr/>
            </p:nvSpPr>
            <p:spPr>
              <a:xfrm>
                <a:off x="6097799" y="2397732"/>
                <a:ext cx="0" cy="36165"/>
              </a:xfrm>
              <a:custGeom>
                <a:avLst/>
                <a:gdLst/>
                <a:ahLst/>
                <a:cxnLst/>
                <a:rect l="l" t="t" r="r" b="b"/>
                <a:pathLst>
                  <a:path h="85725">
                    <a:moveTo>
                      <a:pt x="0" y="0"/>
                    </a:moveTo>
                    <a:lnTo>
                      <a:pt x="0" y="85356"/>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grpSp>
        <p:grpSp>
          <p:nvGrpSpPr>
            <p:cNvPr id="294" name="Group 620">
              <a:extLst>
                <a:ext uri="{FF2B5EF4-FFF2-40B4-BE49-F238E27FC236}">
                  <a16:creationId xmlns:a16="http://schemas.microsoft.com/office/drawing/2014/main" id="{0EFDC1C2-5EE3-904D-A48D-5A4F9C4648EF}"/>
                </a:ext>
              </a:extLst>
            </p:cNvPr>
            <p:cNvGrpSpPr/>
            <p:nvPr/>
          </p:nvGrpSpPr>
          <p:grpSpPr>
            <a:xfrm>
              <a:off x="9601562" y="4474334"/>
              <a:ext cx="673814" cy="90273"/>
              <a:chOff x="5584702" y="2339404"/>
              <a:chExt cx="436580" cy="58490"/>
            </a:xfrm>
          </p:grpSpPr>
          <p:sp>
            <p:nvSpPr>
              <p:cNvPr id="486" name="object 71">
                <a:extLst>
                  <a:ext uri="{FF2B5EF4-FFF2-40B4-BE49-F238E27FC236}">
                    <a16:creationId xmlns:a16="http://schemas.microsoft.com/office/drawing/2014/main" id="{97D32A81-87E7-7946-A0CF-9826EFD8BADB}"/>
                  </a:ext>
                </a:extLst>
              </p:cNvPr>
              <p:cNvSpPr/>
              <p:nvPr/>
            </p:nvSpPr>
            <p:spPr>
              <a:xfrm>
                <a:off x="5982982" y="2379733"/>
                <a:ext cx="38300" cy="0"/>
              </a:xfrm>
              <a:custGeom>
                <a:avLst/>
                <a:gdLst/>
                <a:ahLst/>
                <a:cxnLst/>
                <a:rect l="l" t="t" r="r" b="b"/>
                <a:pathLst>
                  <a:path w="85725">
                    <a:moveTo>
                      <a:pt x="85344"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87" name="object 72">
                <a:extLst>
                  <a:ext uri="{FF2B5EF4-FFF2-40B4-BE49-F238E27FC236}">
                    <a16:creationId xmlns:a16="http://schemas.microsoft.com/office/drawing/2014/main" id="{ACC24F67-F843-6045-A9AA-F1C117BCFDC9}"/>
                  </a:ext>
                </a:extLst>
              </p:cNvPr>
              <p:cNvSpPr/>
              <p:nvPr/>
            </p:nvSpPr>
            <p:spPr>
              <a:xfrm>
                <a:off x="6002050" y="2361729"/>
                <a:ext cx="0" cy="36165"/>
              </a:xfrm>
              <a:custGeom>
                <a:avLst/>
                <a:gdLst/>
                <a:ahLst/>
                <a:cxnLst/>
                <a:rect l="l" t="t" r="r" b="b"/>
                <a:pathLst>
                  <a:path h="85725">
                    <a:moveTo>
                      <a:pt x="0" y="0"/>
                    </a:moveTo>
                    <a:lnTo>
                      <a:pt x="0" y="85344"/>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88" name="object 73">
                <a:extLst>
                  <a:ext uri="{FF2B5EF4-FFF2-40B4-BE49-F238E27FC236}">
                    <a16:creationId xmlns:a16="http://schemas.microsoft.com/office/drawing/2014/main" id="{DF3633CD-7FF3-E04B-99E7-2AED28140419}"/>
                  </a:ext>
                </a:extLst>
              </p:cNvPr>
              <p:cNvSpPr/>
              <p:nvPr/>
            </p:nvSpPr>
            <p:spPr>
              <a:xfrm>
                <a:off x="5953432" y="2379733"/>
                <a:ext cx="38300" cy="0"/>
              </a:xfrm>
              <a:custGeom>
                <a:avLst/>
                <a:gdLst/>
                <a:ahLst/>
                <a:cxnLst/>
                <a:rect l="l" t="t" r="r" b="b"/>
                <a:pathLst>
                  <a:path w="85725">
                    <a:moveTo>
                      <a:pt x="85344"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89" name="object 74">
                <a:extLst>
                  <a:ext uri="{FF2B5EF4-FFF2-40B4-BE49-F238E27FC236}">
                    <a16:creationId xmlns:a16="http://schemas.microsoft.com/office/drawing/2014/main" id="{344B679D-A250-ED43-963F-E9F2703144E6}"/>
                  </a:ext>
                </a:extLst>
              </p:cNvPr>
              <p:cNvSpPr/>
              <p:nvPr/>
            </p:nvSpPr>
            <p:spPr>
              <a:xfrm>
                <a:off x="5972495" y="2361729"/>
                <a:ext cx="0" cy="36165"/>
              </a:xfrm>
              <a:custGeom>
                <a:avLst/>
                <a:gdLst/>
                <a:ahLst/>
                <a:cxnLst/>
                <a:rect l="l" t="t" r="r" b="b"/>
                <a:pathLst>
                  <a:path h="85725">
                    <a:moveTo>
                      <a:pt x="0" y="0"/>
                    </a:moveTo>
                    <a:lnTo>
                      <a:pt x="0" y="85344"/>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90" name="object 75">
                <a:extLst>
                  <a:ext uri="{FF2B5EF4-FFF2-40B4-BE49-F238E27FC236}">
                    <a16:creationId xmlns:a16="http://schemas.microsoft.com/office/drawing/2014/main" id="{E805E9F6-3ABD-564A-B3D2-2D7BBD558C69}"/>
                  </a:ext>
                </a:extLst>
              </p:cNvPr>
              <p:cNvSpPr/>
              <p:nvPr/>
            </p:nvSpPr>
            <p:spPr>
              <a:xfrm>
                <a:off x="5947519" y="2379733"/>
                <a:ext cx="38300" cy="0"/>
              </a:xfrm>
              <a:custGeom>
                <a:avLst/>
                <a:gdLst/>
                <a:ahLst/>
                <a:cxnLst/>
                <a:rect l="l" t="t" r="r" b="b"/>
                <a:pathLst>
                  <a:path w="85725">
                    <a:moveTo>
                      <a:pt x="85344"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91" name="object 76">
                <a:extLst>
                  <a:ext uri="{FF2B5EF4-FFF2-40B4-BE49-F238E27FC236}">
                    <a16:creationId xmlns:a16="http://schemas.microsoft.com/office/drawing/2014/main" id="{0C3A32F9-16AF-8B45-9C92-306623262669}"/>
                  </a:ext>
                </a:extLst>
              </p:cNvPr>
              <p:cNvSpPr/>
              <p:nvPr/>
            </p:nvSpPr>
            <p:spPr>
              <a:xfrm>
                <a:off x="5966588" y="2361729"/>
                <a:ext cx="0" cy="36165"/>
              </a:xfrm>
              <a:custGeom>
                <a:avLst/>
                <a:gdLst/>
                <a:ahLst/>
                <a:cxnLst/>
                <a:rect l="l" t="t" r="r" b="b"/>
                <a:pathLst>
                  <a:path h="85725">
                    <a:moveTo>
                      <a:pt x="0" y="0"/>
                    </a:moveTo>
                    <a:lnTo>
                      <a:pt x="0" y="85344"/>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92" name="object 77">
                <a:extLst>
                  <a:ext uri="{FF2B5EF4-FFF2-40B4-BE49-F238E27FC236}">
                    <a16:creationId xmlns:a16="http://schemas.microsoft.com/office/drawing/2014/main" id="{2C60D721-CF1D-8C4D-9CF8-7E9CB05FB3C4}"/>
                  </a:ext>
                </a:extLst>
              </p:cNvPr>
              <p:cNvSpPr/>
              <p:nvPr/>
            </p:nvSpPr>
            <p:spPr>
              <a:xfrm>
                <a:off x="5938299" y="2379733"/>
                <a:ext cx="38300" cy="0"/>
              </a:xfrm>
              <a:custGeom>
                <a:avLst/>
                <a:gdLst/>
                <a:ahLst/>
                <a:cxnLst/>
                <a:rect l="l" t="t" r="r" b="b"/>
                <a:pathLst>
                  <a:path w="85725">
                    <a:moveTo>
                      <a:pt x="85344"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93" name="object 78">
                <a:extLst>
                  <a:ext uri="{FF2B5EF4-FFF2-40B4-BE49-F238E27FC236}">
                    <a16:creationId xmlns:a16="http://schemas.microsoft.com/office/drawing/2014/main" id="{502B1B0F-088A-B040-925D-E087D2F5B818}"/>
                  </a:ext>
                </a:extLst>
              </p:cNvPr>
              <p:cNvSpPr/>
              <p:nvPr/>
            </p:nvSpPr>
            <p:spPr>
              <a:xfrm>
                <a:off x="5957367" y="2361729"/>
                <a:ext cx="0" cy="36165"/>
              </a:xfrm>
              <a:custGeom>
                <a:avLst/>
                <a:gdLst/>
                <a:ahLst/>
                <a:cxnLst/>
                <a:rect l="l" t="t" r="r" b="b"/>
                <a:pathLst>
                  <a:path h="85725">
                    <a:moveTo>
                      <a:pt x="0" y="0"/>
                    </a:moveTo>
                    <a:lnTo>
                      <a:pt x="0" y="85344"/>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94" name="object 79">
                <a:extLst>
                  <a:ext uri="{FF2B5EF4-FFF2-40B4-BE49-F238E27FC236}">
                    <a16:creationId xmlns:a16="http://schemas.microsoft.com/office/drawing/2014/main" id="{823CC5DA-4EE8-B242-A170-8C7E7C3C7EC8}"/>
                  </a:ext>
                </a:extLst>
              </p:cNvPr>
              <p:cNvSpPr/>
              <p:nvPr/>
            </p:nvSpPr>
            <p:spPr>
              <a:xfrm>
                <a:off x="5923394" y="2379733"/>
                <a:ext cx="38300" cy="0"/>
              </a:xfrm>
              <a:custGeom>
                <a:avLst/>
                <a:gdLst/>
                <a:ahLst/>
                <a:cxnLst/>
                <a:rect l="l" t="t" r="r" b="b"/>
                <a:pathLst>
                  <a:path w="85725">
                    <a:moveTo>
                      <a:pt x="85344"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95" name="object 80">
                <a:extLst>
                  <a:ext uri="{FF2B5EF4-FFF2-40B4-BE49-F238E27FC236}">
                    <a16:creationId xmlns:a16="http://schemas.microsoft.com/office/drawing/2014/main" id="{5C72AF7C-7DCA-3144-BAC4-4F5B59F742FA}"/>
                  </a:ext>
                </a:extLst>
              </p:cNvPr>
              <p:cNvSpPr/>
              <p:nvPr/>
            </p:nvSpPr>
            <p:spPr>
              <a:xfrm>
                <a:off x="5942462" y="2361729"/>
                <a:ext cx="0" cy="36165"/>
              </a:xfrm>
              <a:custGeom>
                <a:avLst/>
                <a:gdLst/>
                <a:ahLst/>
                <a:cxnLst/>
                <a:rect l="l" t="t" r="r" b="b"/>
                <a:pathLst>
                  <a:path h="85725">
                    <a:moveTo>
                      <a:pt x="0" y="0"/>
                    </a:moveTo>
                    <a:lnTo>
                      <a:pt x="0" y="85344"/>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96" name="object 81">
                <a:extLst>
                  <a:ext uri="{FF2B5EF4-FFF2-40B4-BE49-F238E27FC236}">
                    <a16:creationId xmlns:a16="http://schemas.microsoft.com/office/drawing/2014/main" id="{6E066042-51A1-EA4C-AF97-D7DA975315C3}"/>
                  </a:ext>
                </a:extLst>
              </p:cNvPr>
              <p:cNvSpPr/>
              <p:nvPr/>
            </p:nvSpPr>
            <p:spPr>
              <a:xfrm>
                <a:off x="5862171" y="2379733"/>
                <a:ext cx="38300" cy="0"/>
              </a:xfrm>
              <a:custGeom>
                <a:avLst/>
                <a:gdLst/>
                <a:ahLst/>
                <a:cxnLst/>
                <a:rect l="l" t="t" r="r" b="b"/>
                <a:pathLst>
                  <a:path w="85725">
                    <a:moveTo>
                      <a:pt x="85356"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97" name="object 82">
                <a:extLst>
                  <a:ext uri="{FF2B5EF4-FFF2-40B4-BE49-F238E27FC236}">
                    <a16:creationId xmlns:a16="http://schemas.microsoft.com/office/drawing/2014/main" id="{0C55C6DC-351E-6541-9DF2-C8297FB47601}"/>
                  </a:ext>
                </a:extLst>
              </p:cNvPr>
              <p:cNvSpPr/>
              <p:nvPr/>
            </p:nvSpPr>
            <p:spPr>
              <a:xfrm>
                <a:off x="5881239" y="2361729"/>
                <a:ext cx="0" cy="36165"/>
              </a:xfrm>
              <a:custGeom>
                <a:avLst/>
                <a:gdLst/>
                <a:ahLst/>
                <a:cxnLst/>
                <a:rect l="l" t="t" r="r" b="b"/>
                <a:pathLst>
                  <a:path h="85725">
                    <a:moveTo>
                      <a:pt x="0" y="0"/>
                    </a:moveTo>
                    <a:lnTo>
                      <a:pt x="0" y="85344"/>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98" name="object 83">
                <a:extLst>
                  <a:ext uri="{FF2B5EF4-FFF2-40B4-BE49-F238E27FC236}">
                    <a16:creationId xmlns:a16="http://schemas.microsoft.com/office/drawing/2014/main" id="{DDCCFE3E-EAFC-6843-BE2A-F9B6CC3028B3}"/>
                  </a:ext>
                </a:extLst>
              </p:cNvPr>
              <p:cNvSpPr/>
              <p:nvPr/>
            </p:nvSpPr>
            <p:spPr>
              <a:xfrm>
                <a:off x="5859766" y="2379733"/>
                <a:ext cx="38300" cy="0"/>
              </a:xfrm>
              <a:custGeom>
                <a:avLst/>
                <a:gdLst/>
                <a:ahLst/>
                <a:cxnLst/>
                <a:rect l="l" t="t" r="r" b="b"/>
                <a:pathLst>
                  <a:path w="85725">
                    <a:moveTo>
                      <a:pt x="85356"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99" name="object 84">
                <a:extLst>
                  <a:ext uri="{FF2B5EF4-FFF2-40B4-BE49-F238E27FC236}">
                    <a16:creationId xmlns:a16="http://schemas.microsoft.com/office/drawing/2014/main" id="{DD2294FB-44CE-6A4F-B9F7-C457B1089CC2}"/>
                  </a:ext>
                </a:extLst>
              </p:cNvPr>
              <p:cNvSpPr/>
              <p:nvPr/>
            </p:nvSpPr>
            <p:spPr>
              <a:xfrm>
                <a:off x="5878834" y="2361729"/>
                <a:ext cx="0" cy="36165"/>
              </a:xfrm>
              <a:custGeom>
                <a:avLst/>
                <a:gdLst/>
                <a:ahLst/>
                <a:cxnLst/>
                <a:rect l="l" t="t" r="r" b="b"/>
                <a:pathLst>
                  <a:path h="85725">
                    <a:moveTo>
                      <a:pt x="0" y="0"/>
                    </a:moveTo>
                    <a:lnTo>
                      <a:pt x="0" y="85344"/>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00" name="object 85">
                <a:extLst>
                  <a:ext uri="{FF2B5EF4-FFF2-40B4-BE49-F238E27FC236}">
                    <a16:creationId xmlns:a16="http://schemas.microsoft.com/office/drawing/2014/main" id="{A316FFFF-CBFD-B24D-9A01-A723D5615CC8}"/>
                  </a:ext>
                </a:extLst>
              </p:cNvPr>
              <p:cNvSpPr/>
              <p:nvPr/>
            </p:nvSpPr>
            <p:spPr>
              <a:xfrm>
                <a:off x="5852241" y="2379733"/>
                <a:ext cx="38300" cy="0"/>
              </a:xfrm>
              <a:custGeom>
                <a:avLst/>
                <a:gdLst/>
                <a:ahLst/>
                <a:cxnLst/>
                <a:rect l="l" t="t" r="r" b="b"/>
                <a:pathLst>
                  <a:path w="85725">
                    <a:moveTo>
                      <a:pt x="85356"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01" name="object 86">
                <a:extLst>
                  <a:ext uri="{FF2B5EF4-FFF2-40B4-BE49-F238E27FC236}">
                    <a16:creationId xmlns:a16="http://schemas.microsoft.com/office/drawing/2014/main" id="{D6F06DB1-6EF7-4D4F-AF92-4278372C2C24}"/>
                  </a:ext>
                </a:extLst>
              </p:cNvPr>
              <p:cNvSpPr/>
              <p:nvPr/>
            </p:nvSpPr>
            <p:spPr>
              <a:xfrm>
                <a:off x="5871310" y="2361729"/>
                <a:ext cx="0" cy="36165"/>
              </a:xfrm>
              <a:custGeom>
                <a:avLst/>
                <a:gdLst/>
                <a:ahLst/>
                <a:cxnLst/>
                <a:rect l="l" t="t" r="r" b="b"/>
                <a:pathLst>
                  <a:path h="85725">
                    <a:moveTo>
                      <a:pt x="0" y="0"/>
                    </a:moveTo>
                    <a:lnTo>
                      <a:pt x="0" y="85344"/>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02" name="object 87">
                <a:extLst>
                  <a:ext uri="{FF2B5EF4-FFF2-40B4-BE49-F238E27FC236}">
                    <a16:creationId xmlns:a16="http://schemas.microsoft.com/office/drawing/2014/main" id="{3FEB541F-44B7-7D44-B7A9-25C10D40F077}"/>
                  </a:ext>
                </a:extLst>
              </p:cNvPr>
              <p:cNvSpPr/>
              <p:nvPr/>
            </p:nvSpPr>
            <p:spPr>
              <a:xfrm>
                <a:off x="5835219" y="2379733"/>
                <a:ext cx="38300" cy="0"/>
              </a:xfrm>
              <a:custGeom>
                <a:avLst/>
                <a:gdLst/>
                <a:ahLst/>
                <a:cxnLst/>
                <a:rect l="l" t="t" r="r" b="b"/>
                <a:pathLst>
                  <a:path w="85725">
                    <a:moveTo>
                      <a:pt x="85356"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03" name="object 88">
                <a:extLst>
                  <a:ext uri="{FF2B5EF4-FFF2-40B4-BE49-F238E27FC236}">
                    <a16:creationId xmlns:a16="http://schemas.microsoft.com/office/drawing/2014/main" id="{4A6EE936-FF7B-0D4E-81C0-73505847C19E}"/>
                  </a:ext>
                </a:extLst>
              </p:cNvPr>
              <p:cNvSpPr/>
              <p:nvPr/>
            </p:nvSpPr>
            <p:spPr>
              <a:xfrm>
                <a:off x="5854287" y="2361729"/>
                <a:ext cx="0" cy="36165"/>
              </a:xfrm>
              <a:custGeom>
                <a:avLst/>
                <a:gdLst/>
                <a:ahLst/>
                <a:cxnLst/>
                <a:rect l="l" t="t" r="r" b="b"/>
                <a:pathLst>
                  <a:path h="85725">
                    <a:moveTo>
                      <a:pt x="0" y="0"/>
                    </a:moveTo>
                    <a:lnTo>
                      <a:pt x="0" y="85344"/>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04" name="object 89">
                <a:extLst>
                  <a:ext uri="{FF2B5EF4-FFF2-40B4-BE49-F238E27FC236}">
                    <a16:creationId xmlns:a16="http://schemas.microsoft.com/office/drawing/2014/main" id="{7CFAE727-215A-3A40-824A-71F60513AD62}"/>
                  </a:ext>
                </a:extLst>
              </p:cNvPr>
              <p:cNvSpPr/>
              <p:nvPr/>
            </p:nvSpPr>
            <p:spPr>
              <a:xfrm>
                <a:off x="5818197" y="2379733"/>
                <a:ext cx="38300" cy="0"/>
              </a:xfrm>
              <a:custGeom>
                <a:avLst/>
                <a:gdLst/>
                <a:ahLst/>
                <a:cxnLst/>
                <a:rect l="l" t="t" r="r" b="b"/>
                <a:pathLst>
                  <a:path w="85725">
                    <a:moveTo>
                      <a:pt x="85356"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05" name="object 90">
                <a:extLst>
                  <a:ext uri="{FF2B5EF4-FFF2-40B4-BE49-F238E27FC236}">
                    <a16:creationId xmlns:a16="http://schemas.microsoft.com/office/drawing/2014/main" id="{E176AFFE-22C1-6C41-8202-386B56EA6E7C}"/>
                  </a:ext>
                </a:extLst>
              </p:cNvPr>
              <p:cNvSpPr/>
              <p:nvPr/>
            </p:nvSpPr>
            <p:spPr>
              <a:xfrm>
                <a:off x="5837265" y="2361729"/>
                <a:ext cx="0" cy="36165"/>
              </a:xfrm>
              <a:custGeom>
                <a:avLst/>
                <a:gdLst/>
                <a:ahLst/>
                <a:cxnLst/>
                <a:rect l="l" t="t" r="r" b="b"/>
                <a:pathLst>
                  <a:path h="85725">
                    <a:moveTo>
                      <a:pt x="0" y="0"/>
                    </a:moveTo>
                    <a:lnTo>
                      <a:pt x="0" y="85344"/>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06" name="object 91">
                <a:extLst>
                  <a:ext uri="{FF2B5EF4-FFF2-40B4-BE49-F238E27FC236}">
                    <a16:creationId xmlns:a16="http://schemas.microsoft.com/office/drawing/2014/main" id="{8484B43B-F923-794C-A112-C48851ADD1D0}"/>
                  </a:ext>
                </a:extLst>
              </p:cNvPr>
              <p:cNvSpPr/>
              <p:nvPr/>
            </p:nvSpPr>
            <p:spPr>
              <a:xfrm>
                <a:off x="5816157" y="2379733"/>
                <a:ext cx="38300" cy="0"/>
              </a:xfrm>
              <a:custGeom>
                <a:avLst/>
                <a:gdLst/>
                <a:ahLst/>
                <a:cxnLst/>
                <a:rect l="l" t="t" r="r" b="b"/>
                <a:pathLst>
                  <a:path w="85725">
                    <a:moveTo>
                      <a:pt x="85344"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07" name="object 92">
                <a:extLst>
                  <a:ext uri="{FF2B5EF4-FFF2-40B4-BE49-F238E27FC236}">
                    <a16:creationId xmlns:a16="http://schemas.microsoft.com/office/drawing/2014/main" id="{41E6C80C-E860-6D49-855F-094C38011565}"/>
                  </a:ext>
                </a:extLst>
              </p:cNvPr>
              <p:cNvSpPr/>
              <p:nvPr/>
            </p:nvSpPr>
            <p:spPr>
              <a:xfrm>
                <a:off x="5835220" y="2361729"/>
                <a:ext cx="0" cy="36165"/>
              </a:xfrm>
              <a:custGeom>
                <a:avLst/>
                <a:gdLst/>
                <a:ahLst/>
                <a:cxnLst/>
                <a:rect l="l" t="t" r="r" b="b"/>
                <a:pathLst>
                  <a:path h="85725">
                    <a:moveTo>
                      <a:pt x="0" y="0"/>
                    </a:moveTo>
                    <a:lnTo>
                      <a:pt x="0" y="85344"/>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08" name="object 93">
                <a:extLst>
                  <a:ext uri="{FF2B5EF4-FFF2-40B4-BE49-F238E27FC236}">
                    <a16:creationId xmlns:a16="http://schemas.microsoft.com/office/drawing/2014/main" id="{C835A13A-E5ED-1F43-9C35-37B6BC866A1A}"/>
                  </a:ext>
                </a:extLst>
              </p:cNvPr>
              <p:cNvSpPr/>
              <p:nvPr/>
            </p:nvSpPr>
            <p:spPr>
              <a:xfrm>
                <a:off x="5803541" y="2379733"/>
                <a:ext cx="38300" cy="0"/>
              </a:xfrm>
              <a:custGeom>
                <a:avLst/>
                <a:gdLst/>
                <a:ahLst/>
                <a:cxnLst/>
                <a:rect l="l" t="t" r="r" b="b"/>
                <a:pathLst>
                  <a:path w="85725">
                    <a:moveTo>
                      <a:pt x="85344"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09" name="object 94">
                <a:extLst>
                  <a:ext uri="{FF2B5EF4-FFF2-40B4-BE49-F238E27FC236}">
                    <a16:creationId xmlns:a16="http://schemas.microsoft.com/office/drawing/2014/main" id="{941C9EB8-4912-E64E-9904-0ECCA4C94ACE}"/>
                  </a:ext>
                </a:extLst>
              </p:cNvPr>
              <p:cNvSpPr/>
              <p:nvPr/>
            </p:nvSpPr>
            <p:spPr>
              <a:xfrm>
                <a:off x="5822608" y="2361729"/>
                <a:ext cx="0" cy="36165"/>
              </a:xfrm>
              <a:custGeom>
                <a:avLst/>
                <a:gdLst/>
                <a:ahLst/>
                <a:cxnLst/>
                <a:rect l="l" t="t" r="r" b="b"/>
                <a:pathLst>
                  <a:path h="85725">
                    <a:moveTo>
                      <a:pt x="0" y="0"/>
                    </a:moveTo>
                    <a:lnTo>
                      <a:pt x="0" y="85344"/>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10" name="object 95">
                <a:extLst>
                  <a:ext uri="{FF2B5EF4-FFF2-40B4-BE49-F238E27FC236}">
                    <a16:creationId xmlns:a16="http://schemas.microsoft.com/office/drawing/2014/main" id="{514B0D08-937B-1840-B648-1D50DE56FCDC}"/>
                  </a:ext>
                </a:extLst>
              </p:cNvPr>
              <p:cNvSpPr/>
              <p:nvPr/>
            </p:nvSpPr>
            <p:spPr>
              <a:xfrm>
                <a:off x="5767257" y="2379733"/>
                <a:ext cx="38300" cy="0"/>
              </a:xfrm>
              <a:custGeom>
                <a:avLst/>
                <a:gdLst/>
                <a:ahLst/>
                <a:cxnLst/>
                <a:rect l="l" t="t" r="r" b="b"/>
                <a:pathLst>
                  <a:path w="85725">
                    <a:moveTo>
                      <a:pt x="85344"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11" name="object 96">
                <a:extLst>
                  <a:ext uri="{FF2B5EF4-FFF2-40B4-BE49-F238E27FC236}">
                    <a16:creationId xmlns:a16="http://schemas.microsoft.com/office/drawing/2014/main" id="{F40A266E-1C41-834F-B284-5C294A4B7C4D}"/>
                  </a:ext>
                </a:extLst>
              </p:cNvPr>
              <p:cNvSpPr/>
              <p:nvPr/>
            </p:nvSpPr>
            <p:spPr>
              <a:xfrm>
                <a:off x="5786326" y="2361729"/>
                <a:ext cx="0" cy="36165"/>
              </a:xfrm>
              <a:custGeom>
                <a:avLst/>
                <a:gdLst/>
                <a:ahLst/>
                <a:cxnLst/>
                <a:rect l="l" t="t" r="r" b="b"/>
                <a:pathLst>
                  <a:path h="85725">
                    <a:moveTo>
                      <a:pt x="0" y="0"/>
                    </a:moveTo>
                    <a:lnTo>
                      <a:pt x="0" y="85344"/>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12" name="object 97">
                <a:extLst>
                  <a:ext uri="{FF2B5EF4-FFF2-40B4-BE49-F238E27FC236}">
                    <a16:creationId xmlns:a16="http://schemas.microsoft.com/office/drawing/2014/main" id="{013F44F8-F8D3-2B4C-8273-7B647395A897}"/>
                  </a:ext>
                </a:extLst>
              </p:cNvPr>
              <p:cNvSpPr/>
              <p:nvPr/>
            </p:nvSpPr>
            <p:spPr>
              <a:xfrm>
                <a:off x="5744435" y="2368348"/>
                <a:ext cx="38300" cy="0"/>
              </a:xfrm>
              <a:custGeom>
                <a:avLst/>
                <a:gdLst/>
                <a:ahLst/>
                <a:cxnLst/>
                <a:rect l="l" t="t" r="r" b="b"/>
                <a:pathLst>
                  <a:path w="85725">
                    <a:moveTo>
                      <a:pt x="85356"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13" name="object 98">
                <a:extLst>
                  <a:ext uri="{FF2B5EF4-FFF2-40B4-BE49-F238E27FC236}">
                    <a16:creationId xmlns:a16="http://schemas.microsoft.com/office/drawing/2014/main" id="{3BA32B56-0672-0341-A37B-77C7000CEEB1}"/>
                  </a:ext>
                </a:extLst>
              </p:cNvPr>
              <p:cNvSpPr/>
              <p:nvPr/>
            </p:nvSpPr>
            <p:spPr>
              <a:xfrm>
                <a:off x="5763502" y="2350344"/>
                <a:ext cx="0" cy="36165"/>
              </a:xfrm>
              <a:custGeom>
                <a:avLst/>
                <a:gdLst/>
                <a:ahLst/>
                <a:cxnLst/>
                <a:rect l="l" t="t" r="r" b="b"/>
                <a:pathLst>
                  <a:path h="85725">
                    <a:moveTo>
                      <a:pt x="0" y="0"/>
                    </a:moveTo>
                    <a:lnTo>
                      <a:pt x="0" y="85344"/>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14" name="object 99">
                <a:extLst>
                  <a:ext uri="{FF2B5EF4-FFF2-40B4-BE49-F238E27FC236}">
                    <a16:creationId xmlns:a16="http://schemas.microsoft.com/office/drawing/2014/main" id="{A9D97C71-85C6-6B43-B6C7-1CE6FBEA1AE2}"/>
                  </a:ext>
                </a:extLst>
              </p:cNvPr>
              <p:cNvSpPr/>
              <p:nvPr/>
            </p:nvSpPr>
            <p:spPr>
              <a:xfrm>
                <a:off x="5734034" y="2368348"/>
                <a:ext cx="38300" cy="0"/>
              </a:xfrm>
              <a:custGeom>
                <a:avLst/>
                <a:gdLst/>
                <a:ahLst/>
                <a:cxnLst/>
                <a:rect l="l" t="t" r="r" b="b"/>
                <a:pathLst>
                  <a:path w="85725">
                    <a:moveTo>
                      <a:pt x="85344"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15" name="object 100">
                <a:extLst>
                  <a:ext uri="{FF2B5EF4-FFF2-40B4-BE49-F238E27FC236}">
                    <a16:creationId xmlns:a16="http://schemas.microsoft.com/office/drawing/2014/main" id="{60E74D42-8A68-BA44-BB38-BC55FDC608EF}"/>
                  </a:ext>
                </a:extLst>
              </p:cNvPr>
              <p:cNvSpPr/>
              <p:nvPr/>
            </p:nvSpPr>
            <p:spPr>
              <a:xfrm>
                <a:off x="5753102" y="2350344"/>
                <a:ext cx="0" cy="36165"/>
              </a:xfrm>
              <a:custGeom>
                <a:avLst/>
                <a:gdLst/>
                <a:ahLst/>
                <a:cxnLst/>
                <a:rect l="l" t="t" r="r" b="b"/>
                <a:pathLst>
                  <a:path h="85725">
                    <a:moveTo>
                      <a:pt x="0" y="0"/>
                    </a:moveTo>
                    <a:lnTo>
                      <a:pt x="0" y="85344"/>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16" name="object 101">
                <a:extLst>
                  <a:ext uri="{FF2B5EF4-FFF2-40B4-BE49-F238E27FC236}">
                    <a16:creationId xmlns:a16="http://schemas.microsoft.com/office/drawing/2014/main" id="{5E06B40E-9E95-B648-9D73-D432155A711D}"/>
                  </a:ext>
                </a:extLst>
              </p:cNvPr>
              <p:cNvSpPr/>
              <p:nvPr/>
            </p:nvSpPr>
            <p:spPr>
              <a:xfrm>
                <a:off x="5671620" y="2357408"/>
                <a:ext cx="38300" cy="0"/>
              </a:xfrm>
              <a:custGeom>
                <a:avLst/>
                <a:gdLst/>
                <a:ahLst/>
                <a:cxnLst/>
                <a:rect l="l" t="t" r="r" b="b"/>
                <a:pathLst>
                  <a:path w="85725">
                    <a:moveTo>
                      <a:pt x="85344"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17" name="object 102">
                <a:extLst>
                  <a:ext uri="{FF2B5EF4-FFF2-40B4-BE49-F238E27FC236}">
                    <a16:creationId xmlns:a16="http://schemas.microsoft.com/office/drawing/2014/main" id="{0C00C000-49AE-2946-A640-CF5D7F8A1850}"/>
                  </a:ext>
                </a:extLst>
              </p:cNvPr>
              <p:cNvSpPr/>
              <p:nvPr/>
            </p:nvSpPr>
            <p:spPr>
              <a:xfrm>
                <a:off x="5690688" y="2339404"/>
                <a:ext cx="0" cy="36165"/>
              </a:xfrm>
              <a:custGeom>
                <a:avLst/>
                <a:gdLst/>
                <a:ahLst/>
                <a:cxnLst/>
                <a:rect l="l" t="t" r="r" b="b"/>
                <a:pathLst>
                  <a:path h="85725">
                    <a:moveTo>
                      <a:pt x="0" y="0"/>
                    </a:moveTo>
                    <a:lnTo>
                      <a:pt x="0" y="85356"/>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18" name="object 103">
                <a:extLst>
                  <a:ext uri="{FF2B5EF4-FFF2-40B4-BE49-F238E27FC236}">
                    <a16:creationId xmlns:a16="http://schemas.microsoft.com/office/drawing/2014/main" id="{8DEF5CB3-63E9-7140-AB37-2F2A6919A104}"/>
                  </a:ext>
                </a:extLst>
              </p:cNvPr>
              <p:cNvSpPr/>
              <p:nvPr/>
            </p:nvSpPr>
            <p:spPr>
              <a:xfrm>
                <a:off x="5668372" y="2357408"/>
                <a:ext cx="38300" cy="0"/>
              </a:xfrm>
              <a:custGeom>
                <a:avLst/>
                <a:gdLst/>
                <a:ahLst/>
                <a:cxnLst/>
                <a:rect l="l" t="t" r="r" b="b"/>
                <a:pathLst>
                  <a:path w="85725">
                    <a:moveTo>
                      <a:pt x="85356"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19" name="object 104">
                <a:extLst>
                  <a:ext uri="{FF2B5EF4-FFF2-40B4-BE49-F238E27FC236}">
                    <a16:creationId xmlns:a16="http://schemas.microsoft.com/office/drawing/2014/main" id="{EBEEB3D5-8AC2-1B48-87A3-4F98BCFE8EB8}"/>
                  </a:ext>
                </a:extLst>
              </p:cNvPr>
              <p:cNvSpPr/>
              <p:nvPr/>
            </p:nvSpPr>
            <p:spPr>
              <a:xfrm>
                <a:off x="5687440" y="2339404"/>
                <a:ext cx="0" cy="36165"/>
              </a:xfrm>
              <a:custGeom>
                <a:avLst/>
                <a:gdLst/>
                <a:ahLst/>
                <a:cxnLst/>
                <a:rect l="l" t="t" r="r" b="b"/>
                <a:pathLst>
                  <a:path h="85725">
                    <a:moveTo>
                      <a:pt x="0" y="0"/>
                    </a:moveTo>
                    <a:lnTo>
                      <a:pt x="0" y="85356"/>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20" name="object 105">
                <a:extLst>
                  <a:ext uri="{FF2B5EF4-FFF2-40B4-BE49-F238E27FC236}">
                    <a16:creationId xmlns:a16="http://schemas.microsoft.com/office/drawing/2014/main" id="{8B911D6D-D6C9-6F4F-A267-FF18B6AC6F25}"/>
                  </a:ext>
                </a:extLst>
              </p:cNvPr>
              <p:cNvSpPr/>
              <p:nvPr/>
            </p:nvSpPr>
            <p:spPr>
              <a:xfrm>
                <a:off x="5660980" y="2357408"/>
                <a:ext cx="38300" cy="0"/>
              </a:xfrm>
              <a:custGeom>
                <a:avLst/>
                <a:gdLst/>
                <a:ahLst/>
                <a:cxnLst/>
                <a:rect l="l" t="t" r="r" b="b"/>
                <a:pathLst>
                  <a:path w="85725">
                    <a:moveTo>
                      <a:pt x="85344"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21" name="object 106">
                <a:extLst>
                  <a:ext uri="{FF2B5EF4-FFF2-40B4-BE49-F238E27FC236}">
                    <a16:creationId xmlns:a16="http://schemas.microsoft.com/office/drawing/2014/main" id="{85DB33D7-D515-1F44-B778-3F3F8C088A0E}"/>
                  </a:ext>
                </a:extLst>
              </p:cNvPr>
              <p:cNvSpPr/>
              <p:nvPr/>
            </p:nvSpPr>
            <p:spPr>
              <a:xfrm>
                <a:off x="5680049" y="2339404"/>
                <a:ext cx="0" cy="36165"/>
              </a:xfrm>
              <a:custGeom>
                <a:avLst/>
                <a:gdLst/>
                <a:ahLst/>
                <a:cxnLst/>
                <a:rect l="l" t="t" r="r" b="b"/>
                <a:pathLst>
                  <a:path h="85725">
                    <a:moveTo>
                      <a:pt x="0" y="0"/>
                    </a:moveTo>
                    <a:lnTo>
                      <a:pt x="0" y="85356"/>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22" name="object 107">
                <a:extLst>
                  <a:ext uri="{FF2B5EF4-FFF2-40B4-BE49-F238E27FC236}">
                    <a16:creationId xmlns:a16="http://schemas.microsoft.com/office/drawing/2014/main" id="{972C2C83-6EB4-3A42-94AC-2B82D329B8A8}"/>
                  </a:ext>
                </a:extLst>
              </p:cNvPr>
              <p:cNvSpPr/>
              <p:nvPr/>
            </p:nvSpPr>
            <p:spPr>
              <a:xfrm>
                <a:off x="5639464" y="2357408"/>
                <a:ext cx="38300" cy="0"/>
              </a:xfrm>
              <a:custGeom>
                <a:avLst/>
                <a:gdLst/>
                <a:ahLst/>
                <a:cxnLst/>
                <a:rect l="l" t="t" r="r" b="b"/>
                <a:pathLst>
                  <a:path w="85725">
                    <a:moveTo>
                      <a:pt x="85356"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23" name="object 108">
                <a:extLst>
                  <a:ext uri="{FF2B5EF4-FFF2-40B4-BE49-F238E27FC236}">
                    <a16:creationId xmlns:a16="http://schemas.microsoft.com/office/drawing/2014/main" id="{C36443E4-C158-8342-A67B-9B5AC654430F}"/>
                  </a:ext>
                </a:extLst>
              </p:cNvPr>
              <p:cNvSpPr/>
              <p:nvPr/>
            </p:nvSpPr>
            <p:spPr>
              <a:xfrm>
                <a:off x="5658533" y="2339404"/>
                <a:ext cx="0" cy="36165"/>
              </a:xfrm>
              <a:custGeom>
                <a:avLst/>
                <a:gdLst/>
                <a:ahLst/>
                <a:cxnLst/>
                <a:rect l="l" t="t" r="r" b="b"/>
                <a:pathLst>
                  <a:path h="85725">
                    <a:moveTo>
                      <a:pt x="0" y="0"/>
                    </a:moveTo>
                    <a:lnTo>
                      <a:pt x="0" y="85356"/>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24" name="object 109">
                <a:extLst>
                  <a:ext uri="{FF2B5EF4-FFF2-40B4-BE49-F238E27FC236}">
                    <a16:creationId xmlns:a16="http://schemas.microsoft.com/office/drawing/2014/main" id="{FF9224EB-31D0-BC46-BBA8-06DA3B7980BE}"/>
                  </a:ext>
                </a:extLst>
              </p:cNvPr>
              <p:cNvSpPr/>
              <p:nvPr/>
            </p:nvSpPr>
            <p:spPr>
              <a:xfrm>
                <a:off x="5623861" y="2357408"/>
                <a:ext cx="38300" cy="0"/>
              </a:xfrm>
              <a:custGeom>
                <a:avLst/>
                <a:gdLst/>
                <a:ahLst/>
                <a:cxnLst/>
                <a:rect l="l" t="t" r="r" b="b"/>
                <a:pathLst>
                  <a:path w="85725">
                    <a:moveTo>
                      <a:pt x="85356"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25" name="object 110">
                <a:extLst>
                  <a:ext uri="{FF2B5EF4-FFF2-40B4-BE49-F238E27FC236}">
                    <a16:creationId xmlns:a16="http://schemas.microsoft.com/office/drawing/2014/main" id="{7425EA40-5A62-8C47-9CC5-C0A7EEA7EE64}"/>
                  </a:ext>
                </a:extLst>
              </p:cNvPr>
              <p:cNvSpPr/>
              <p:nvPr/>
            </p:nvSpPr>
            <p:spPr>
              <a:xfrm>
                <a:off x="5642930" y="2339404"/>
                <a:ext cx="0" cy="36165"/>
              </a:xfrm>
              <a:custGeom>
                <a:avLst/>
                <a:gdLst/>
                <a:ahLst/>
                <a:cxnLst/>
                <a:rect l="l" t="t" r="r" b="b"/>
                <a:pathLst>
                  <a:path h="85725">
                    <a:moveTo>
                      <a:pt x="0" y="0"/>
                    </a:moveTo>
                    <a:lnTo>
                      <a:pt x="0" y="85356"/>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26" name="object 111">
                <a:extLst>
                  <a:ext uri="{FF2B5EF4-FFF2-40B4-BE49-F238E27FC236}">
                    <a16:creationId xmlns:a16="http://schemas.microsoft.com/office/drawing/2014/main" id="{0388B0D9-145F-C246-887E-1A8EC7028BC4}"/>
                  </a:ext>
                </a:extLst>
              </p:cNvPr>
              <p:cNvSpPr/>
              <p:nvPr/>
            </p:nvSpPr>
            <p:spPr>
              <a:xfrm>
                <a:off x="5603769" y="2357408"/>
                <a:ext cx="38300" cy="0"/>
              </a:xfrm>
              <a:custGeom>
                <a:avLst/>
                <a:gdLst/>
                <a:ahLst/>
                <a:cxnLst/>
                <a:rect l="l" t="t" r="r" b="b"/>
                <a:pathLst>
                  <a:path w="85725">
                    <a:moveTo>
                      <a:pt x="85344"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27" name="object 112">
                <a:extLst>
                  <a:ext uri="{FF2B5EF4-FFF2-40B4-BE49-F238E27FC236}">
                    <a16:creationId xmlns:a16="http://schemas.microsoft.com/office/drawing/2014/main" id="{D94E9911-DA0A-1F4D-8AB7-B8F265D69317}"/>
                  </a:ext>
                </a:extLst>
              </p:cNvPr>
              <p:cNvSpPr/>
              <p:nvPr/>
            </p:nvSpPr>
            <p:spPr>
              <a:xfrm>
                <a:off x="5622831" y="2339404"/>
                <a:ext cx="0" cy="36165"/>
              </a:xfrm>
              <a:custGeom>
                <a:avLst/>
                <a:gdLst/>
                <a:ahLst/>
                <a:cxnLst/>
                <a:rect l="l" t="t" r="r" b="b"/>
                <a:pathLst>
                  <a:path h="85725">
                    <a:moveTo>
                      <a:pt x="0" y="0"/>
                    </a:moveTo>
                    <a:lnTo>
                      <a:pt x="0" y="85356"/>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28" name="object 113">
                <a:extLst>
                  <a:ext uri="{FF2B5EF4-FFF2-40B4-BE49-F238E27FC236}">
                    <a16:creationId xmlns:a16="http://schemas.microsoft.com/office/drawing/2014/main" id="{45D8DD2F-F38E-9548-8ADE-D464C3776C04}"/>
                  </a:ext>
                </a:extLst>
              </p:cNvPr>
              <p:cNvSpPr/>
              <p:nvPr/>
            </p:nvSpPr>
            <p:spPr>
              <a:xfrm>
                <a:off x="5599275" y="2357408"/>
                <a:ext cx="38300" cy="0"/>
              </a:xfrm>
              <a:custGeom>
                <a:avLst/>
                <a:gdLst/>
                <a:ahLst/>
                <a:cxnLst/>
                <a:rect l="l" t="t" r="r" b="b"/>
                <a:pathLst>
                  <a:path w="85725">
                    <a:moveTo>
                      <a:pt x="85344"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29" name="object 114">
                <a:extLst>
                  <a:ext uri="{FF2B5EF4-FFF2-40B4-BE49-F238E27FC236}">
                    <a16:creationId xmlns:a16="http://schemas.microsoft.com/office/drawing/2014/main" id="{A8FB8D5D-6EE4-014C-9C9B-5298ACB4541B}"/>
                  </a:ext>
                </a:extLst>
              </p:cNvPr>
              <p:cNvSpPr/>
              <p:nvPr/>
            </p:nvSpPr>
            <p:spPr>
              <a:xfrm>
                <a:off x="5618344" y="2339404"/>
                <a:ext cx="0" cy="36165"/>
              </a:xfrm>
              <a:custGeom>
                <a:avLst/>
                <a:gdLst/>
                <a:ahLst/>
                <a:cxnLst/>
                <a:rect l="l" t="t" r="r" b="b"/>
                <a:pathLst>
                  <a:path h="85725">
                    <a:moveTo>
                      <a:pt x="0" y="0"/>
                    </a:moveTo>
                    <a:lnTo>
                      <a:pt x="0" y="85356"/>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30" name="object 115">
                <a:extLst>
                  <a:ext uri="{FF2B5EF4-FFF2-40B4-BE49-F238E27FC236}">
                    <a16:creationId xmlns:a16="http://schemas.microsoft.com/office/drawing/2014/main" id="{BE130D6E-F5D0-1A46-BC3C-EBFE55314593}"/>
                  </a:ext>
                </a:extLst>
              </p:cNvPr>
              <p:cNvSpPr/>
              <p:nvPr/>
            </p:nvSpPr>
            <p:spPr>
              <a:xfrm>
                <a:off x="5584702" y="2357408"/>
                <a:ext cx="38300" cy="0"/>
              </a:xfrm>
              <a:custGeom>
                <a:avLst/>
                <a:gdLst/>
                <a:ahLst/>
                <a:cxnLst/>
                <a:rect l="l" t="t" r="r" b="b"/>
                <a:pathLst>
                  <a:path w="85725">
                    <a:moveTo>
                      <a:pt x="85344"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531" name="object 116">
                <a:extLst>
                  <a:ext uri="{FF2B5EF4-FFF2-40B4-BE49-F238E27FC236}">
                    <a16:creationId xmlns:a16="http://schemas.microsoft.com/office/drawing/2014/main" id="{6F40DAB5-C972-CA42-A70E-F39A76F8BAE0}"/>
                  </a:ext>
                </a:extLst>
              </p:cNvPr>
              <p:cNvSpPr/>
              <p:nvPr/>
            </p:nvSpPr>
            <p:spPr>
              <a:xfrm>
                <a:off x="5603770" y="2339404"/>
                <a:ext cx="0" cy="36165"/>
              </a:xfrm>
              <a:custGeom>
                <a:avLst/>
                <a:gdLst/>
                <a:ahLst/>
                <a:cxnLst/>
                <a:rect l="l" t="t" r="r" b="b"/>
                <a:pathLst>
                  <a:path h="85725">
                    <a:moveTo>
                      <a:pt x="0" y="0"/>
                    </a:moveTo>
                    <a:lnTo>
                      <a:pt x="0" y="85356"/>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grpSp>
        <p:grpSp>
          <p:nvGrpSpPr>
            <p:cNvPr id="295" name="Group 621">
              <a:extLst>
                <a:ext uri="{FF2B5EF4-FFF2-40B4-BE49-F238E27FC236}">
                  <a16:creationId xmlns:a16="http://schemas.microsoft.com/office/drawing/2014/main" id="{59EBCC13-192E-DB4D-9093-D81F59B014FA}"/>
                </a:ext>
              </a:extLst>
            </p:cNvPr>
            <p:cNvGrpSpPr/>
            <p:nvPr/>
          </p:nvGrpSpPr>
          <p:grpSpPr>
            <a:xfrm>
              <a:off x="9179417" y="4324804"/>
              <a:ext cx="59112" cy="55817"/>
              <a:chOff x="5311184" y="2242520"/>
              <a:chExt cx="38300" cy="36165"/>
            </a:xfrm>
          </p:grpSpPr>
          <p:sp>
            <p:nvSpPr>
              <p:cNvPr id="484" name="object 117">
                <a:extLst>
                  <a:ext uri="{FF2B5EF4-FFF2-40B4-BE49-F238E27FC236}">
                    <a16:creationId xmlns:a16="http://schemas.microsoft.com/office/drawing/2014/main" id="{C2B20B5E-5FFE-2D40-A2D7-3BA4238583AA}"/>
                  </a:ext>
                </a:extLst>
              </p:cNvPr>
              <p:cNvSpPr/>
              <p:nvPr/>
            </p:nvSpPr>
            <p:spPr>
              <a:xfrm>
                <a:off x="5311184" y="2260524"/>
                <a:ext cx="38300" cy="0"/>
              </a:xfrm>
              <a:custGeom>
                <a:avLst/>
                <a:gdLst/>
                <a:ahLst/>
                <a:cxnLst/>
                <a:rect l="l" t="t" r="r" b="b"/>
                <a:pathLst>
                  <a:path w="85725">
                    <a:moveTo>
                      <a:pt x="85344"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85" name="object 118">
                <a:extLst>
                  <a:ext uri="{FF2B5EF4-FFF2-40B4-BE49-F238E27FC236}">
                    <a16:creationId xmlns:a16="http://schemas.microsoft.com/office/drawing/2014/main" id="{29E36CC5-BFD9-D449-B100-AE0B03F2EDDA}"/>
                  </a:ext>
                </a:extLst>
              </p:cNvPr>
              <p:cNvSpPr/>
              <p:nvPr/>
            </p:nvSpPr>
            <p:spPr>
              <a:xfrm>
                <a:off x="5330253" y="2242520"/>
                <a:ext cx="0" cy="36165"/>
              </a:xfrm>
              <a:custGeom>
                <a:avLst/>
                <a:gdLst/>
                <a:ahLst/>
                <a:cxnLst/>
                <a:rect l="l" t="t" r="r" b="b"/>
                <a:pathLst>
                  <a:path h="85725">
                    <a:moveTo>
                      <a:pt x="0" y="0"/>
                    </a:moveTo>
                    <a:lnTo>
                      <a:pt x="0" y="85344"/>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grpSp>
        <p:grpSp>
          <p:nvGrpSpPr>
            <p:cNvPr id="296" name="Group 622">
              <a:extLst>
                <a:ext uri="{FF2B5EF4-FFF2-40B4-BE49-F238E27FC236}">
                  <a16:creationId xmlns:a16="http://schemas.microsoft.com/office/drawing/2014/main" id="{C55F488B-6D4A-D641-985E-E9D2A3A48AE0}"/>
                </a:ext>
              </a:extLst>
            </p:cNvPr>
            <p:cNvGrpSpPr/>
            <p:nvPr/>
          </p:nvGrpSpPr>
          <p:grpSpPr>
            <a:xfrm>
              <a:off x="8135114" y="3632707"/>
              <a:ext cx="59112" cy="55817"/>
              <a:chOff x="4634555" y="1794094"/>
              <a:chExt cx="38300" cy="36165"/>
            </a:xfrm>
          </p:grpSpPr>
          <p:sp>
            <p:nvSpPr>
              <p:cNvPr id="482" name="object 119">
                <a:extLst>
                  <a:ext uri="{FF2B5EF4-FFF2-40B4-BE49-F238E27FC236}">
                    <a16:creationId xmlns:a16="http://schemas.microsoft.com/office/drawing/2014/main" id="{20C1934F-2C82-184D-B340-9E577ACAA99A}"/>
                  </a:ext>
                </a:extLst>
              </p:cNvPr>
              <p:cNvSpPr/>
              <p:nvPr/>
            </p:nvSpPr>
            <p:spPr>
              <a:xfrm>
                <a:off x="4634555" y="1812099"/>
                <a:ext cx="38300" cy="0"/>
              </a:xfrm>
              <a:custGeom>
                <a:avLst/>
                <a:gdLst/>
                <a:ahLst/>
                <a:cxnLst/>
                <a:rect l="l" t="t" r="r" b="b"/>
                <a:pathLst>
                  <a:path w="85725">
                    <a:moveTo>
                      <a:pt x="85343"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83" name="object 120">
                <a:extLst>
                  <a:ext uri="{FF2B5EF4-FFF2-40B4-BE49-F238E27FC236}">
                    <a16:creationId xmlns:a16="http://schemas.microsoft.com/office/drawing/2014/main" id="{DCD9C430-B006-0D47-A7F8-342F3DB826F8}"/>
                  </a:ext>
                </a:extLst>
              </p:cNvPr>
              <p:cNvSpPr/>
              <p:nvPr/>
            </p:nvSpPr>
            <p:spPr>
              <a:xfrm>
                <a:off x="4653621" y="1794094"/>
                <a:ext cx="0" cy="36165"/>
              </a:xfrm>
              <a:custGeom>
                <a:avLst/>
                <a:gdLst/>
                <a:ahLst/>
                <a:cxnLst/>
                <a:rect l="l" t="t" r="r" b="b"/>
                <a:pathLst>
                  <a:path h="85725">
                    <a:moveTo>
                      <a:pt x="0" y="0"/>
                    </a:moveTo>
                    <a:lnTo>
                      <a:pt x="0" y="85344"/>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grpSp>
        <p:grpSp>
          <p:nvGrpSpPr>
            <p:cNvPr id="297" name="Group 623">
              <a:extLst>
                <a:ext uri="{FF2B5EF4-FFF2-40B4-BE49-F238E27FC236}">
                  <a16:creationId xmlns:a16="http://schemas.microsoft.com/office/drawing/2014/main" id="{3381FA5E-81A5-FF48-95BD-3C5F5D1F30E9}"/>
                </a:ext>
              </a:extLst>
            </p:cNvPr>
            <p:cNvGrpSpPr/>
            <p:nvPr/>
          </p:nvGrpSpPr>
          <p:grpSpPr>
            <a:xfrm>
              <a:off x="7259598" y="2726746"/>
              <a:ext cx="59112" cy="55817"/>
              <a:chOff x="4067287" y="1207100"/>
              <a:chExt cx="38300" cy="36165"/>
            </a:xfrm>
          </p:grpSpPr>
          <p:sp>
            <p:nvSpPr>
              <p:cNvPr id="480" name="object 129">
                <a:extLst>
                  <a:ext uri="{FF2B5EF4-FFF2-40B4-BE49-F238E27FC236}">
                    <a16:creationId xmlns:a16="http://schemas.microsoft.com/office/drawing/2014/main" id="{3E018070-85E3-F841-A69E-AA76B486C787}"/>
                  </a:ext>
                </a:extLst>
              </p:cNvPr>
              <p:cNvSpPr/>
              <p:nvPr/>
            </p:nvSpPr>
            <p:spPr>
              <a:xfrm>
                <a:off x="4067287" y="1225101"/>
                <a:ext cx="38300" cy="0"/>
              </a:xfrm>
              <a:custGeom>
                <a:avLst/>
                <a:gdLst/>
                <a:ahLst/>
                <a:cxnLst/>
                <a:rect l="l" t="t" r="r" b="b"/>
                <a:pathLst>
                  <a:path w="85725">
                    <a:moveTo>
                      <a:pt x="85343"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81" name="object 130">
                <a:extLst>
                  <a:ext uri="{FF2B5EF4-FFF2-40B4-BE49-F238E27FC236}">
                    <a16:creationId xmlns:a16="http://schemas.microsoft.com/office/drawing/2014/main" id="{3F3778B5-21D8-3F46-BC18-6E72BAA6F363}"/>
                  </a:ext>
                </a:extLst>
              </p:cNvPr>
              <p:cNvSpPr/>
              <p:nvPr/>
            </p:nvSpPr>
            <p:spPr>
              <a:xfrm>
                <a:off x="4086349" y="1207100"/>
                <a:ext cx="0" cy="36165"/>
              </a:xfrm>
              <a:custGeom>
                <a:avLst/>
                <a:gdLst/>
                <a:ahLst/>
                <a:cxnLst/>
                <a:rect l="l" t="t" r="r" b="b"/>
                <a:pathLst>
                  <a:path h="85725">
                    <a:moveTo>
                      <a:pt x="0" y="0"/>
                    </a:moveTo>
                    <a:lnTo>
                      <a:pt x="0" y="85344"/>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grpSp>
        <p:grpSp>
          <p:nvGrpSpPr>
            <p:cNvPr id="298" name="Group 624">
              <a:extLst>
                <a:ext uri="{FF2B5EF4-FFF2-40B4-BE49-F238E27FC236}">
                  <a16:creationId xmlns:a16="http://schemas.microsoft.com/office/drawing/2014/main" id="{35997CDC-444B-824E-B6FA-F99EDC53D2C4}"/>
                </a:ext>
              </a:extLst>
            </p:cNvPr>
            <p:cNvGrpSpPr/>
            <p:nvPr/>
          </p:nvGrpSpPr>
          <p:grpSpPr>
            <a:xfrm>
              <a:off x="7506259" y="2905717"/>
              <a:ext cx="68601" cy="55817"/>
              <a:chOff x="4227105" y="1323060"/>
              <a:chExt cx="44448" cy="36165"/>
            </a:xfrm>
          </p:grpSpPr>
          <p:sp>
            <p:nvSpPr>
              <p:cNvPr id="477" name="object 123">
                <a:extLst>
                  <a:ext uri="{FF2B5EF4-FFF2-40B4-BE49-F238E27FC236}">
                    <a16:creationId xmlns:a16="http://schemas.microsoft.com/office/drawing/2014/main" id="{DA9433CC-B66F-E046-9AC4-A55773D00E80}"/>
                  </a:ext>
                </a:extLst>
              </p:cNvPr>
              <p:cNvSpPr/>
              <p:nvPr/>
            </p:nvSpPr>
            <p:spPr>
              <a:xfrm>
                <a:off x="4233253" y="1341062"/>
                <a:ext cx="38300" cy="0"/>
              </a:xfrm>
              <a:custGeom>
                <a:avLst/>
                <a:gdLst/>
                <a:ahLst/>
                <a:cxnLst/>
                <a:rect l="l" t="t" r="r" b="b"/>
                <a:pathLst>
                  <a:path w="85725">
                    <a:moveTo>
                      <a:pt x="85343"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78" name="object 124">
                <a:extLst>
                  <a:ext uri="{FF2B5EF4-FFF2-40B4-BE49-F238E27FC236}">
                    <a16:creationId xmlns:a16="http://schemas.microsoft.com/office/drawing/2014/main" id="{025A4034-C74A-3D40-8954-EC2C9ED6C139}"/>
                  </a:ext>
                </a:extLst>
              </p:cNvPr>
              <p:cNvSpPr/>
              <p:nvPr/>
            </p:nvSpPr>
            <p:spPr>
              <a:xfrm>
                <a:off x="4252315" y="1323060"/>
                <a:ext cx="0" cy="36165"/>
              </a:xfrm>
              <a:custGeom>
                <a:avLst/>
                <a:gdLst/>
                <a:ahLst/>
                <a:cxnLst/>
                <a:rect l="l" t="t" r="r" b="b"/>
                <a:pathLst>
                  <a:path h="85725">
                    <a:moveTo>
                      <a:pt x="0" y="0"/>
                    </a:moveTo>
                    <a:lnTo>
                      <a:pt x="0" y="85344"/>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79" name="object 135">
                <a:extLst>
                  <a:ext uri="{FF2B5EF4-FFF2-40B4-BE49-F238E27FC236}">
                    <a16:creationId xmlns:a16="http://schemas.microsoft.com/office/drawing/2014/main" id="{FC200330-3961-DF41-9D85-9101A9AD227D}"/>
                  </a:ext>
                </a:extLst>
              </p:cNvPr>
              <p:cNvSpPr/>
              <p:nvPr/>
            </p:nvSpPr>
            <p:spPr>
              <a:xfrm>
                <a:off x="4227105" y="1324989"/>
                <a:ext cx="38300" cy="0"/>
              </a:xfrm>
              <a:custGeom>
                <a:avLst/>
                <a:gdLst/>
                <a:ahLst/>
                <a:cxnLst/>
                <a:rect l="l" t="t" r="r" b="b"/>
                <a:pathLst>
                  <a:path w="85725">
                    <a:moveTo>
                      <a:pt x="85343"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grpSp>
        <p:grpSp>
          <p:nvGrpSpPr>
            <p:cNvPr id="299" name="Group 625">
              <a:extLst>
                <a:ext uri="{FF2B5EF4-FFF2-40B4-BE49-F238E27FC236}">
                  <a16:creationId xmlns:a16="http://schemas.microsoft.com/office/drawing/2014/main" id="{464965E4-8EB3-B542-A891-A3AFA3A68394}"/>
                </a:ext>
              </a:extLst>
            </p:cNvPr>
            <p:cNvGrpSpPr/>
            <p:nvPr/>
          </p:nvGrpSpPr>
          <p:grpSpPr>
            <a:xfrm>
              <a:off x="7535684" y="2880910"/>
              <a:ext cx="430852" cy="518195"/>
              <a:chOff x="4246170" y="1306987"/>
              <a:chExt cx="279159" cy="335751"/>
            </a:xfrm>
          </p:grpSpPr>
          <p:sp>
            <p:nvSpPr>
              <p:cNvPr id="474" name="object 121">
                <a:extLst>
                  <a:ext uri="{FF2B5EF4-FFF2-40B4-BE49-F238E27FC236}">
                    <a16:creationId xmlns:a16="http://schemas.microsoft.com/office/drawing/2014/main" id="{C5A46CBE-883E-9144-9E6A-7110CA2F24A0}"/>
                  </a:ext>
                </a:extLst>
              </p:cNvPr>
              <p:cNvSpPr/>
              <p:nvPr/>
            </p:nvSpPr>
            <p:spPr>
              <a:xfrm>
                <a:off x="4487029" y="1624578"/>
                <a:ext cx="38300" cy="0"/>
              </a:xfrm>
              <a:custGeom>
                <a:avLst/>
                <a:gdLst/>
                <a:ahLst/>
                <a:cxnLst/>
                <a:rect l="l" t="t" r="r" b="b"/>
                <a:pathLst>
                  <a:path w="85725">
                    <a:moveTo>
                      <a:pt x="85343" y="0"/>
                    </a:moveTo>
                    <a:lnTo>
                      <a:pt x="0" y="0"/>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75" name="object 122">
                <a:extLst>
                  <a:ext uri="{FF2B5EF4-FFF2-40B4-BE49-F238E27FC236}">
                    <a16:creationId xmlns:a16="http://schemas.microsoft.com/office/drawing/2014/main" id="{54EF4434-BD5B-EB41-8A08-48AB63614227}"/>
                  </a:ext>
                </a:extLst>
              </p:cNvPr>
              <p:cNvSpPr/>
              <p:nvPr/>
            </p:nvSpPr>
            <p:spPr>
              <a:xfrm>
                <a:off x="4506096" y="1606573"/>
                <a:ext cx="0" cy="36165"/>
              </a:xfrm>
              <a:custGeom>
                <a:avLst/>
                <a:gdLst/>
                <a:ahLst/>
                <a:cxnLst/>
                <a:rect l="l" t="t" r="r" b="b"/>
                <a:pathLst>
                  <a:path h="85725">
                    <a:moveTo>
                      <a:pt x="0" y="0"/>
                    </a:moveTo>
                    <a:lnTo>
                      <a:pt x="0" y="85344"/>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76" name="object 136">
                <a:extLst>
                  <a:ext uri="{FF2B5EF4-FFF2-40B4-BE49-F238E27FC236}">
                    <a16:creationId xmlns:a16="http://schemas.microsoft.com/office/drawing/2014/main" id="{FDB2FE3D-92C2-F74F-9406-B5FB048C165B}"/>
                  </a:ext>
                </a:extLst>
              </p:cNvPr>
              <p:cNvSpPr/>
              <p:nvPr/>
            </p:nvSpPr>
            <p:spPr>
              <a:xfrm>
                <a:off x="4246170" y="1306987"/>
                <a:ext cx="0" cy="36165"/>
              </a:xfrm>
              <a:custGeom>
                <a:avLst/>
                <a:gdLst/>
                <a:ahLst/>
                <a:cxnLst/>
                <a:rect l="l" t="t" r="r" b="b"/>
                <a:pathLst>
                  <a:path h="85725">
                    <a:moveTo>
                      <a:pt x="0" y="0"/>
                    </a:moveTo>
                    <a:lnTo>
                      <a:pt x="0" y="85344"/>
                    </a:lnTo>
                  </a:path>
                </a:pathLst>
              </a:custGeom>
              <a:ln w="12700">
                <a:solidFill>
                  <a:srgbClr val="C00000"/>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grpSp>
        <p:grpSp>
          <p:nvGrpSpPr>
            <p:cNvPr id="300" name="Group 626">
              <a:extLst>
                <a:ext uri="{FF2B5EF4-FFF2-40B4-BE49-F238E27FC236}">
                  <a16:creationId xmlns:a16="http://schemas.microsoft.com/office/drawing/2014/main" id="{C8DDC61F-EBB2-2F40-A72F-5CE172F8DEDA}"/>
                </a:ext>
              </a:extLst>
            </p:cNvPr>
            <p:cNvGrpSpPr/>
            <p:nvPr/>
          </p:nvGrpSpPr>
          <p:grpSpPr>
            <a:xfrm>
              <a:off x="7755109" y="3102683"/>
              <a:ext cx="115669" cy="80846"/>
              <a:chOff x="4388341" y="1450679"/>
              <a:chExt cx="74945" cy="52382"/>
            </a:xfrm>
          </p:grpSpPr>
          <p:sp>
            <p:nvSpPr>
              <p:cNvPr id="471" name="object 208">
                <a:extLst>
                  <a:ext uri="{FF2B5EF4-FFF2-40B4-BE49-F238E27FC236}">
                    <a16:creationId xmlns:a16="http://schemas.microsoft.com/office/drawing/2014/main" id="{3EAD6C88-2868-A740-9274-D96C182C762D}"/>
                  </a:ext>
                </a:extLst>
              </p:cNvPr>
              <p:cNvSpPr/>
              <p:nvPr/>
            </p:nvSpPr>
            <p:spPr>
              <a:xfrm>
                <a:off x="4424986" y="1503061"/>
                <a:ext cx="38300" cy="0"/>
              </a:xfrm>
              <a:custGeom>
                <a:avLst/>
                <a:gdLst/>
                <a:ahLst/>
                <a:cxnLst/>
                <a:rect l="l" t="t" r="r" b="b"/>
                <a:pathLst>
                  <a:path w="85725">
                    <a:moveTo>
                      <a:pt x="85343"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72" name="object 210">
                <a:extLst>
                  <a:ext uri="{FF2B5EF4-FFF2-40B4-BE49-F238E27FC236}">
                    <a16:creationId xmlns:a16="http://schemas.microsoft.com/office/drawing/2014/main" id="{D85896FE-64D2-9F47-AC76-BFBA5C934E9C}"/>
                  </a:ext>
                </a:extLst>
              </p:cNvPr>
              <p:cNvSpPr/>
              <p:nvPr/>
            </p:nvSpPr>
            <p:spPr>
              <a:xfrm>
                <a:off x="4388341" y="1468680"/>
                <a:ext cx="38300" cy="0"/>
              </a:xfrm>
              <a:custGeom>
                <a:avLst/>
                <a:gdLst/>
                <a:ahLst/>
                <a:cxnLst/>
                <a:rect l="l" t="t" r="r" b="b"/>
                <a:pathLst>
                  <a:path w="85725">
                    <a:moveTo>
                      <a:pt x="85343"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73" name="object 211">
                <a:extLst>
                  <a:ext uri="{FF2B5EF4-FFF2-40B4-BE49-F238E27FC236}">
                    <a16:creationId xmlns:a16="http://schemas.microsoft.com/office/drawing/2014/main" id="{9B8ED382-858D-2749-BC0B-36348F48E040}"/>
                  </a:ext>
                </a:extLst>
              </p:cNvPr>
              <p:cNvSpPr/>
              <p:nvPr/>
            </p:nvSpPr>
            <p:spPr>
              <a:xfrm>
                <a:off x="4407406" y="1450679"/>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grpSp>
        <p:grpSp>
          <p:nvGrpSpPr>
            <p:cNvPr id="301" name="Group 627">
              <a:extLst>
                <a:ext uri="{FF2B5EF4-FFF2-40B4-BE49-F238E27FC236}">
                  <a16:creationId xmlns:a16="http://schemas.microsoft.com/office/drawing/2014/main" id="{AAFA40EF-DB5B-A343-86CC-131ABAE1864D}"/>
                </a:ext>
              </a:extLst>
            </p:cNvPr>
            <p:cNvGrpSpPr/>
            <p:nvPr/>
          </p:nvGrpSpPr>
          <p:grpSpPr>
            <a:xfrm>
              <a:off x="7579964" y="2852544"/>
              <a:ext cx="59112" cy="55817"/>
              <a:chOff x="4274860" y="1288608"/>
              <a:chExt cx="38300" cy="36165"/>
            </a:xfrm>
          </p:grpSpPr>
          <p:sp>
            <p:nvSpPr>
              <p:cNvPr id="469" name="object 212">
                <a:extLst>
                  <a:ext uri="{FF2B5EF4-FFF2-40B4-BE49-F238E27FC236}">
                    <a16:creationId xmlns:a16="http://schemas.microsoft.com/office/drawing/2014/main" id="{AA8BCFC2-EFD9-A84E-9184-98CBEA3C6EF7}"/>
                  </a:ext>
                </a:extLst>
              </p:cNvPr>
              <p:cNvSpPr/>
              <p:nvPr/>
            </p:nvSpPr>
            <p:spPr>
              <a:xfrm>
                <a:off x="4274860" y="1306609"/>
                <a:ext cx="38300" cy="0"/>
              </a:xfrm>
              <a:custGeom>
                <a:avLst/>
                <a:gdLst/>
                <a:ahLst/>
                <a:cxnLst/>
                <a:rect l="l" t="t" r="r" b="b"/>
                <a:pathLst>
                  <a:path w="85725">
                    <a:moveTo>
                      <a:pt x="85343"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70" name="object 213">
                <a:extLst>
                  <a:ext uri="{FF2B5EF4-FFF2-40B4-BE49-F238E27FC236}">
                    <a16:creationId xmlns:a16="http://schemas.microsoft.com/office/drawing/2014/main" id="{5E5DFE5A-7E95-3A4A-9123-DB2C1D8CBC42}"/>
                  </a:ext>
                </a:extLst>
              </p:cNvPr>
              <p:cNvSpPr/>
              <p:nvPr/>
            </p:nvSpPr>
            <p:spPr>
              <a:xfrm>
                <a:off x="4293925" y="1288608"/>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grpSp>
        <p:grpSp>
          <p:nvGrpSpPr>
            <p:cNvPr id="302" name="Group 628">
              <a:extLst>
                <a:ext uri="{FF2B5EF4-FFF2-40B4-BE49-F238E27FC236}">
                  <a16:creationId xmlns:a16="http://schemas.microsoft.com/office/drawing/2014/main" id="{81652CDC-14CE-6245-AAAF-20EA22CEC806}"/>
                </a:ext>
              </a:extLst>
            </p:cNvPr>
            <p:cNvGrpSpPr/>
            <p:nvPr/>
          </p:nvGrpSpPr>
          <p:grpSpPr>
            <a:xfrm>
              <a:off x="9472015" y="4153207"/>
              <a:ext cx="1559725" cy="408488"/>
              <a:chOff x="5500765" y="2131338"/>
              <a:chExt cx="1010583" cy="264669"/>
            </a:xfrm>
          </p:grpSpPr>
          <p:sp>
            <p:nvSpPr>
              <p:cNvPr id="401" name="object 138">
                <a:extLst>
                  <a:ext uri="{FF2B5EF4-FFF2-40B4-BE49-F238E27FC236}">
                    <a16:creationId xmlns:a16="http://schemas.microsoft.com/office/drawing/2014/main" id="{B5D78BBC-BD35-E14E-BC4F-CE0539D45549}"/>
                  </a:ext>
                </a:extLst>
              </p:cNvPr>
              <p:cNvSpPr/>
              <p:nvPr/>
            </p:nvSpPr>
            <p:spPr>
              <a:xfrm>
                <a:off x="6473048" y="2377840"/>
                <a:ext cx="38300" cy="0"/>
              </a:xfrm>
              <a:custGeom>
                <a:avLst/>
                <a:gdLst/>
                <a:ahLst/>
                <a:cxnLst/>
                <a:rect l="l" t="t" r="r" b="b"/>
                <a:pathLst>
                  <a:path w="85725">
                    <a:moveTo>
                      <a:pt x="85344"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02" name="object 139">
                <a:extLst>
                  <a:ext uri="{FF2B5EF4-FFF2-40B4-BE49-F238E27FC236}">
                    <a16:creationId xmlns:a16="http://schemas.microsoft.com/office/drawing/2014/main" id="{1872A4D5-A7D4-844B-A3F6-A6F6517B0E35}"/>
                  </a:ext>
                </a:extLst>
              </p:cNvPr>
              <p:cNvSpPr/>
              <p:nvPr/>
            </p:nvSpPr>
            <p:spPr>
              <a:xfrm>
                <a:off x="6492110" y="2359842"/>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03" name="object 140">
                <a:extLst>
                  <a:ext uri="{FF2B5EF4-FFF2-40B4-BE49-F238E27FC236}">
                    <a16:creationId xmlns:a16="http://schemas.microsoft.com/office/drawing/2014/main" id="{03CC4B92-1E9A-AB4D-9DBE-11A2F475C2E2}"/>
                  </a:ext>
                </a:extLst>
              </p:cNvPr>
              <p:cNvSpPr/>
              <p:nvPr/>
            </p:nvSpPr>
            <p:spPr>
              <a:xfrm>
                <a:off x="6316092" y="2377840"/>
                <a:ext cx="38300" cy="0"/>
              </a:xfrm>
              <a:custGeom>
                <a:avLst/>
                <a:gdLst/>
                <a:ahLst/>
                <a:cxnLst/>
                <a:rect l="l" t="t" r="r" b="b"/>
                <a:pathLst>
                  <a:path w="85725">
                    <a:moveTo>
                      <a:pt x="85356"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04" name="object 141">
                <a:extLst>
                  <a:ext uri="{FF2B5EF4-FFF2-40B4-BE49-F238E27FC236}">
                    <a16:creationId xmlns:a16="http://schemas.microsoft.com/office/drawing/2014/main" id="{B0F28C9C-7736-B042-8127-403D93B2FE3B}"/>
                  </a:ext>
                </a:extLst>
              </p:cNvPr>
              <p:cNvSpPr/>
              <p:nvPr/>
            </p:nvSpPr>
            <p:spPr>
              <a:xfrm>
                <a:off x="6335161" y="2359842"/>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05" name="object 142">
                <a:extLst>
                  <a:ext uri="{FF2B5EF4-FFF2-40B4-BE49-F238E27FC236}">
                    <a16:creationId xmlns:a16="http://schemas.microsoft.com/office/drawing/2014/main" id="{212B2F76-5A44-9244-A9A4-DCB33F39FCEE}"/>
                  </a:ext>
                </a:extLst>
              </p:cNvPr>
              <p:cNvSpPr/>
              <p:nvPr/>
            </p:nvSpPr>
            <p:spPr>
              <a:xfrm>
                <a:off x="6190659" y="2377840"/>
                <a:ext cx="38300" cy="0"/>
              </a:xfrm>
              <a:custGeom>
                <a:avLst/>
                <a:gdLst/>
                <a:ahLst/>
                <a:cxnLst/>
                <a:rect l="l" t="t" r="r" b="b"/>
                <a:pathLst>
                  <a:path w="85725">
                    <a:moveTo>
                      <a:pt x="85344"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06" name="object 143">
                <a:extLst>
                  <a:ext uri="{FF2B5EF4-FFF2-40B4-BE49-F238E27FC236}">
                    <a16:creationId xmlns:a16="http://schemas.microsoft.com/office/drawing/2014/main" id="{1B22BA11-F0EC-7640-B39D-4C25044F7149}"/>
                  </a:ext>
                </a:extLst>
              </p:cNvPr>
              <p:cNvSpPr/>
              <p:nvPr/>
            </p:nvSpPr>
            <p:spPr>
              <a:xfrm>
                <a:off x="6209728" y="2359842"/>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07" name="object 144">
                <a:extLst>
                  <a:ext uri="{FF2B5EF4-FFF2-40B4-BE49-F238E27FC236}">
                    <a16:creationId xmlns:a16="http://schemas.microsoft.com/office/drawing/2014/main" id="{2859A10E-83E7-AA4C-968F-139523BEA458}"/>
                  </a:ext>
                </a:extLst>
              </p:cNvPr>
              <p:cNvSpPr/>
              <p:nvPr/>
            </p:nvSpPr>
            <p:spPr>
              <a:xfrm>
                <a:off x="6181649" y="2377840"/>
                <a:ext cx="38300" cy="0"/>
              </a:xfrm>
              <a:custGeom>
                <a:avLst/>
                <a:gdLst/>
                <a:ahLst/>
                <a:cxnLst/>
                <a:rect l="l" t="t" r="r" b="b"/>
                <a:pathLst>
                  <a:path w="85725">
                    <a:moveTo>
                      <a:pt x="85356"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08" name="object 145">
                <a:extLst>
                  <a:ext uri="{FF2B5EF4-FFF2-40B4-BE49-F238E27FC236}">
                    <a16:creationId xmlns:a16="http://schemas.microsoft.com/office/drawing/2014/main" id="{D1F75ED8-AA5E-9840-B070-BAE4AE50AB13}"/>
                  </a:ext>
                </a:extLst>
              </p:cNvPr>
              <p:cNvSpPr/>
              <p:nvPr/>
            </p:nvSpPr>
            <p:spPr>
              <a:xfrm>
                <a:off x="6200718" y="2359842"/>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09" name="object 146">
                <a:extLst>
                  <a:ext uri="{FF2B5EF4-FFF2-40B4-BE49-F238E27FC236}">
                    <a16:creationId xmlns:a16="http://schemas.microsoft.com/office/drawing/2014/main" id="{755E3E3A-87AF-9944-9605-398A05BB2FF3}"/>
                  </a:ext>
                </a:extLst>
              </p:cNvPr>
              <p:cNvSpPr/>
              <p:nvPr/>
            </p:nvSpPr>
            <p:spPr>
              <a:xfrm>
                <a:off x="6175189" y="2377840"/>
                <a:ext cx="38300" cy="0"/>
              </a:xfrm>
              <a:custGeom>
                <a:avLst/>
                <a:gdLst/>
                <a:ahLst/>
                <a:cxnLst/>
                <a:rect l="l" t="t" r="r" b="b"/>
                <a:pathLst>
                  <a:path w="85725">
                    <a:moveTo>
                      <a:pt x="85344"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10" name="object 147">
                <a:extLst>
                  <a:ext uri="{FF2B5EF4-FFF2-40B4-BE49-F238E27FC236}">
                    <a16:creationId xmlns:a16="http://schemas.microsoft.com/office/drawing/2014/main" id="{AC64F2F6-2054-8946-9112-5F2B6F54B156}"/>
                  </a:ext>
                </a:extLst>
              </p:cNvPr>
              <p:cNvSpPr/>
              <p:nvPr/>
            </p:nvSpPr>
            <p:spPr>
              <a:xfrm>
                <a:off x="6194257" y="2359842"/>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11" name="object 148">
                <a:extLst>
                  <a:ext uri="{FF2B5EF4-FFF2-40B4-BE49-F238E27FC236}">
                    <a16:creationId xmlns:a16="http://schemas.microsoft.com/office/drawing/2014/main" id="{53D9713A-CA1B-3847-B426-CD516BC8304E}"/>
                  </a:ext>
                </a:extLst>
              </p:cNvPr>
              <p:cNvSpPr/>
              <p:nvPr/>
            </p:nvSpPr>
            <p:spPr>
              <a:xfrm>
                <a:off x="6171593" y="2377840"/>
                <a:ext cx="38300" cy="0"/>
              </a:xfrm>
              <a:custGeom>
                <a:avLst/>
                <a:gdLst/>
                <a:ahLst/>
                <a:cxnLst/>
                <a:rect l="l" t="t" r="r" b="b"/>
                <a:pathLst>
                  <a:path w="85725">
                    <a:moveTo>
                      <a:pt x="85356"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12" name="object 149">
                <a:extLst>
                  <a:ext uri="{FF2B5EF4-FFF2-40B4-BE49-F238E27FC236}">
                    <a16:creationId xmlns:a16="http://schemas.microsoft.com/office/drawing/2014/main" id="{B1CDFBBB-2099-F84E-A103-AAB9BD9B9F10}"/>
                  </a:ext>
                </a:extLst>
              </p:cNvPr>
              <p:cNvSpPr/>
              <p:nvPr/>
            </p:nvSpPr>
            <p:spPr>
              <a:xfrm>
                <a:off x="6190661" y="2359842"/>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13" name="object 150">
                <a:extLst>
                  <a:ext uri="{FF2B5EF4-FFF2-40B4-BE49-F238E27FC236}">
                    <a16:creationId xmlns:a16="http://schemas.microsoft.com/office/drawing/2014/main" id="{3639FE9A-A430-5849-8EFC-AA5CD9C306EF}"/>
                  </a:ext>
                </a:extLst>
              </p:cNvPr>
              <p:cNvSpPr/>
              <p:nvPr/>
            </p:nvSpPr>
            <p:spPr>
              <a:xfrm>
                <a:off x="6157219" y="2333937"/>
                <a:ext cx="38300" cy="0"/>
              </a:xfrm>
              <a:custGeom>
                <a:avLst/>
                <a:gdLst/>
                <a:ahLst/>
                <a:cxnLst/>
                <a:rect l="l" t="t" r="r" b="b"/>
                <a:pathLst>
                  <a:path w="85725">
                    <a:moveTo>
                      <a:pt x="85356"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14" name="object 151">
                <a:extLst>
                  <a:ext uri="{FF2B5EF4-FFF2-40B4-BE49-F238E27FC236}">
                    <a16:creationId xmlns:a16="http://schemas.microsoft.com/office/drawing/2014/main" id="{027A4DF5-CD89-8544-9367-3438A2AEAB4B}"/>
                  </a:ext>
                </a:extLst>
              </p:cNvPr>
              <p:cNvSpPr/>
              <p:nvPr/>
            </p:nvSpPr>
            <p:spPr>
              <a:xfrm>
                <a:off x="6176288" y="2315939"/>
                <a:ext cx="0" cy="36165"/>
              </a:xfrm>
              <a:custGeom>
                <a:avLst/>
                <a:gdLst/>
                <a:ahLst/>
                <a:cxnLst/>
                <a:rect l="l" t="t" r="r" b="b"/>
                <a:pathLst>
                  <a:path h="85725">
                    <a:moveTo>
                      <a:pt x="0" y="0"/>
                    </a:moveTo>
                    <a:lnTo>
                      <a:pt x="0" y="85343"/>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15" name="object 152">
                <a:extLst>
                  <a:ext uri="{FF2B5EF4-FFF2-40B4-BE49-F238E27FC236}">
                    <a16:creationId xmlns:a16="http://schemas.microsoft.com/office/drawing/2014/main" id="{14CFA876-A962-5E4C-9359-356931CE49E3}"/>
                  </a:ext>
                </a:extLst>
              </p:cNvPr>
              <p:cNvSpPr/>
              <p:nvPr/>
            </p:nvSpPr>
            <p:spPr>
              <a:xfrm>
                <a:off x="6127115" y="2333937"/>
                <a:ext cx="38300" cy="0"/>
              </a:xfrm>
              <a:custGeom>
                <a:avLst/>
                <a:gdLst/>
                <a:ahLst/>
                <a:cxnLst/>
                <a:rect l="l" t="t" r="r" b="b"/>
                <a:pathLst>
                  <a:path w="85725">
                    <a:moveTo>
                      <a:pt x="85356"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16" name="object 153">
                <a:extLst>
                  <a:ext uri="{FF2B5EF4-FFF2-40B4-BE49-F238E27FC236}">
                    <a16:creationId xmlns:a16="http://schemas.microsoft.com/office/drawing/2014/main" id="{9A84F102-9724-0F47-848B-5D153809BE90}"/>
                  </a:ext>
                </a:extLst>
              </p:cNvPr>
              <p:cNvSpPr/>
              <p:nvPr/>
            </p:nvSpPr>
            <p:spPr>
              <a:xfrm>
                <a:off x="6146183" y="2315939"/>
                <a:ext cx="0" cy="36165"/>
              </a:xfrm>
              <a:custGeom>
                <a:avLst/>
                <a:gdLst/>
                <a:ahLst/>
                <a:cxnLst/>
                <a:rect l="l" t="t" r="r" b="b"/>
                <a:pathLst>
                  <a:path h="85725">
                    <a:moveTo>
                      <a:pt x="0" y="0"/>
                    </a:moveTo>
                    <a:lnTo>
                      <a:pt x="0" y="85343"/>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17" name="object 154">
                <a:extLst>
                  <a:ext uri="{FF2B5EF4-FFF2-40B4-BE49-F238E27FC236}">
                    <a16:creationId xmlns:a16="http://schemas.microsoft.com/office/drawing/2014/main" id="{198DF84F-A4BF-A44E-8B4D-0B3C17946BFD}"/>
                  </a:ext>
                </a:extLst>
              </p:cNvPr>
              <p:cNvSpPr/>
              <p:nvPr/>
            </p:nvSpPr>
            <p:spPr>
              <a:xfrm>
                <a:off x="6108053" y="2333937"/>
                <a:ext cx="38300" cy="0"/>
              </a:xfrm>
              <a:custGeom>
                <a:avLst/>
                <a:gdLst/>
                <a:ahLst/>
                <a:cxnLst/>
                <a:rect l="l" t="t" r="r" b="b"/>
                <a:pathLst>
                  <a:path w="85725">
                    <a:moveTo>
                      <a:pt x="85344"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18" name="object 155">
                <a:extLst>
                  <a:ext uri="{FF2B5EF4-FFF2-40B4-BE49-F238E27FC236}">
                    <a16:creationId xmlns:a16="http://schemas.microsoft.com/office/drawing/2014/main" id="{2FAC532A-C45F-024B-93B8-9A037E4F960B}"/>
                  </a:ext>
                </a:extLst>
              </p:cNvPr>
              <p:cNvSpPr/>
              <p:nvPr/>
            </p:nvSpPr>
            <p:spPr>
              <a:xfrm>
                <a:off x="6127116" y="2315939"/>
                <a:ext cx="0" cy="36165"/>
              </a:xfrm>
              <a:custGeom>
                <a:avLst/>
                <a:gdLst/>
                <a:ahLst/>
                <a:cxnLst/>
                <a:rect l="l" t="t" r="r" b="b"/>
                <a:pathLst>
                  <a:path h="85725">
                    <a:moveTo>
                      <a:pt x="0" y="0"/>
                    </a:moveTo>
                    <a:lnTo>
                      <a:pt x="0" y="85343"/>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19" name="object 156">
                <a:extLst>
                  <a:ext uri="{FF2B5EF4-FFF2-40B4-BE49-F238E27FC236}">
                    <a16:creationId xmlns:a16="http://schemas.microsoft.com/office/drawing/2014/main" id="{7E43267A-2DDE-0745-A6E2-182277CEEE0D}"/>
                  </a:ext>
                </a:extLst>
              </p:cNvPr>
              <p:cNvSpPr/>
              <p:nvPr/>
            </p:nvSpPr>
            <p:spPr>
              <a:xfrm>
                <a:off x="6104419" y="2333937"/>
                <a:ext cx="38300" cy="0"/>
              </a:xfrm>
              <a:custGeom>
                <a:avLst/>
                <a:gdLst/>
                <a:ahLst/>
                <a:cxnLst/>
                <a:rect l="l" t="t" r="r" b="b"/>
                <a:pathLst>
                  <a:path w="85725">
                    <a:moveTo>
                      <a:pt x="85356"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20" name="object 157">
                <a:extLst>
                  <a:ext uri="{FF2B5EF4-FFF2-40B4-BE49-F238E27FC236}">
                    <a16:creationId xmlns:a16="http://schemas.microsoft.com/office/drawing/2014/main" id="{F95B0C14-4209-2E48-8D0A-8BA89F0E4C35}"/>
                  </a:ext>
                </a:extLst>
              </p:cNvPr>
              <p:cNvSpPr/>
              <p:nvPr/>
            </p:nvSpPr>
            <p:spPr>
              <a:xfrm>
                <a:off x="6123486" y="2315939"/>
                <a:ext cx="0" cy="36165"/>
              </a:xfrm>
              <a:custGeom>
                <a:avLst/>
                <a:gdLst/>
                <a:ahLst/>
                <a:cxnLst/>
                <a:rect l="l" t="t" r="r" b="b"/>
                <a:pathLst>
                  <a:path h="85725">
                    <a:moveTo>
                      <a:pt x="0" y="0"/>
                    </a:moveTo>
                    <a:lnTo>
                      <a:pt x="0" y="85343"/>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21" name="object 158">
                <a:extLst>
                  <a:ext uri="{FF2B5EF4-FFF2-40B4-BE49-F238E27FC236}">
                    <a16:creationId xmlns:a16="http://schemas.microsoft.com/office/drawing/2014/main" id="{475BE2D3-5BB8-DD44-AF46-887C1A9C4567}"/>
                  </a:ext>
                </a:extLst>
              </p:cNvPr>
              <p:cNvSpPr/>
              <p:nvPr/>
            </p:nvSpPr>
            <p:spPr>
              <a:xfrm>
                <a:off x="6089806" y="2305364"/>
                <a:ext cx="38300" cy="0"/>
              </a:xfrm>
              <a:custGeom>
                <a:avLst/>
                <a:gdLst/>
                <a:ahLst/>
                <a:cxnLst/>
                <a:rect l="l" t="t" r="r" b="b"/>
                <a:pathLst>
                  <a:path w="85725">
                    <a:moveTo>
                      <a:pt x="85344"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22" name="object 159">
                <a:extLst>
                  <a:ext uri="{FF2B5EF4-FFF2-40B4-BE49-F238E27FC236}">
                    <a16:creationId xmlns:a16="http://schemas.microsoft.com/office/drawing/2014/main" id="{E1BB5CB3-A6B6-CB40-84F9-6D6256112918}"/>
                  </a:ext>
                </a:extLst>
              </p:cNvPr>
              <p:cNvSpPr/>
              <p:nvPr/>
            </p:nvSpPr>
            <p:spPr>
              <a:xfrm>
                <a:off x="6108870" y="2287361"/>
                <a:ext cx="0" cy="36165"/>
              </a:xfrm>
              <a:custGeom>
                <a:avLst/>
                <a:gdLst/>
                <a:ahLst/>
                <a:cxnLst/>
                <a:rect l="l" t="t" r="r" b="b"/>
                <a:pathLst>
                  <a:path h="85725">
                    <a:moveTo>
                      <a:pt x="0" y="0"/>
                    </a:moveTo>
                    <a:lnTo>
                      <a:pt x="0" y="85356"/>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23" name="object 160">
                <a:extLst>
                  <a:ext uri="{FF2B5EF4-FFF2-40B4-BE49-F238E27FC236}">
                    <a16:creationId xmlns:a16="http://schemas.microsoft.com/office/drawing/2014/main" id="{6FE352C5-6743-C44C-B28C-BC8B8E03566B}"/>
                  </a:ext>
                </a:extLst>
              </p:cNvPr>
              <p:cNvSpPr/>
              <p:nvPr/>
            </p:nvSpPr>
            <p:spPr>
              <a:xfrm>
                <a:off x="6053668" y="2305364"/>
                <a:ext cx="38300" cy="0"/>
              </a:xfrm>
              <a:custGeom>
                <a:avLst/>
                <a:gdLst/>
                <a:ahLst/>
                <a:cxnLst/>
                <a:rect l="l" t="t" r="r" b="b"/>
                <a:pathLst>
                  <a:path w="85725">
                    <a:moveTo>
                      <a:pt x="85356"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24" name="object 161">
                <a:extLst>
                  <a:ext uri="{FF2B5EF4-FFF2-40B4-BE49-F238E27FC236}">
                    <a16:creationId xmlns:a16="http://schemas.microsoft.com/office/drawing/2014/main" id="{A2AADBCC-552D-2046-B8C4-65E6B6D76619}"/>
                  </a:ext>
                </a:extLst>
              </p:cNvPr>
              <p:cNvSpPr/>
              <p:nvPr/>
            </p:nvSpPr>
            <p:spPr>
              <a:xfrm>
                <a:off x="6072737" y="2287361"/>
                <a:ext cx="0" cy="36165"/>
              </a:xfrm>
              <a:custGeom>
                <a:avLst/>
                <a:gdLst/>
                <a:ahLst/>
                <a:cxnLst/>
                <a:rect l="l" t="t" r="r" b="b"/>
                <a:pathLst>
                  <a:path h="85725">
                    <a:moveTo>
                      <a:pt x="0" y="0"/>
                    </a:moveTo>
                    <a:lnTo>
                      <a:pt x="0" y="85356"/>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25" name="object 162">
                <a:extLst>
                  <a:ext uri="{FF2B5EF4-FFF2-40B4-BE49-F238E27FC236}">
                    <a16:creationId xmlns:a16="http://schemas.microsoft.com/office/drawing/2014/main" id="{94D53A79-AF70-CC4F-A43F-503E585C0308}"/>
                  </a:ext>
                </a:extLst>
              </p:cNvPr>
              <p:cNvSpPr/>
              <p:nvPr/>
            </p:nvSpPr>
            <p:spPr>
              <a:xfrm>
                <a:off x="6044664" y="2305364"/>
                <a:ext cx="38300" cy="0"/>
              </a:xfrm>
              <a:custGeom>
                <a:avLst/>
                <a:gdLst/>
                <a:ahLst/>
                <a:cxnLst/>
                <a:rect l="l" t="t" r="r" b="b"/>
                <a:pathLst>
                  <a:path w="85725">
                    <a:moveTo>
                      <a:pt x="85344"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26" name="object 163">
                <a:extLst>
                  <a:ext uri="{FF2B5EF4-FFF2-40B4-BE49-F238E27FC236}">
                    <a16:creationId xmlns:a16="http://schemas.microsoft.com/office/drawing/2014/main" id="{F63D1D90-8A0C-244F-B3CF-E65DD388D113}"/>
                  </a:ext>
                </a:extLst>
              </p:cNvPr>
              <p:cNvSpPr/>
              <p:nvPr/>
            </p:nvSpPr>
            <p:spPr>
              <a:xfrm>
                <a:off x="6063727" y="2287361"/>
                <a:ext cx="0" cy="36165"/>
              </a:xfrm>
              <a:custGeom>
                <a:avLst/>
                <a:gdLst/>
                <a:ahLst/>
                <a:cxnLst/>
                <a:rect l="l" t="t" r="r" b="b"/>
                <a:pathLst>
                  <a:path h="85725">
                    <a:moveTo>
                      <a:pt x="0" y="0"/>
                    </a:moveTo>
                    <a:lnTo>
                      <a:pt x="0" y="85356"/>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27" name="object 164">
                <a:extLst>
                  <a:ext uri="{FF2B5EF4-FFF2-40B4-BE49-F238E27FC236}">
                    <a16:creationId xmlns:a16="http://schemas.microsoft.com/office/drawing/2014/main" id="{7BD64C96-78D1-8541-865A-1067E169231D}"/>
                  </a:ext>
                </a:extLst>
              </p:cNvPr>
              <p:cNvSpPr/>
              <p:nvPr/>
            </p:nvSpPr>
            <p:spPr>
              <a:xfrm>
                <a:off x="6038696" y="2305364"/>
                <a:ext cx="38300" cy="0"/>
              </a:xfrm>
              <a:custGeom>
                <a:avLst/>
                <a:gdLst/>
                <a:ahLst/>
                <a:cxnLst/>
                <a:rect l="l" t="t" r="r" b="b"/>
                <a:pathLst>
                  <a:path w="85725">
                    <a:moveTo>
                      <a:pt x="85344"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28" name="object 165">
                <a:extLst>
                  <a:ext uri="{FF2B5EF4-FFF2-40B4-BE49-F238E27FC236}">
                    <a16:creationId xmlns:a16="http://schemas.microsoft.com/office/drawing/2014/main" id="{E36056DB-50BA-214E-BA64-4FF348820A65}"/>
                  </a:ext>
                </a:extLst>
              </p:cNvPr>
              <p:cNvSpPr/>
              <p:nvPr/>
            </p:nvSpPr>
            <p:spPr>
              <a:xfrm>
                <a:off x="6057764" y="2287361"/>
                <a:ext cx="0" cy="36165"/>
              </a:xfrm>
              <a:custGeom>
                <a:avLst/>
                <a:gdLst/>
                <a:ahLst/>
                <a:cxnLst/>
                <a:rect l="l" t="t" r="r" b="b"/>
                <a:pathLst>
                  <a:path h="85725">
                    <a:moveTo>
                      <a:pt x="0" y="0"/>
                    </a:moveTo>
                    <a:lnTo>
                      <a:pt x="0" y="85356"/>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29" name="object 166">
                <a:extLst>
                  <a:ext uri="{FF2B5EF4-FFF2-40B4-BE49-F238E27FC236}">
                    <a16:creationId xmlns:a16="http://schemas.microsoft.com/office/drawing/2014/main" id="{17CA7CFB-715F-5F4A-A91F-16C4ED59C15A}"/>
                  </a:ext>
                </a:extLst>
              </p:cNvPr>
              <p:cNvSpPr/>
              <p:nvPr/>
            </p:nvSpPr>
            <p:spPr>
              <a:xfrm>
                <a:off x="6025591" y="2305364"/>
                <a:ext cx="38300" cy="0"/>
              </a:xfrm>
              <a:custGeom>
                <a:avLst/>
                <a:gdLst/>
                <a:ahLst/>
                <a:cxnLst/>
                <a:rect l="l" t="t" r="r" b="b"/>
                <a:pathLst>
                  <a:path w="85725">
                    <a:moveTo>
                      <a:pt x="85344"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30" name="object 167">
                <a:extLst>
                  <a:ext uri="{FF2B5EF4-FFF2-40B4-BE49-F238E27FC236}">
                    <a16:creationId xmlns:a16="http://schemas.microsoft.com/office/drawing/2014/main" id="{E37C02D3-63EA-1842-BB3E-B5E3F2AAF7EB}"/>
                  </a:ext>
                </a:extLst>
              </p:cNvPr>
              <p:cNvSpPr/>
              <p:nvPr/>
            </p:nvSpPr>
            <p:spPr>
              <a:xfrm>
                <a:off x="6044655" y="2287361"/>
                <a:ext cx="0" cy="36165"/>
              </a:xfrm>
              <a:custGeom>
                <a:avLst/>
                <a:gdLst/>
                <a:ahLst/>
                <a:cxnLst/>
                <a:rect l="l" t="t" r="r" b="b"/>
                <a:pathLst>
                  <a:path h="85725">
                    <a:moveTo>
                      <a:pt x="0" y="0"/>
                    </a:moveTo>
                    <a:lnTo>
                      <a:pt x="0" y="85356"/>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31" name="object 168">
                <a:extLst>
                  <a:ext uri="{FF2B5EF4-FFF2-40B4-BE49-F238E27FC236}">
                    <a16:creationId xmlns:a16="http://schemas.microsoft.com/office/drawing/2014/main" id="{BC457975-669B-C247-A15D-F4654C6A9CB9}"/>
                  </a:ext>
                </a:extLst>
              </p:cNvPr>
              <p:cNvSpPr/>
              <p:nvPr/>
            </p:nvSpPr>
            <p:spPr>
              <a:xfrm>
                <a:off x="6021990" y="2305364"/>
                <a:ext cx="38300" cy="0"/>
              </a:xfrm>
              <a:custGeom>
                <a:avLst/>
                <a:gdLst/>
                <a:ahLst/>
                <a:cxnLst/>
                <a:rect l="l" t="t" r="r" b="b"/>
                <a:pathLst>
                  <a:path w="85725">
                    <a:moveTo>
                      <a:pt x="85344"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32" name="object 169">
                <a:extLst>
                  <a:ext uri="{FF2B5EF4-FFF2-40B4-BE49-F238E27FC236}">
                    <a16:creationId xmlns:a16="http://schemas.microsoft.com/office/drawing/2014/main" id="{2A2DB79F-FDE7-3049-AFA4-B731FCC7CC48}"/>
                  </a:ext>
                </a:extLst>
              </p:cNvPr>
              <p:cNvSpPr/>
              <p:nvPr/>
            </p:nvSpPr>
            <p:spPr>
              <a:xfrm>
                <a:off x="6041058" y="2287361"/>
                <a:ext cx="0" cy="36165"/>
              </a:xfrm>
              <a:custGeom>
                <a:avLst/>
                <a:gdLst/>
                <a:ahLst/>
                <a:cxnLst/>
                <a:rect l="l" t="t" r="r" b="b"/>
                <a:pathLst>
                  <a:path h="85725">
                    <a:moveTo>
                      <a:pt x="0" y="0"/>
                    </a:moveTo>
                    <a:lnTo>
                      <a:pt x="0" y="85356"/>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33" name="object 170">
                <a:extLst>
                  <a:ext uri="{FF2B5EF4-FFF2-40B4-BE49-F238E27FC236}">
                    <a16:creationId xmlns:a16="http://schemas.microsoft.com/office/drawing/2014/main" id="{BB9D2A3D-46D1-E444-B37D-4C1661B48C92}"/>
                  </a:ext>
                </a:extLst>
              </p:cNvPr>
              <p:cNvSpPr/>
              <p:nvPr/>
            </p:nvSpPr>
            <p:spPr>
              <a:xfrm>
                <a:off x="6002286" y="2305364"/>
                <a:ext cx="38300" cy="0"/>
              </a:xfrm>
              <a:custGeom>
                <a:avLst/>
                <a:gdLst/>
                <a:ahLst/>
                <a:cxnLst/>
                <a:rect l="l" t="t" r="r" b="b"/>
                <a:pathLst>
                  <a:path w="85725">
                    <a:moveTo>
                      <a:pt x="85356"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34" name="object 171">
                <a:extLst>
                  <a:ext uri="{FF2B5EF4-FFF2-40B4-BE49-F238E27FC236}">
                    <a16:creationId xmlns:a16="http://schemas.microsoft.com/office/drawing/2014/main" id="{EA7D297C-01E2-0F45-90E4-F39F6408548C}"/>
                  </a:ext>
                </a:extLst>
              </p:cNvPr>
              <p:cNvSpPr/>
              <p:nvPr/>
            </p:nvSpPr>
            <p:spPr>
              <a:xfrm>
                <a:off x="6021353" y="2287361"/>
                <a:ext cx="0" cy="36165"/>
              </a:xfrm>
              <a:custGeom>
                <a:avLst/>
                <a:gdLst/>
                <a:ahLst/>
                <a:cxnLst/>
                <a:rect l="l" t="t" r="r" b="b"/>
                <a:pathLst>
                  <a:path h="85725">
                    <a:moveTo>
                      <a:pt x="0" y="0"/>
                    </a:moveTo>
                    <a:lnTo>
                      <a:pt x="0" y="85356"/>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35" name="object 172">
                <a:extLst>
                  <a:ext uri="{FF2B5EF4-FFF2-40B4-BE49-F238E27FC236}">
                    <a16:creationId xmlns:a16="http://schemas.microsoft.com/office/drawing/2014/main" id="{BBEF52C5-9C08-C746-8642-71D08B7DD424}"/>
                  </a:ext>
                </a:extLst>
              </p:cNvPr>
              <p:cNvSpPr/>
              <p:nvPr/>
            </p:nvSpPr>
            <p:spPr>
              <a:xfrm>
                <a:off x="5966668" y="2305364"/>
                <a:ext cx="38300" cy="0"/>
              </a:xfrm>
              <a:custGeom>
                <a:avLst/>
                <a:gdLst/>
                <a:ahLst/>
                <a:cxnLst/>
                <a:rect l="l" t="t" r="r" b="b"/>
                <a:pathLst>
                  <a:path w="85725">
                    <a:moveTo>
                      <a:pt x="85344"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36" name="object 173">
                <a:extLst>
                  <a:ext uri="{FF2B5EF4-FFF2-40B4-BE49-F238E27FC236}">
                    <a16:creationId xmlns:a16="http://schemas.microsoft.com/office/drawing/2014/main" id="{F673296C-CB89-8041-AAAC-C48F29C26F56}"/>
                  </a:ext>
                </a:extLst>
              </p:cNvPr>
              <p:cNvSpPr/>
              <p:nvPr/>
            </p:nvSpPr>
            <p:spPr>
              <a:xfrm>
                <a:off x="5985736" y="2287361"/>
                <a:ext cx="0" cy="36165"/>
              </a:xfrm>
              <a:custGeom>
                <a:avLst/>
                <a:gdLst/>
                <a:ahLst/>
                <a:cxnLst/>
                <a:rect l="l" t="t" r="r" b="b"/>
                <a:pathLst>
                  <a:path h="85725">
                    <a:moveTo>
                      <a:pt x="0" y="0"/>
                    </a:moveTo>
                    <a:lnTo>
                      <a:pt x="0" y="85356"/>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37" name="object 174">
                <a:extLst>
                  <a:ext uri="{FF2B5EF4-FFF2-40B4-BE49-F238E27FC236}">
                    <a16:creationId xmlns:a16="http://schemas.microsoft.com/office/drawing/2014/main" id="{D4A7145B-01F8-1848-9119-39DC9B9E63F7}"/>
                  </a:ext>
                </a:extLst>
              </p:cNvPr>
              <p:cNvSpPr/>
              <p:nvPr/>
            </p:nvSpPr>
            <p:spPr>
              <a:xfrm>
                <a:off x="5886445" y="2305364"/>
                <a:ext cx="38300" cy="0"/>
              </a:xfrm>
              <a:custGeom>
                <a:avLst/>
                <a:gdLst/>
                <a:ahLst/>
                <a:cxnLst/>
                <a:rect l="l" t="t" r="r" b="b"/>
                <a:pathLst>
                  <a:path w="85725">
                    <a:moveTo>
                      <a:pt x="85344"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38" name="object 175">
                <a:extLst>
                  <a:ext uri="{FF2B5EF4-FFF2-40B4-BE49-F238E27FC236}">
                    <a16:creationId xmlns:a16="http://schemas.microsoft.com/office/drawing/2014/main" id="{E6BEAF4A-88D8-9F4D-B1A3-C83243536A2E}"/>
                  </a:ext>
                </a:extLst>
              </p:cNvPr>
              <p:cNvSpPr/>
              <p:nvPr/>
            </p:nvSpPr>
            <p:spPr>
              <a:xfrm>
                <a:off x="5905507" y="2287361"/>
                <a:ext cx="0" cy="36165"/>
              </a:xfrm>
              <a:custGeom>
                <a:avLst/>
                <a:gdLst/>
                <a:ahLst/>
                <a:cxnLst/>
                <a:rect l="l" t="t" r="r" b="b"/>
                <a:pathLst>
                  <a:path h="85725">
                    <a:moveTo>
                      <a:pt x="0" y="0"/>
                    </a:moveTo>
                    <a:lnTo>
                      <a:pt x="0" y="85356"/>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39" name="object 176">
                <a:extLst>
                  <a:ext uri="{FF2B5EF4-FFF2-40B4-BE49-F238E27FC236}">
                    <a16:creationId xmlns:a16="http://schemas.microsoft.com/office/drawing/2014/main" id="{FA79DF93-9725-0645-B3B2-8FB15FEE2D2B}"/>
                  </a:ext>
                </a:extLst>
              </p:cNvPr>
              <p:cNvSpPr/>
              <p:nvPr/>
            </p:nvSpPr>
            <p:spPr>
              <a:xfrm>
                <a:off x="5880139" y="2305364"/>
                <a:ext cx="38300" cy="0"/>
              </a:xfrm>
              <a:custGeom>
                <a:avLst/>
                <a:gdLst/>
                <a:ahLst/>
                <a:cxnLst/>
                <a:rect l="l" t="t" r="r" b="b"/>
                <a:pathLst>
                  <a:path w="85725">
                    <a:moveTo>
                      <a:pt x="85344"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40" name="object 177">
                <a:extLst>
                  <a:ext uri="{FF2B5EF4-FFF2-40B4-BE49-F238E27FC236}">
                    <a16:creationId xmlns:a16="http://schemas.microsoft.com/office/drawing/2014/main" id="{70A7F99C-CC0C-A147-83EB-AE666B47931B}"/>
                  </a:ext>
                </a:extLst>
              </p:cNvPr>
              <p:cNvSpPr/>
              <p:nvPr/>
            </p:nvSpPr>
            <p:spPr>
              <a:xfrm>
                <a:off x="5899207" y="2287361"/>
                <a:ext cx="0" cy="36165"/>
              </a:xfrm>
              <a:custGeom>
                <a:avLst/>
                <a:gdLst/>
                <a:ahLst/>
                <a:cxnLst/>
                <a:rect l="l" t="t" r="r" b="b"/>
                <a:pathLst>
                  <a:path h="85725">
                    <a:moveTo>
                      <a:pt x="0" y="0"/>
                    </a:moveTo>
                    <a:lnTo>
                      <a:pt x="0" y="85356"/>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41" name="object 178">
                <a:extLst>
                  <a:ext uri="{FF2B5EF4-FFF2-40B4-BE49-F238E27FC236}">
                    <a16:creationId xmlns:a16="http://schemas.microsoft.com/office/drawing/2014/main" id="{AC9E4E2D-2477-104F-88ED-1C5001EFFFE3}"/>
                  </a:ext>
                </a:extLst>
              </p:cNvPr>
              <p:cNvSpPr/>
              <p:nvPr/>
            </p:nvSpPr>
            <p:spPr>
              <a:xfrm>
                <a:off x="5878715" y="2305364"/>
                <a:ext cx="38300" cy="0"/>
              </a:xfrm>
              <a:custGeom>
                <a:avLst/>
                <a:gdLst/>
                <a:ahLst/>
                <a:cxnLst/>
                <a:rect l="l" t="t" r="r" b="b"/>
                <a:pathLst>
                  <a:path w="85725">
                    <a:moveTo>
                      <a:pt x="85356"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42" name="object 179">
                <a:extLst>
                  <a:ext uri="{FF2B5EF4-FFF2-40B4-BE49-F238E27FC236}">
                    <a16:creationId xmlns:a16="http://schemas.microsoft.com/office/drawing/2014/main" id="{A33527AC-19CB-6245-A209-C39652E76086}"/>
                  </a:ext>
                </a:extLst>
              </p:cNvPr>
              <p:cNvSpPr/>
              <p:nvPr/>
            </p:nvSpPr>
            <p:spPr>
              <a:xfrm>
                <a:off x="5897783" y="2287361"/>
                <a:ext cx="0" cy="36165"/>
              </a:xfrm>
              <a:custGeom>
                <a:avLst/>
                <a:gdLst/>
                <a:ahLst/>
                <a:cxnLst/>
                <a:rect l="l" t="t" r="r" b="b"/>
                <a:pathLst>
                  <a:path h="85725">
                    <a:moveTo>
                      <a:pt x="0" y="0"/>
                    </a:moveTo>
                    <a:lnTo>
                      <a:pt x="0" y="85356"/>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43" name="object 180">
                <a:extLst>
                  <a:ext uri="{FF2B5EF4-FFF2-40B4-BE49-F238E27FC236}">
                    <a16:creationId xmlns:a16="http://schemas.microsoft.com/office/drawing/2014/main" id="{8EC4640D-5B78-4444-9364-D826E2DF0AD0}"/>
                  </a:ext>
                </a:extLst>
              </p:cNvPr>
              <p:cNvSpPr/>
              <p:nvPr/>
            </p:nvSpPr>
            <p:spPr>
              <a:xfrm>
                <a:off x="5865483" y="2305364"/>
                <a:ext cx="38300" cy="0"/>
              </a:xfrm>
              <a:custGeom>
                <a:avLst/>
                <a:gdLst/>
                <a:ahLst/>
                <a:cxnLst/>
                <a:rect l="l" t="t" r="r" b="b"/>
                <a:pathLst>
                  <a:path w="85725">
                    <a:moveTo>
                      <a:pt x="85344"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44" name="object 181">
                <a:extLst>
                  <a:ext uri="{FF2B5EF4-FFF2-40B4-BE49-F238E27FC236}">
                    <a16:creationId xmlns:a16="http://schemas.microsoft.com/office/drawing/2014/main" id="{C9C0BCA1-96E3-AD49-B4CE-6BF9D1427BAA}"/>
                  </a:ext>
                </a:extLst>
              </p:cNvPr>
              <p:cNvSpPr/>
              <p:nvPr/>
            </p:nvSpPr>
            <p:spPr>
              <a:xfrm>
                <a:off x="5884546" y="2287361"/>
                <a:ext cx="0" cy="36165"/>
              </a:xfrm>
              <a:custGeom>
                <a:avLst/>
                <a:gdLst/>
                <a:ahLst/>
                <a:cxnLst/>
                <a:rect l="l" t="t" r="r" b="b"/>
                <a:pathLst>
                  <a:path h="85725">
                    <a:moveTo>
                      <a:pt x="0" y="0"/>
                    </a:moveTo>
                    <a:lnTo>
                      <a:pt x="0" y="85356"/>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45" name="object 182">
                <a:extLst>
                  <a:ext uri="{FF2B5EF4-FFF2-40B4-BE49-F238E27FC236}">
                    <a16:creationId xmlns:a16="http://schemas.microsoft.com/office/drawing/2014/main" id="{EBB4791A-F2B3-1448-8AAF-D6362689189A}"/>
                  </a:ext>
                </a:extLst>
              </p:cNvPr>
              <p:cNvSpPr/>
              <p:nvPr/>
            </p:nvSpPr>
            <p:spPr>
              <a:xfrm>
                <a:off x="5835533" y="2305364"/>
                <a:ext cx="38300" cy="0"/>
              </a:xfrm>
              <a:custGeom>
                <a:avLst/>
                <a:gdLst/>
                <a:ahLst/>
                <a:cxnLst/>
                <a:rect l="l" t="t" r="r" b="b"/>
                <a:pathLst>
                  <a:path w="85725">
                    <a:moveTo>
                      <a:pt x="85356"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46" name="object 183">
                <a:extLst>
                  <a:ext uri="{FF2B5EF4-FFF2-40B4-BE49-F238E27FC236}">
                    <a16:creationId xmlns:a16="http://schemas.microsoft.com/office/drawing/2014/main" id="{D2D4ECA1-F88B-B042-AFD8-483CD4902316}"/>
                  </a:ext>
                </a:extLst>
              </p:cNvPr>
              <p:cNvSpPr/>
              <p:nvPr/>
            </p:nvSpPr>
            <p:spPr>
              <a:xfrm>
                <a:off x="5854602" y="2287361"/>
                <a:ext cx="0" cy="36165"/>
              </a:xfrm>
              <a:custGeom>
                <a:avLst/>
                <a:gdLst/>
                <a:ahLst/>
                <a:cxnLst/>
                <a:rect l="l" t="t" r="r" b="b"/>
                <a:pathLst>
                  <a:path h="85725">
                    <a:moveTo>
                      <a:pt x="0" y="0"/>
                    </a:moveTo>
                    <a:lnTo>
                      <a:pt x="0" y="85356"/>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47" name="object 184">
                <a:extLst>
                  <a:ext uri="{FF2B5EF4-FFF2-40B4-BE49-F238E27FC236}">
                    <a16:creationId xmlns:a16="http://schemas.microsoft.com/office/drawing/2014/main" id="{750C0CA7-2406-4F48-9BF8-E5EFFEA04600}"/>
                  </a:ext>
                </a:extLst>
              </p:cNvPr>
              <p:cNvSpPr/>
              <p:nvPr/>
            </p:nvSpPr>
            <p:spPr>
              <a:xfrm>
                <a:off x="5789199" y="2305364"/>
                <a:ext cx="38300" cy="0"/>
              </a:xfrm>
              <a:custGeom>
                <a:avLst/>
                <a:gdLst/>
                <a:ahLst/>
                <a:cxnLst/>
                <a:rect l="l" t="t" r="r" b="b"/>
                <a:pathLst>
                  <a:path w="85725">
                    <a:moveTo>
                      <a:pt x="85344"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48" name="object 185">
                <a:extLst>
                  <a:ext uri="{FF2B5EF4-FFF2-40B4-BE49-F238E27FC236}">
                    <a16:creationId xmlns:a16="http://schemas.microsoft.com/office/drawing/2014/main" id="{409878F2-1091-4141-B882-B07505E42EB2}"/>
                  </a:ext>
                </a:extLst>
              </p:cNvPr>
              <p:cNvSpPr/>
              <p:nvPr/>
            </p:nvSpPr>
            <p:spPr>
              <a:xfrm>
                <a:off x="5808262" y="2287361"/>
                <a:ext cx="0" cy="36165"/>
              </a:xfrm>
              <a:custGeom>
                <a:avLst/>
                <a:gdLst/>
                <a:ahLst/>
                <a:cxnLst/>
                <a:rect l="l" t="t" r="r" b="b"/>
                <a:pathLst>
                  <a:path h="85725">
                    <a:moveTo>
                      <a:pt x="0" y="0"/>
                    </a:moveTo>
                    <a:lnTo>
                      <a:pt x="0" y="85356"/>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49" name="object 186">
                <a:extLst>
                  <a:ext uri="{FF2B5EF4-FFF2-40B4-BE49-F238E27FC236}">
                    <a16:creationId xmlns:a16="http://schemas.microsoft.com/office/drawing/2014/main" id="{76A7398D-0488-3C40-BCE6-E996BC0FC813}"/>
                  </a:ext>
                </a:extLst>
              </p:cNvPr>
              <p:cNvSpPr/>
              <p:nvPr/>
            </p:nvSpPr>
            <p:spPr>
              <a:xfrm>
                <a:off x="5753259" y="2293456"/>
                <a:ext cx="38300" cy="0"/>
              </a:xfrm>
              <a:custGeom>
                <a:avLst/>
                <a:gdLst/>
                <a:ahLst/>
                <a:cxnLst/>
                <a:rect l="l" t="t" r="r" b="b"/>
                <a:pathLst>
                  <a:path w="85725">
                    <a:moveTo>
                      <a:pt x="85356"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50" name="object 187">
                <a:extLst>
                  <a:ext uri="{FF2B5EF4-FFF2-40B4-BE49-F238E27FC236}">
                    <a16:creationId xmlns:a16="http://schemas.microsoft.com/office/drawing/2014/main" id="{D94657AF-CB0F-0845-9E16-B425EFDC7F4F}"/>
                  </a:ext>
                </a:extLst>
              </p:cNvPr>
              <p:cNvSpPr/>
              <p:nvPr/>
            </p:nvSpPr>
            <p:spPr>
              <a:xfrm>
                <a:off x="5772328" y="2275458"/>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51" name="object 188">
                <a:extLst>
                  <a:ext uri="{FF2B5EF4-FFF2-40B4-BE49-F238E27FC236}">
                    <a16:creationId xmlns:a16="http://schemas.microsoft.com/office/drawing/2014/main" id="{FD5C2B7D-C389-6541-BBA5-3B4031EE58FC}"/>
                  </a:ext>
                </a:extLst>
              </p:cNvPr>
              <p:cNvSpPr/>
              <p:nvPr/>
            </p:nvSpPr>
            <p:spPr>
              <a:xfrm>
                <a:off x="5728990" y="2260206"/>
                <a:ext cx="38300" cy="0"/>
              </a:xfrm>
              <a:custGeom>
                <a:avLst/>
                <a:gdLst/>
                <a:ahLst/>
                <a:cxnLst/>
                <a:rect l="l" t="t" r="r" b="b"/>
                <a:pathLst>
                  <a:path w="85725">
                    <a:moveTo>
                      <a:pt x="85344"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52" name="object 189">
                <a:extLst>
                  <a:ext uri="{FF2B5EF4-FFF2-40B4-BE49-F238E27FC236}">
                    <a16:creationId xmlns:a16="http://schemas.microsoft.com/office/drawing/2014/main" id="{6C64ACCE-0B40-4C47-9316-80FC7223988E}"/>
                  </a:ext>
                </a:extLst>
              </p:cNvPr>
              <p:cNvSpPr/>
              <p:nvPr/>
            </p:nvSpPr>
            <p:spPr>
              <a:xfrm>
                <a:off x="5748052" y="2242207"/>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53" name="object 190">
                <a:extLst>
                  <a:ext uri="{FF2B5EF4-FFF2-40B4-BE49-F238E27FC236}">
                    <a16:creationId xmlns:a16="http://schemas.microsoft.com/office/drawing/2014/main" id="{9BCBF157-CAED-8A42-BB6A-E180F1CD1715}"/>
                  </a:ext>
                </a:extLst>
              </p:cNvPr>
              <p:cNvSpPr/>
              <p:nvPr/>
            </p:nvSpPr>
            <p:spPr>
              <a:xfrm>
                <a:off x="5720795" y="2260206"/>
                <a:ext cx="38300" cy="0"/>
              </a:xfrm>
              <a:custGeom>
                <a:avLst/>
                <a:gdLst/>
                <a:ahLst/>
                <a:cxnLst/>
                <a:rect l="l" t="t" r="r" b="b"/>
                <a:pathLst>
                  <a:path w="85725">
                    <a:moveTo>
                      <a:pt x="85344"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54" name="object 191">
                <a:extLst>
                  <a:ext uri="{FF2B5EF4-FFF2-40B4-BE49-F238E27FC236}">
                    <a16:creationId xmlns:a16="http://schemas.microsoft.com/office/drawing/2014/main" id="{89B1A9E4-BD09-3B42-AB51-1214F5754506}"/>
                  </a:ext>
                </a:extLst>
              </p:cNvPr>
              <p:cNvSpPr/>
              <p:nvPr/>
            </p:nvSpPr>
            <p:spPr>
              <a:xfrm>
                <a:off x="5739858" y="2242207"/>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55" name="object 192">
                <a:extLst>
                  <a:ext uri="{FF2B5EF4-FFF2-40B4-BE49-F238E27FC236}">
                    <a16:creationId xmlns:a16="http://schemas.microsoft.com/office/drawing/2014/main" id="{DA7C10E7-A397-EE48-AC2E-79E018DD0187}"/>
                  </a:ext>
                </a:extLst>
              </p:cNvPr>
              <p:cNvSpPr/>
              <p:nvPr/>
            </p:nvSpPr>
            <p:spPr>
              <a:xfrm>
                <a:off x="5662852" y="2228358"/>
                <a:ext cx="38300" cy="0"/>
              </a:xfrm>
              <a:custGeom>
                <a:avLst/>
                <a:gdLst/>
                <a:ahLst/>
                <a:cxnLst/>
                <a:rect l="l" t="t" r="r" b="b"/>
                <a:pathLst>
                  <a:path w="85725">
                    <a:moveTo>
                      <a:pt x="85344"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56" name="object 193">
                <a:extLst>
                  <a:ext uri="{FF2B5EF4-FFF2-40B4-BE49-F238E27FC236}">
                    <a16:creationId xmlns:a16="http://schemas.microsoft.com/office/drawing/2014/main" id="{5B7D5865-636E-8246-A2EA-4C3A77D61FE9}"/>
                  </a:ext>
                </a:extLst>
              </p:cNvPr>
              <p:cNvSpPr/>
              <p:nvPr/>
            </p:nvSpPr>
            <p:spPr>
              <a:xfrm>
                <a:off x="5681915" y="2210359"/>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57" name="object 194">
                <a:extLst>
                  <a:ext uri="{FF2B5EF4-FFF2-40B4-BE49-F238E27FC236}">
                    <a16:creationId xmlns:a16="http://schemas.microsoft.com/office/drawing/2014/main" id="{3D0CB96E-944F-3D45-8F94-B2F39A347784}"/>
                  </a:ext>
                </a:extLst>
              </p:cNvPr>
              <p:cNvSpPr/>
              <p:nvPr/>
            </p:nvSpPr>
            <p:spPr>
              <a:xfrm>
                <a:off x="5642173" y="2210359"/>
                <a:ext cx="38300" cy="0"/>
              </a:xfrm>
              <a:custGeom>
                <a:avLst/>
                <a:gdLst/>
                <a:ahLst/>
                <a:cxnLst/>
                <a:rect l="l" t="t" r="r" b="b"/>
                <a:pathLst>
                  <a:path w="85725">
                    <a:moveTo>
                      <a:pt x="85344"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58" name="object 195">
                <a:extLst>
                  <a:ext uri="{FF2B5EF4-FFF2-40B4-BE49-F238E27FC236}">
                    <a16:creationId xmlns:a16="http://schemas.microsoft.com/office/drawing/2014/main" id="{2A22B325-F3CD-3F43-87AC-8AE1CEBC0027}"/>
                  </a:ext>
                </a:extLst>
              </p:cNvPr>
              <p:cNvSpPr/>
              <p:nvPr/>
            </p:nvSpPr>
            <p:spPr>
              <a:xfrm>
                <a:off x="5661241" y="2192355"/>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59" name="object 196">
                <a:extLst>
                  <a:ext uri="{FF2B5EF4-FFF2-40B4-BE49-F238E27FC236}">
                    <a16:creationId xmlns:a16="http://schemas.microsoft.com/office/drawing/2014/main" id="{F56A4B1B-9F88-EA48-B38E-0A8B8BF96463}"/>
                  </a:ext>
                </a:extLst>
              </p:cNvPr>
              <p:cNvSpPr/>
              <p:nvPr/>
            </p:nvSpPr>
            <p:spPr>
              <a:xfrm>
                <a:off x="5636627" y="2210359"/>
                <a:ext cx="38300" cy="0"/>
              </a:xfrm>
              <a:custGeom>
                <a:avLst/>
                <a:gdLst/>
                <a:ahLst/>
                <a:cxnLst/>
                <a:rect l="l" t="t" r="r" b="b"/>
                <a:pathLst>
                  <a:path w="85725">
                    <a:moveTo>
                      <a:pt x="85356"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60" name="object 197">
                <a:extLst>
                  <a:ext uri="{FF2B5EF4-FFF2-40B4-BE49-F238E27FC236}">
                    <a16:creationId xmlns:a16="http://schemas.microsoft.com/office/drawing/2014/main" id="{3B9CC9BF-1343-0842-9DAE-68997EEAB098}"/>
                  </a:ext>
                </a:extLst>
              </p:cNvPr>
              <p:cNvSpPr/>
              <p:nvPr/>
            </p:nvSpPr>
            <p:spPr>
              <a:xfrm>
                <a:off x="5655694" y="2192355"/>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61" name="object 198">
                <a:extLst>
                  <a:ext uri="{FF2B5EF4-FFF2-40B4-BE49-F238E27FC236}">
                    <a16:creationId xmlns:a16="http://schemas.microsoft.com/office/drawing/2014/main" id="{B7D027BF-091E-0343-8421-217758281368}"/>
                  </a:ext>
                </a:extLst>
              </p:cNvPr>
              <p:cNvSpPr/>
              <p:nvPr/>
            </p:nvSpPr>
            <p:spPr>
              <a:xfrm>
                <a:off x="5622292" y="2210359"/>
                <a:ext cx="38300" cy="0"/>
              </a:xfrm>
              <a:custGeom>
                <a:avLst/>
                <a:gdLst/>
                <a:ahLst/>
                <a:cxnLst/>
                <a:rect l="l" t="t" r="r" b="b"/>
                <a:pathLst>
                  <a:path w="85725">
                    <a:moveTo>
                      <a:pt x="85344"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62" name="object 199">
                <a:extLst>
                  <a:ext uri="{FF2B5EF4-FFF2-40B4-BE49-F238E27FC236}">
                    <a16:creationId xmlns:a16="http://schemas.microsoft.com/office/drawing/2014/main" id="{F6660E9B-F849-2944-8F01-AA81C2A0197D}"/>
                  </a:ext>
                </a:extLst>
              </p:cNvPr>
              <p:cNvSpPr/>
              <p:nvPr/>
            </p:nvSpPr>
            <p:spPr>
              <a:xfrm>
                <a:off x="5641360" y="2192355"/>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63" name="object 200">
                <a:extLst>
                  <a:ext uri="{FF2B5EF4-FFF2-40B4-BE49-F238E27FC236}">
                    <a16:creationId xmlns:a16="http://schemas.microsoft.com/office/drawing/2014/main" id="{EF196EED-2869-2D4C-BA9E-B733E9A80327}"/>
                  </a:ext>
                </a:extLst>
              </p:cNvPr>
              <p:cNvSpPr/>
              <p:nvPr/>
            </p:nvSpPr>
            <p:spPr>
              <a:xfrm>
                <a:off x="5603224" y="2201129"/>
                <a:ext cx="38300" cy="0"/>
              </a:xfrm>
              <a:custGeom>
                <a:avLst/>
                <a:gdLst/>
                <a:ahLst/>
                <a:cxnLst/>
                <a:rect l="l" t="t" r="r" b="b"/>
                <a:pathLst>
                  <a:path w="85725">
                    <a:moveTo>
                      <a:pt x="85356"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64" name="object 201">
                <a:extLst>
                  <a:ext uri="{FF2B5EF4-FFF2-40B4-BE49-F238E27FC236}">
                    <a16:creationId xmlns:a16="http://schemas.microsoft.com/office/drawing/2014/main" id="{51132D30-34FA-3046-92F4-A023E7B056F1}"/>
                  </a:ext>
                </a:extLst>
              </p:cNvPr>
              <p:cNvSpPr/>
              <p:nvPr/>
            </p:nvSpPr>
            <p:spPr>
              <a:xfrm>
                <a:off x="5622293" y="2183126"/>
                <a:ext cx="0" cy="36165"/>
              </a:xfrm>
              <a:custGeom>
                <a:avLst/>
                <a:gdLst/>
                <a:ahLst/>
                <a:cxnLst/>
                <a:rect l="l" t="t" r="r" b="b"/>
                <a:pathLst>
                  <a:path h="85725">
                    <a:moveTo>
                      <a:pt x="0" y="0"/>
                    </a:moveTo>
                    <a:lnTo>
                      <a:pt x="0" y="85356"/>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65" name="object 202">
                <a:extLst>
                  <a:ext uri="{FF2B5EF4-FFF2-40B4-BE49-F238E27FC236}">
                    <a16:creationId xmlns:a16="http://schemas.microsoft.com/office/drawing/2014/main" id="{9155B137-8058-D74C-BC6C-78F9E23E6E4F}"/>
                  </a:ext>
                </a:extLst>
              </p:cNvPr>
              <p:cNvSpPr/>
              <p:nvPr/>
            </p:nvSpPr>
            <p:spPr>
              <a:xfrm>
                <a:off x="5578628" y="2193689"/>
                <a:ext cx="38300" cy="0"/>
              </a:xfrm>
              <a:custGeom>
                <a:avLst/>
                <a:gdLst/>
                <a:ahLst/>
                <a:cxnLst/>
                <a:rect l="l" t="t" r="r" b="b"/>
                <a:pathLst>
                  <a:path w="85725">
                    <a:moveTo>
                      <a:pt x="85344"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66" name="object 203">
                <a:extLst>
                  <a:ext uri="{FF2B5EF4-FFF2-40B4-BE49-F238E27FC236}">
                    <a16:creationId xmlns:a16="http://schemas.microsoft.com/office/drawing/2014/main" id="{8620FF4C-BAC2-0840-804B-00FAB21889BE}"/>
                  </a:ext>
                </a:extLst>
              </p:cNvPr>
              <p:cNvSpPr/>
              <p:nvPr/>
            </p:nvSpPr>
            <p:spPr>
              <a:xfrm>
                <a:off x="5597691" y="2175685"/>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67" name="object 240">
                <a:extLst>
                  <a:ext uri="{FF2B5EF4-FFF2-40B4-BE49-F238E27FC236}">
                    <a16:creationId xmlns:a16="http://schemas.microsoft.com/office/drawing/2014/main" id="{C3053586-79ED-5645-8184-20E1EEE23348}"/>
                  </a:ext>
                </a:extLst>
              </p:cNvPr>
              <p:cNvSpPr/>
              <p:nvPr/>
            </p:nvSpPr>
            <p:spPr>
              <a:xfrm>
                <a:off x="5500765" y="2149336"/>
                <a:ext cx="38300" cy="0"/>
              </a:xfrm>
              <a:custGeom>
                <a:avLst/>
                <a:gdLst/>
                <a:ahLst/>
                <a:cxnLst/>
                <a:rect l="l" t="t" r="r" b="b"/>
                <a:pathLst>
                  <a:path w="85725">
                    <a:moveTo>
                      <a:pt x="85356"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68" name="object 241">
                <a:extLst>
                  <a:ext uri="{FF2B5EF4-FFF2-40B4-BE49-F238E27FC236}">
                    <a16:creationId xmlns:a16="http://schemas.microsoft.com/office/drawing/2014/main" id="{1E6935EA-1028-994E-92C3-558F5C47BA59}"/>
                  </a:ext>
                </a:extLst>
              </p:cNvPr>
              <p:cNvSpPr/>
              <p:nvPr/>
            </p:nvSpPr>
            <p:spPr>
              <a:xfrm>
                <a:off x="5519834" y="2131338"/>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grpSp>
        <p:grpSp>
          <p:nvGrpSpPr>
            <p:cNvPr id="303" name="Group 629">
              <a:extLst>
                <a:ext uri="{FF2B5EF4-FFF2-40B4-BE49-F238E27FC236}">
                  <a16:creationId xmlns:a16="http://schemas.microsoft.com/office/drawing/2014/main" id="{F5065B15-20CB-F841-8251-7947C89D14CF}"/>
                </a:ext>
              </a:extLst>
            </p:cNvPr>
            <p:cNvGrpSpPr/>
            <p:nvPr/>
          </p:nvGrpSpPr>
          <p:grpSpPr>
            <a:xfrm>
              <a:off x="6786937" y="2597772"/>
              <a:ext cx="4216620" cy="1936209"/>
              <a:chOff x="3761039" y="1123535"/>
              <a:chExt cx="2732049" cy="1254516"/>
            </a:xfrm>
          </p:grpSpPr>
          <p:sp>
            <p:nvSpPr>
              <p:cNvPr id="395" name="object 137">
                <a:extLst>
                  <a:ext uri="{FF2B5EF4-FFF2-40B4-BE49-F238E27FC236}">
                    <a16:creationId xmlns:a16="http://schemas.microsoft.com/office/drawing/2014/main" id="{CBCE7A4A-EF67-6D44-9513-F73E7E7DDF21}"/>
                  </a:ext>
                </a:extLst>
              </p:cNvPr>
              <p:cNvSpPr/>
              <p:nvPr/>
            </p:nvSpPr>
            <p:spPr>
              <a:xfrm>
                <a:off x="3761039" y="1123535"/>
                <a:ext cx="2732049" cy="1254516"/>
              </a:xfrm>
              <a:custGeom>
                <a:avLst/>
                <a:gdLst/>
                <a:ahLst/>
                <a:cxnLst/>
                <a:rect l="l" t="t" r="r" b="b"/>
                <a:pathLst>
                  <a:path w="6115050" h="2973704">
                    <a:moveTo>
                      <a:pt x="0" y="0"/>
                    </a:moveTo>
                    <a:lnTo>
                      <a:pt x="9525" y="0"/>
                    </a:lnTo>
                    <a:lnTo>
                      <a:pt x="9525" y="16929"/>
                    </a:lnTo>
                    <a:lnTo>
                      <a:pt x="53975" y="16929"/>
                    </a:lnTo>
                    <a:lnTo>
                      <a:pt x="53975" y="70904"/>
                    </a:lnTo>
                    <a:lnTo>
                      <a:pt x="292100" y="70904"/>
                    </a:lnTo>
                    <a:lnTo>
                      <a:pt x="292100" y="110070"/>
                    </a:lnTo>
                    <a:lnTo>
                      <a:pt x="403225" y="110070"/>
                    </a:lnTo>
                    <a:lnTo>
                      <a:pt x="403225" y="132295"/>
                    </a:lnTo>
                    <a:lnTo>
                      <a:pt x="518579" y="132295"/>
                    </a:lnTo>
                    <a:lnTo>
                      <a:pt x="518579" y="167220"/>
                    </a:lnTo>
                    <a:lnTo>
                      <a:pt x="710145" y="167220"/>
                    </a:lnTo>
                    <a:lnTo>
                      <a:pt x="710145" y="182029"/>
                    </a:lnTo>
                    <a:lnTo>
                      <a:pt x="792695" y="182029"/>
                    </a:lnTo>
                    <a:lnTo>
                      <a:pt x="792695" y="206375"/>
                    </a:lnTo>
                    <a:lnTo>
                      <a:pt x="914400" y="206375"/>
                    </a:lnTo>
                    <a:lnTo>
                      <a:pt x="914400" y="221195"/>
                    </a:lnTo>
                    <a:lnTo>
                      <a:pt x="956678" y="221195"/>
                    </a:lnTo>
                    <a:lnTo>
                      <a:pt x="956678" y="240245"/>
                    </a:lnTo>
                    <a:lnTo>
                      <a:pt x="974725" y="240245"/>
                    </a:lnTo>
                    <a:lnTo>
                      <a:pt x="974725" y="280454"/>
                    </a:lnTo>
                    <a:lnTo>
                      <a:pt x="1050925" y="280454"/>
                    </a:lnTo>
                    <a:lnTo>
                      <a:pt x="1050925" y="332320"/>
                    </a:lnTo>
                    <a:lnTo>
                      <a:pt x="1062570" y="332320"/>
                    </a:lnTo>
                    <a:lnTo>
                      <a:pt x="1062570" y="356654"/>
                    </a:lnTo>
                    <a:lnTo>
                      <a:pt x="1116545" y="356654"/>
                    </a:lnTo>
                    <a:lnTo>
                      <a:pt x="1116545" y="376770"/>
                    </a:lnTo>
                    <a:lnTo>
                      <a:pt x="1136650" y="376770"/>
                    </a:lnTo>
                    <a:lnTo>
                      <a:pt x="1136650" y="428625"/>
                    </a:lnTo>
                    <a:lnTo>
                      <a:pt x="1196975" y="428625"/>
                    </a:lnTo>
                    <a:lnTo>
                      <a:pt x="1196975" y="506945"/>
                    </a:lnTo>
                    <a:lnTo>
                      <a:pt x="1242479" y="506945"/>
                    </a:lnTo>
                    <a:lnTo>
                      <a:pt x="1242479" y="529170"/>
                    </a:lnTo>
                    <a:lnTo>
                      <a:pt x="1257300" y="529170"/>
                    </a:lnTo>
                    <a:lnTo>
                      <a:pt x="1257300" y="581025"/>
                    </a:lnTo>
                    <a:lnTo>
                      <a:pt x="1291170" y="581025"/>
                    </a:lnTo>
                    <a:lnTo>
                      <a:pt x="1291170" y="605370"/>
                    </a:lnTo>
                    <a:lnTo>
                      <a:pt x="1299629" y="605370"/>
                    </a:lnTo>
                    <a:lnTo>
                      <a:pt x="1299629" y="640295"/>
                    </a:lnTo>
                    <a:lnTo>
                      <a:pt x="1335963" y="640295"/>
                    </a:lnTo>
                    <a:lnTo>
                      <a:pt x="1335963" y="685800"/>
                    </a:lnTo>
                    <a:lnTo>
                      <a:pt x="1355013" y="685800"/>
                    </a:lnTo>
                    <a:lnTo>
                      <a:pt x="1355013" y="750709"/>
                    </a:lnTo>
                    <a:lnTo>
                      <a:pt x="1387475" y="750709"/>
                    </a:lnTo>
                    <a:lnTo>
                      <a:pt x="1387475" y="779640"/>
                    </a:lnTo>
                    <a:lnTo>
                      <a:pt x="1393113" y="779640"/>
                    </a:lnTo>
                    <a:lnTo>
                      <a:pt x="1393113" y="799401"/>
                    </a:lnTo>
                    <a:lnTo>
                      <a:pt x="1407934" y="799401"/>
                    </a:lnTo>
                    <a:lnTo>
                      <a:pt x="1407934" y="818451"/>
                    </a:lnTo>
                    <a:lnTo>
                      <a:pt x="1497545" y="818451"/>
                    </a:lnTo>
                    <a:lnTo>
                      <a:pt x="1497545" y="854430"/>
                    </a:lnTo>
                    <a:lnTo>
                      <a:pt x="1529295" y="854430"/>
                    </a:lnTo>
                    <a:lnTo>
                      <a:pt x="1529295" y="900290"/>
                    </a:lnTo>
                    <a:lnTo>
                      <a:pt x="1560334" y="900290"/>
                    </a:lnTo>
                    <a:lnTo>
                      <a:pt x="1560334" y="980020"/>
                    </a:lnTo>
                    <a:lnTo>
                      <a:pt x="1618894" y="980020"/>
                    </a:lnTo>
                    <a:lnTo>
                      <a:pt x="1618894" y="1037170"/>
                    </a:lnTo>
                    <a:lnTo>
                      <a:pt x="1659115" y="1037170"/>
                    </a:lnTo>
                    <a:lnTo>
                      <a:pt x="1659115" y="1055509"/>
                    </a:lnTo>
                    <a:lnTo>
                      <a:pt x="1668995" y="1055509"/>
                    </a:lnTo>
                    <a:lnTo>
                      <a:pt x="1668995" y="1095019"/>
                    </a:lnTo>
                    <a:lnTo>
                      <a:pt x="1746605" y="1095019"/>
                    </a:lnTo>
                    <a:lnTo>
                      <a:pt x="1746605" y="1114069"/>
                    </a:lnTo>
                    <a:lnTo>
                      <a:pt x="1756473" y="1114069"/>
                    </a:lnTo>
                    <a:lnTo>
                      <a:pt x="1756473" y="1175461"/>
                    </a:lnTo>
                    <a:lnTo>
                      <a:pt x="1833384" y="1175461"/>
                    </a:lnTo>
                    <a:lnTo>
                      <a:pt x="1833384" y="1202969"/>
                    </a:lnTo>
                    <a:lnTo>
                      <a:pt x="1870075" y="1202969"/>
                    </a:lnTo>
                    <a:lnTo>
                      <a:pt x="1870075" y="1236129"/>
                    </a:lnTo>
                    <a:lnTo>
                      <a:pt x="1877123" y="1236129"/>
                    </a:lnTo>
                    <a:lnTo>
                      <a:pt x="1877123" y="1252359"/>
                    </a:lnTo>
                    <a:lnTo>
                      <a:pt x="1892655" y="1252359"/>
                    </a:lnTo>
                    <a:lnTo>
                      <a:pt x="1892655" y="1293279"/>
                    </a:lnTo>
                    <a:lnTo>
                      <a:pt x="1923694" y="1293279"/>
                    </a:lnTo>
                    <a:lnTo>
                      <a:pt x="1923694" y="1312329"/>
                    </a:lnTo>
                    <a:lnTo>
                      <a:pt x="1954034" y="1312329"/>
                    </a:lnTo>
                    <a:lnTo>
                      <a:pt x="1954034" y="1373720"/>
                    </a:lnTo>
                    <a:lnTo>
                      <a:pt x="1999894" y="1373720"/>
                    </a:lnTo>
                    <a:lnTo>
                      <a:pt x="1999894" y="1394879"/>
                    </a:lnTo>
                    <a:lnTo>
                      <a:pt x="2017534" y="1394879"/>
                    </a:lnTo>
                    <a:lnTo>
                      <a:pt x="2017534" y="1430870"/>
                    </a:lnTo>
                    <a:lnTo>
                      <a:pt x="2125484" y="1430870"/>
                    </a:lnTo>
                    <a:lnTo>
                      <a:pt x="2125484" y="1451330"/>
                    </a:lnTo>
                    <a:lnTo>
                      <a:pt x="2184755" y="1451330"/>
                    </a:lnTo>
                    <a:lnTo>
                      <a:pt x="2184755" y="1474609"/>
                    </a:lnTo>
                    <a:lnTo>
                      <a:pt x="2192515" y="1474609"/>
                    </a:lnTo>
                    <a:lnTo>
                      <a:pt x="2192515" y="1532470"/>
                    </a:lnTo>
                    <a:lnTo>
                      <a:pt x="2239073" y="1532470"/>
                    </a:lnTo>
                    <a:lnTo>
                      <a:pt x="2239073" y="1545869"/>
                    </a:lnTo>
                    <a:lnTo>
                      <a:pt x="2259545" y="1545869"/>
                    </a:lnTo>
                    <a:lnTo>
                      <a:pt x="2259545" y="1588909"/>
                    </a:lnTo>
                    <a:lnTo>
                      <a:pt x="2300465" y="1588909"/>
                    </a:lnTo>
                    <a:lnTo>
                      <a:pt x="2300465" y="1609369"/>
                    </a:lnTo>
                    <a:lnTo>
                      <a:pt x="2359025" y="1609369"/>
                    </a:lnTo>
                    <a:lnTo>
                      <a:pt x="2359025" y="1669351"/>
                    </a:lnTo>
                    <a:lnTo>
                      <a:pt x="2375954" y="1669351"/>
                    </a:lnTo>
                    <a:lnTo>
                      <a:pt x="2375954" y="1689811"/>
                    </a:lnTo>
                    <a:lnTo>
                      <a:pt x="2451455" y="1689811"/>
                    </a:lnTo>
                    <a:lnTo>
                      <a:pt x="2451455" y="1727200"/>
                    </a:lnTo>
                    <a:lnTo>
                      <a:pt x="2498013" y="1727200"/>
                    </a:lnTo>
                    <a:lnTo>
                      <a:pt x="2498013" y="1768830"/>
                    </a:lnTo>
                    <a:lnTo>
                      <a:pt x="2526245" y="1768830"/>
                    </a:lnTo>
                    <a:lnTo>
                      <a:pt x="2526245" y="1792820"/>
                    </a:lnTo>
                    <a:lnTo>
                      <a:pt x="2551645" y="1792820"/>
                    </a:lnTo>
                    <a:lnTo>
                      <a:pt x="2551645" y="1825269"/>
                    </a:lnTo>
                    <a:lnTo>
                      <a:pt x="2606675" y="1825269"/>
                    </a:lnTo>
                    <a:lnTo>
                      <a:pt x="2606675" y="1848561"/>
                    </a:lnTo>
                    <a:lnTo>
                      <a:pt x="2807055" y="1848561"/>
                    </a:lnTo>
                    <a:lnTo>
                      <a:pt x="2807055" y="1868309"/>
                    </a:lnTo>
                    <a:lnTo>
                      <a:pt x="2922054" y="1868309"/>
                    </a:lnTo>
                    <a:lnTo>
                      <a:pt x="2922054" y="1890179"/>
                    </a:lnTo>
                    <a:lnTo>
                      <a:pt x="2966504" y="1890179"/>
                    </a:lnTo>
                    <a:lnTo>
                      <a:pt x="2966504" y="1911350"/>
                    </a:lnTo>
                    <a:lnTo>
                      <a:pt x="3028594" y="1911350"/>
                    </a:lnTo>
                    <a:lnTo>
                      <a:pt x="3028594" y="1949450"/>
                    </a:lnTo>
                    <a:lnTo>
                      <a:pt x="3125254" y="1949450"/>
                    </a:lnTo>
                    <a:lnTo>
                      <a:pt x="3125254" y="1991779"/>
                    </a:lnTo>
                    <a:lnTo>
                      <a:pt x="3190875" y="1991779"/>
                    </a:lnTo>
                    <a:lnTo>
                      <a:pt x="3190875" y="2027770"/>
                    </a:lnTo>
                    <a:lnTo>
                      <a:pt x="3256495" y="2027770"/>
                    </a:lnTo>
                    <a:lnTo>
                      <a:pt x="3256495" y="2070100"/>
                    </a:lnTo>
                    <a:lnTo>
                      <a:pt x="3301644" y="2070100"/>
                    </a:lnTo>
                    <a:lnTo>
                      <a:pt x="3301644" y="2092680"/>
                    </a:lnTo>
                    <a:lnTo>
                      <a:pt x="3386315" y="2092680"/>
                    </a:lnTo>
                    <a:lnTo>
                      <a:pt x="3386315" y="2127961"/>
                    </a:lnTo>
                    <a:lnTo>
                      <a:pt x="3469640" y="2127961"/>
                    </a:lnTo>
                    <a:lnTo>
                      <a:pt x="3469640" y="2169579"/>
                    </a:lnTo>
                    <a:lnTo>
                      <a:pt x="3572573" y="2169579"/>
                    </a:lnTo>
                    <a:lnTo>
                      <a:pt x="3572573" y="2208390"/>
                    </a:lnTo>
                    <a:lnTo>
                      <a:pt x="3600805" y="2208390"/>
                    </a:lnTo>
                    <a:lnTo>
                      <a:pt x="3600805" y="2234501"/>
                    </a:lnTo>
                    <a:lnTo>
                      <a:pt x="3644544" y="2234501"/>
                    </a:lnTo>
                    <a:lnTo>
                      <a:pt x="3644544" y="2290229"/>
                    </a:lnTo>
                    <a:lnTo>
                      <a:pt x="3654425" y="2290229"/>
                    </a:lnTo>
                    <a:lnTo>
                      <a:pt x="3654425" y="2321280"/>
                    </a:lnTo>
                    <a:lnTo>
                      <a:pt x="3698875" y="2321280"/>
                    </a:lnTo>
                    <a:lnTo>
                      <a:pt x="3698875" y="2349500"/>
                    </a:lnTo>
                    <a:lnTo>
                      <a:pt x="3714394" y="2349500"/>
                    </a:lnTo>
                    <a:lnTo>
                      <a:pt x="3714394" y="2409469"/>
                    </a:lnTo>
                    <a:lnTo>
                      <a:pt x="3823754" y="2409469"/>
                    </a:lnTo>
                    <a:lnTo>
                      <a:pt x="3823754" y="2430640"/>
                    </a:lnTo>
                    <a:lnTo>
                      <a:pt x="3953573" y="2430640"/>
                    </a:lnTo>
                    <a:lnTo>
                      <a:pt x="3953573" y="2450401"/>
                    </a:lnTo>
                    <a:lnTo>
                      <a:pt x="4016375" y="2450401"/>
                    </a:lnTo>
                    <a:lnTo>
                      <a:pt x="4016375" y="2535770"/>
                    </a:lnTo>
                    <a:lnTo>
                      <a:pt x="4166654" y="2535770"/>
                    </a:lnTo>
                    <a:lnTo>
                      <a:pt x="4166654" y="2554109"/>
                    </a:lnTo>
                    <a:lnTo>
                      <a:pt x="4194873" y="2554109"/>
                    </a:lnTo>
                    <a:lnTo>
                      <a:pt x="4194873" y="2575280"/>
                    </a:lnTo>
                    <a:lnTo>
                      <a:pt x="4284484" y="2575280"/>
                    </a:lnTo>
                    <a:lnTo>
                      <a:pt x="4284484" y="2621851"/>
                    </a:lnTo>
                    <a:lnTo>
                      <a:pt x="4363504" y="2621851"/>
                    </a:lnTo>
                    <a:lnTo>
                      <a:pt x="4363504" y="2645130"/>
                    </a:lnTo>
                    <a:lnTo>
                      <a:pt x="4374095" y="2645130"/>
                    </a:lnTo>
                    <a:lnTo>
                      <a:pt x="4374095" y="2695930"/>
                    </a:lnTo>
                    <a:lnTo>
                      <a:pt x="4467225" y="2695930"/>
                    </a:lnTo>
                    <a:lnTo>
                      <a:pt x="4467225" y="2746730"/>
                    </a:lnTo>
                    <a:lnTo>
                      <a:pt x="4502505" y="2746730"/>
                    </a:lnTo>
                    <a:lnTo>
                      <a:pt x="4502505" y="2802470"/>
                    </a:lnTo>
                    <a:lnTo>
                      <a:pt x="5285663" y="2802470"/>
                    </a:lnTo>
                    <a:lnTo>
                      <a:pt x="5285663" y="2869501"/>
                    </a:lnTo>
                    <a:lnTo>
                      <a:pt x="5433834" y="2869501"/>
                    </a:lnTo>
                    <a:lnTo>
                      <a:pt x="5433834" y="2973209"/>
                    </a:lnTo>
                    <a:lnTo>
                      <a:pt x="6114694" y="2973209"/>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96" name="object 204">
                <a:extLst>
                  <a:ext uri="{FF2B5EF4-FFF2-40B4-BE49-F238E27FC236}">
                    <a16:creationId xmlns:a16="http://schemas.microsoft.com/office/drawing/2014/main" id="{6BDE3AD1-7548-F447-B98D-A98AF8D61461}"/>
                  </a:ext>
                </a:extLst>
              </p:cNvPr>
              <p:cNvSpPr/>
              <p:nvPr/>
            </p:nvSpPr>
            <p:spPr>
              <a:xfrm>
                <a:off x="4760622" y="1793048"/>
                <a:ext cx="38300" cy="0"/>
              </a:xfrm>
              <a:custGeom>
                <a:avLst/>
                <a:gdLst/>
                <a:ahLst/>
                <a:cxnLst/>
                <a:rect l="l" t="t" r="r" b="b"/>
                <a:pathLst>
                  <a:path w="85725">
                    <a:moveTo>
                      <a:pt x="85344"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97" name="object 205">
                <a:extLst>
                  <a:ext uri="{FF2B5EF4-FFF2-40B4-BE49-F238E27FC236}">
                    <a16:creationId xmlns:a16="http://schemas.microsoft.com/office/drawing/2014/main" id="{9FF139B5-0DFE-5841-93EA-06026A7F5445}"/>
                  </a:ext>
                </a:extLst>
              </p:cNvPr>
              <p:cNvSpPr/>
              <p:nvPr/>
            </p:nvSpPr>
            <p:spPr>
              <a:xfrm>
                <a:off x="4779687" y="1775045"/>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98" name="object 206">
                <a:extLst>
                  <a:ext uri="{FF2B5EF4-FFF2-40B4-BE49-F238E27FC236}">
                    <a16:creationId xmlns:a16="http://schemas.microsoft.com/office/drawing/2014/main" id="{820E2687-7CFF-494A-AF8D-EEA8E671834D}"/>
                  </a:ext>
                </a:extLst>
              </p:cNvPr>
              <p:cNvSpPr/>
              <p:nvPr/>
            </p:nvSpPr>
            <p:spPr>
              <a:xfrm>
                <a:off x="4593553" y="1668926"/>
                <a:ext cx="38300" cy="0"/>
              </a:xfrm>
              <a:custGeom>
                <a:avLst/>
                <a:gdLst/>
                <a:ahLst/>
                <a:cxnLst/>
                <a:rect l="l" t="t" r="r" b="b"/>
                <a:pathLst>
                  <a:path w="85725">
                    <a:moveTo>
                      <a:pt x="85343"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99" name="object 207">
                <a:extLst>
                  <a:ext uri="{FF2B5EF4-FFF2-40B4-BE49-F238E27FC236}">
                    <a16:creationId xmlns:a16="http://schemas.microsoft.com/office/drawing/2014/main" id="{926D22CB-1923-C449-90E0-8399D48F8F3A}"/>
                  </a:ext>
                </a:extLst>
              </p:cNvPr>
              <p:cNvSpPr/>
              <p:nvPr/>
            </p:nvSpPr>
            <p:spPr>
              <a:xfrm>
                <a:off x="4612615" y="1650925"/>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400" name="object 209">
                <a:extLst>
                  <a:ext uri="{FF2B5EF4-FFF2-40B4-BE49-F238E27FC236}">
                    <a16:creationId xmlns:a16="http://schemas.microsoft.com/office/drawing/2014/main" id="{273BA349-F61D-1540-AE8C-E6013755D882}"/>
                  </a:ext>
                </a:extLst>
              </p:cNvPr>
              <p:cNvSpPr/>
              <p:nvPr/>
            </p:nvSpPr>
            <p:spPr>
              <a:xfrm>
                <a:off x="4444051" y="1485057"/>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grpSp>
        <p:grpSp>
          <p:nvGrpSpPr>
            <p:cNvPr id="304" name="Group 630">
              <a:extLst>
                <a:ext uri="{FF2B5EF4-FFF2-40B4-BE49-F238E27FC236}">
                  <a16:creationId xmlns:a16="http://schemas.microsoft.com/office/drawing/2014/main" id="{A197FDEB-81AB-F741-9B9F-66E517BF45C0}"/>
                </a:ext>
              </a:extLst>
            </p:cNvPr>
            <p:cNvGrpSpPr/>
            <p:nvPr/>
          </p:nvGrpSpPr>
          <p:grpSpPr>
            <a:xfrm>
              <a:off x="6788579" y="2570147"/>
              <a:ext cx="786279" cy="287193"/>
              <a:chOff x="3762103" y="1105636"/>
              <a:chExt cx="509449" cy="186079"/>
            </a:xfrm>
          </p:grpSpPr>
          <p:sp>
            <p:nvSpPr>
              <p:cNvPr id="372" name="object 133">
                <a:extLst>
                  <a:ext uri="{FF2B5EF4-FFF2-40B4-BE49-F238E27FC236}">
                    <a16:creationId xmlns:a16="http://schemas.microsoft.com/office/drawing/2014/main" id="{DEAEED10-EC29-4442-8859-428410C95B14}"/>
                  </a:ext>
                </a:extLst>
              </p:cNvPr>
              <p:cNvSpPr/>
              <p:nvPr/>
            </p:nvSpPr>
            <p:spPr>
              <a:xfrm>
                <a:off x="3804366" y="1160717"/>
                <a:ext cx="38300" cy="0"/>
              </a:xfrm>
              <a:custGeom>
                <a:avLst/>
                <a:gdLst/>
                <a:ahLst/>
                <a:cxnLst/>
                <a:rect l="l" t="t" r="r" b="b"/>
                <a:pathLst>
                  <a:path w="85725">
                    <a:moveTo>
                      <a:pt x="85343" y="0"/>
                    </a:moveTo>
                    <a:lnTo>
                      <a:pt x="0" y="0"/>
                    </a:lnTo>
                  </a:path>
                </a:pathLst>
              </a:custGeom>
              <a:ln w="12700">
                <a:solidFill>
                  <a:srgbClr val="ED1C2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73" name="object 222">
                <a:extLst>
                  <a:ext uri="{FF2B5EF4-FFF2-40B4-BE49-F238E27FC236}">
                    <a16:creationId xmlns:a16="http://schemas.microsoft.com/office/drawing/2014/main" id="{8A14A018-9B06-904F-8677-E060463FE4A6}"/>
                  </a:ext>
                </a:extLst>
              </p:cNvPr>
              <p:cNvSpPr/>
              <p:nvPr/>
            </p:nvSpPr>
            <p:spPr>
              <a:xfrm>
                <a:off x="4005227" y="1194526"/>
                <a:ext cx="38300" cy="0"/>
              </a:xfrm>
              <a:custGeom>
                <a:avLst/>
                <a:gdLst/>
                <a:ahLst/>
                <a:cxnLst/>
                <a:rect l="l" t="t" r="r" b="b"/>
                <a:pathLst>
                  <a:path w="85725">
                    <a:moveTo>
                      <a:pt x="85343"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74" name="object 223">
                <a:extLst>
                  <a:ext uri="{FF2B5EF4-FFF2-40B4-BE49-F238E27FC236}">
                    <a16:creationId xmlns:a16="http://schemas.microsoft.com/office/drawing/2014/main" id="{1E36EB44-53EA-6446-8998-70EBD2FE168B}"/>
                  </a:ext>
                </a:extLst>
              </p:cNvPr>
              <p:cNvSpPr/>
              <p:nvPr/>
            </p:nvSpPr>
            <p:spPr>
              <a:xfrm>
                <a:off x="4024289" y="1176523"/>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75" name="object 224">
                <a:extLst>
                  <a:ext uri="{FF2B5EF4-FFF2-40B4-BE49-F238E27FC236}">
                    <a16:creationId xmlns:a16="http://schemas.microsoft.com/office/drawing/2014/main" id="{2C31F66E-9B31-FA43-B6EB-C86D9FD29204}"/>
                  </a:ext>
                </a:extLst>
              </p:cNvPr>
              <p:cNvSpPr/>
              <p:nvPr/>
            </p:nvSpPr>
            <p:spPr>
              <a:xfrm>
                <a:off x="3990332" y="1194526"/>
                <a:ext cx="38300" cy="0"/>
              </a:xfrm>
              <a:custGeom>
                <a:avLst/>
                <a:gdLst/>
                <a:ahLst/>
                <a:cxnLst/>
                <a:rect l="l" t="t" r="r" b="b"/>
                <a:pathLst>
                  <a:path w="85725">
                    <a:moveTo>
                      <a:pt x="85343"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76" name="object 225">
                <a:extLst>
                  <a:ext uri="{FF2B5EF4-FFF2-40B4-BE49-F238E27FC236}">
                    <a16:creationId xmlns:a16="http://schemas.microsoft.com/office/drawing/2014/main" id="{2219D744-F8DF-794B-9C6A-55D75B1974A7}"/>
                  </a:ext>
                </a:extLst>
              </p:cNvPr>
              <p:cNvSpPr/>
              <p:nvPr/>
            </p:nvSpPr>
            <p:spPr>
              <a:xfrm>
                <a:off x="4009395" y="1176523"/>
                <a:ext cx="0" cy="36165"/>
              </a:xfrm>
              <a:custGeom>
                <a:avLst/>
                <a:gdLst/>
                <a:ahLst/>
                <a:cxnLst/>
                <a:rect l="l" t="t" r="r" b="b"/>
                <a:pathLst>
                  <a:path h="85725">
                    <a:moveTo>
                      <a:pt x="0" y="0"/>
                    </a:moveTo>
                    <a:lnTo>
                      <a:pt x="0" y="85344"/>
                    </a:lnTo>
                  </a:path>
                </a:pathLst>
              </a:custGeom>
              <a:ln w="12699">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77" name="object 226">
                <a:extLst>
                  <a:ext uri="{FF2B5EF4-FFF2-40B4-BE49-F238E27FC236}">
                    <a16:creationId xmlns:a16="http://schemas.microsoft.com/office/drawing/2014/main" id="{1432B4B3-A47C-1840-84E3-BA60F8CA7398}"/>
                  </a:ext>
                </a:extLst>
              </p:cNvPr>
              <p:cNvSpPr/>
              <p:nvPr/>
            </p:nvSpPr>
            <p:spPr>
              <a:xfrm>
                <a:off x="3893045" y="1169858"/>
                <a:ext cx="38300" cy="0"/>
              </a:xfrm>
              <a:custGeom>
                <a:avLst/>
                <a:gdLst/>
                <a:ahLst/>
                <a:cxnLst/>
                <a:rect l="l" t="t" r="r" b="b"/>
                <a:pathLst>
                  <a:path w="85725">
                    <a:moveTo>
                      <a:pt x="85343"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78" name="object 227">
                <a:extLst>
                  <a:ext uri="{FF2B5EF4-FFF2-40B4-BE49-F238E27FC236}">
                    <a16:creationId xmlns:a16="http://schemas.microsoft.com/office/drawing/2014/main" id="{CA14C0CE-0D72-FB48-ABEF-C99C6901596D}"/>
                  </a:ext>
                </a:extLst>
              </p:cNvPr>
              <p:cNvSpPr/>
              <p:nvPr/>
            </p:nvSpPr>
            <p:spPr>
              <a:xfrm>
                <a:off x="3912111" y="1151856"/>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79" name="object 228">
                <a:extLst>
                  <a:ext uri="{FF2B5EF4-FFF2-40B4-BE49-F238E27FC236}">
                    <a16:creationId xmlns:a16="http://schemas.microsoft.com/office/drawing/2014/main" id="{44D82A28-97DE-DF42-856D-110CEC17CA38}"/>
                  </a:ext>
                </a:extLst>
              </p:cNvPr>
              <p:cNvSpPr/>
              <p:nvPr/>
            </p:nvSpPr>
            <p:spPr>
              <a:xfrm>
                <a:off x="3873981" y="1162607"/>
                <a:ext cx="38300" cy="0"/>
              </a:xfrm>
              <a:custGeom>
                <a:avLst/>
                <a:gdLst/>
                <a:ahLst/>
                <a:cxnLst/>
                <a:rect l="l" t="t" r="r" b="b"/>
                <a:pathLst>
                  <a:path w="85725">
                    <a:moveTo>
                      <a:pt x="85343"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80" name="object 229">
                <a:extLst>
                  <a:ext uri="{FF2B5EF4-FFF2-40B4-BE49-F238E27FC236}">
                    <a16:creationId xmlns:a16="http://schemas.microsoft.com/office/drawing/2014/main" id="{F93FD559-B94B-8348-AF33-B04059AADDF6}"/>
                  </a:ext>
                </a:extLst>
              </p:cNvPr>
              <p:cNvSpPr/>
              <p:nvPr/>
            </p:nvSpPr>
            <p:spPr>
              <a:xfrm>
                <a:off x="3893043" y="1144605"/>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81" name="object 231">
                <a:extLst>
                  <a:ext uri="{FF2B5EF4-FFF2-40B4-BE49-F238E27FC236}">
                    <a16:creationId xmlns:a16="http://schemas.microsoft.com/office/drawing/2014/main" id="{8B662C5E-3F07-264B-A9C0-0BBD0E053CC1}"/>
                  </a:ext>
                </a:extLst>
              </p:cNvPr>
              <p:cNvSpPr/>
              <p:nvPr/>
            </p:nvSpPr>
            <p:spPr>
              <a:xfrm>
                <a:off x="3852414" y="1135786"/>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82" name="object 233">
                <a:extLst>
                  <a:ext uri="{FF2B5EF4-FFF2-40B4-BE49-F238E27FC236}">
                    <a16:creationId xmlns:a16="http://schemas.microsoft.com/office/drawing/2014/main" id="{CBF83564-E9ED-394E-8D84-5765C38DB3B4}"/>
                  </a:ext>
                </a:extLst>
              </p:cNvPr>
              <p:cNvSpPr/>
              <p:nvPr/>
            </p:nvSpPr>
            <p:spPr>
              <a:xfrm>
                <a:off x="3828535" y="1135786"/>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83" name="object 234">
                <a:extLst>
                  <a:ext uri="{FF2B5EF4-FFF2-40B4-BE49-F238E27FC236}">
                    <a16:creationId xmlns:a16="http://schemas.microsoft.com/office/drawing/2014/main" id="{EB1D0E19-6445-7740-B081-B23A87E48F9B}"/>
                  </a:ext>
                </a:extLst>
              </p:cNvPr>
              <p:cNvSpPr/>
              <p:nvPr/>
            </p:nvSpPr>
            <p:spPr>
              <a:xfrm>
                <a:off x="3786183" y="1153790"/>
                <a:ext cx="38300" cy="0"/>
              </a:xfrm>
              <a:custGeom>
                <a:avLst/>
                <a:gdLst/>
                <a:ahLst/>
                <a:cxnLst/>
                <a:rect l="l" t="t" r="r" b="b"/>
                <a:pathLst>
                  <a:path w="85725">
                    <a:moveTo>
                      <a:pt x="85343"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84" name="object 235">
                <a:extLst>
                  <a:ext uri="{FF2B5EF4-FFF2-40B4-BE49-F238E27FC236}">
                    <a16:creationId xmlns:a16="http://schemas.microsoft.com/office/drawing/2014/main" id="{8FF2D2D6-896F-524A-A0F0-AED06FBE4D67}"/>
                  </a:ext>
                </a:extLst>
              </p:cNvPr>
              <p:cNvSpPr/>
              <p:nvPr/>
            </p:nvSpPr>
            <p:spPr>
              <a:xfrm>
                <a:off x="3805249" y="1135786"/>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85" name="object 237">
                <a:extLst>
                  <a:ext uri="{FF2B5EF4-FFF2-40B4-BE49-F238E27FC236}">
                    <a16:creationId xmlns:a16="http://schemas.microsoft.com/office/drawing/2014/main" id="{CB9FACD3-7B58-D74D-B6A5-E03F2A00081E}"/>
                  </a:ext>
                </a:extLst>
              </p:cNvPr>
              <p:cNvSpPr/>
              <p:nvPr/>
            </p:nvSpPr>
            <p:spPr>
              <a:xfrm>
                <a:off x="3770021" y="1113576"/>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86" name="object 239">
                <a:extLst>
                  <a:ext uri="{FF2B5EF4-FFF2-40B4-BE49-F238E27FC236}">
                    <a16:creationId xmlns:a16="http://schemas.microsoft.com/office/drawing/2014/main" id="{82442597-DD03-8F43-87AD-E5BB91ABB078}"/>
                  </a:ext>
                </a:extLst>
              </p:cNvPr>
              <p:cNvSpPr/>
              <p:nvPr/>
            </p:nvSpPr>
            <p:spPr>
              <a:xfrm>
                <a:off x="3762103" y="1105636"/>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87" name="object 214">
                <a:extLst>
                  <a:ext uri="{FF2B5EF4-FFF2-40B4-BE49-F238E27FC236}">
                    <a16:creationId xmlns:a16="http://schemas.microsoft.com/office/drawing/2014/main" id="{4AD8E51F-90F3-A54F-B40B-964FAFEA60A6}"/>
                  </a:ext>
                </a:extLst>
              </p:cNvPr>
              <p:cNvSpPr/>
              <p:nvPr/>
            </p:nvSpPr>
            <p:spPr>
              <a:xfrm>
                <a:off x="4233252" y="1273552"/>
                <a:ext cx="38300" cy="0"/>
              </a:xfrm>
              <a:custGeom>
                <a:avLst/>
                <a:gdLst/>
                <a:ahLst/>
                <a:cxnLst/>
                <a:rect l="l" t="t" r="r" b="b"/>
                <a:pathLst>
                  <a:path w="85725">
                    <a:moveTo>
                      <a:pt x="85343"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88" name="object 215">
                <a:extLst>
                  <a:ext uri="{FF2B5EF4-FFF2-40B4-BE49-F238E27FC236}">
                    <a16:creationId xmlns:a16="http://schemas.microsoft.com/office/drawing/2014/main" id="{6912B34B-A6A7-214D-9DD5-972FB0906B5C}"/>
                  </a:ext>
                </a:extLst>
              </p:cNvPr>
              <p:cNvSpPr/>
              <p:nvPr/>
            </p:nvSpPr>
            <p:spPr>
              <a:xfrm>
                <a:off x="4252314" y="1255550"/>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89" name="object 216">
                <a:extLst>
                  <a:ext uri="{FF2B5EF4-FFF2-40B4-BE49-F238E27FC236}">
                    <a16:creationId xmlns:a16="http://schemas.microsoft.com/office/drawing/2014/main" id="{B2701F96-D15C-EE4A-A8FE-EE964C017FED}"/>
                  </a:ext>
                </a:extLst>
              </p:cNvPr>
              <p:cNvSpPr/>
              <p:nvPr/>
            </p:nvSpPr>
            <p:spPr>
              <a:xfrm>
                <a:off x="4218474" y="1273552"/>
                <a:ext cx="38300" cy="0"/>
              </a:xfrm>
              <a:custGeom>
                <a:avLst/>
                <a:gdLst/>
                <a:ahLst/>
                <a:cxnLst/>
                <a:rect l="l" t="t" r="r" b="b"/>
                <a:pathLst>
                  <a:path w="85725">
                    <a:moveTo>
                      <a:pt x="85343"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90" name="object 217">
                <a:extLst>
                  <a:ext uri="{FF2B5EF4-FFF2-40B4-BE49-F238E27FC236}">
                    <a16:creationId xmlns:a16="http://schemas.microsoft.com/office/drawing/2014/main" id="{C24A154F-5DCE-CF41-AD2B-36D345706737}"/>
                  </a:ext>
                </a:extLst>
              </p:cNvPr>
              <p:cNvSpPr/>
              <p:nvPr/>
            </p:nvSpPr>
            <p:spPr>
              <a:xfrm>
                <a:off x="4237539" y="1255550"/>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91" name="object 218">
                <a:extLst>
                  <a:ext uri="{FF2B5EF4-FFF2-40B4-BE49-F238E27FC236}">
                    <a16:creationId xmlns:a16="http://schemas.microsoft.com/office/drawing/2014/main" id="{CE92EDF3-E27D-1C4F-96D2-0BC55F1C6C35}"/>
                  </a:ext>
                </a:extLst>
              </p:cNvPr>
              <p:cNvSpPr/>
              <p:nvPr/>
            </p:nvSpPr>
            <p:spPr>
              <a:xfrm>
                <a:off x="4131227" y="1210376"/>
                <a:ext cx="38300" cy="0"/>
              </a:xfrm>
              <a:custGeom>
                <a:avLst/>
                <a:gdLst/>
                <a:ahLst/>
                <a:cxnLst/>
                <a:rect l="l" t="t" r="r" b="b"/>
                <a:pathLst>
                  <a:path w="85725">
                    <a:moveTo>
                      <a:pt x="85343"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92" name="object 219">
                <a:extLst>
                  <a:ext uri="{FF2B5EF4-FFF2-40B4-BE49-F238E27FC236}">
                    <a16:creationId xmlns:a16="http://schemas.microsoft.com/office/drawing/2014/main" id="{571BA4E7-C400-7349-A84B-A5B8413E42D3}"/>
                  </a:ext>
                </a:extLst>
              </p:cNvPr>
              <p:cNvSpPr/>
              <p:nvPr/>
            </p:nvSpPr>
            <p:spPr>
              <a:xfrm>
                <a:off x="4150289" y="1192375"/>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93" name="object 220">
                <a:extLst>
                  <a:ext uri="{FF2B5EF4-FFF2-40B4-BE49-F238E27FC236}">
                    <a16:creationId xmlns:a16="http://schemas.microsoft.com/office/drawing/2014/main" id="{BBD51BE3-B514-CC4D-B69B-1BE34D9E2CE9}"/>
                  </a:ext>
                </a:extLst>
              </p:cNvPr>
              <p:cNvSpPr/>
              <p:nvPr/>
            </p:nvSpPr>
            <p:spPr>
              <a:xfrm>
                <a:off x="4124736" y="1210376"/>
                <a:ext cx="38300" cy="0"/>
              </a:xfrm>
              <a:custGeom>
                <a:avLst/>
                <a:gdLst/>
                <a:ahLst/>
                <a:cxnLst/>
                <a:rect l="l" t="t" r="r" b="b"/>
                <a:pathLst>
                  <a:path w="85725">
                    <a:moveTo>
                      <a:pt x="85343" y="0"/>
                    </a:moveTo>
                    <a:lnTo>
                      <a:pt x="0" y="0"/>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94" name="object 221">
                <a:extLst>
                  <a:ext uri="{FF2B5EF4-FFF2-40B4-BE49-F238E27FC236}">
                    <a16:creationId xmlns:a16="http://schemas.microsoft.com/office/drawing/2014/main" id="{7BC1BD8C-E5DC-1043-BCD4-D0C163116D26}"/>
                  </a:ext>
                </a:extLst>
              </p:cNvPr>
              <p:cNvSpPr/>
              <p:nvPr/>
            </p:nvSpPr>
            <p:spPr>
              <a:xfrm>
                <a:off x="4143798" y="1192375"/>
                <a:ext cx="0" cy="36165"/>
              </a:xfrm>
              <a:custGeom>
                <a:avLst/>
                <a:gdLst/>
                <a:ahLst/>
                <a:cxnLst/>
                <a:rect l="l" t="t" r="r" b="b"/>
                <a:pathLst>
                  <a:path h="85725">
                    <a:moveTo>
                      <a:pt x="0" y="0"/>
                    </a:moveTo>
                    <a:lnTo>
                      <a:pt x="0" y="85344"/>
                    </a:lnTo>
                  </a:path>
                </a:pathLst>
              </a:custGeom>
              <a:ln w="12700">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grpSp>
        <p:grpSp>
          <p:nvGrpSpPr>
            <p:cNvPr id="305" name="Group 631">
              <a:extLst>
                <a:ext uri="{FF2B5EF4-FFF2-40B4-BE49-F238E27FC236}">
                  <a16:creationId xmlns:a16="http://schemas.microsoft.com/office/drawing/2014/main" id="{DA7A7007-3ED8-EA42-8380-62CE03DF7340}"/>
                </a:ext>
              </a:extLst>
            </p:cNvPr>
            <p:cNvGrpSpPr/>
            <p:nvPr/>
          </p:nvGrpSpPr>
          <p:grpSpPr>
            <a:xfrm>
              <a:off x="8342223" y="3443517"/>
              <a:ext cx="1850941" cy="1527920"/>
              <a:chOff x="4768750" y="1671513"/>
              <a:chExt cx="1199270" cy="989976"/>
            </a:xfrm>
          </p:grpSpPr>
          <p:cxnSp>
            <p:nvCxnSpPr>
              <p:cNvPr id="365" name="Straight Connector 697">
                <a:extLst>
                  <a:ext uri="{FF2B5EF4-FFF2-40B4-BE49-F238E27FC236}">
                    <a16:creationId xmlns:a16="http://schemas.microsoft.com/office/drawing/2014/main" id="{A6A69F01-A5EA-6F48-8392-9E7CDF8ED20E}"/>
                  </a:ext>
                </a:extLst>
              </p:cNvPr>
              <p:cNvCxnSpPr>
                <a:cxnSpLocks/>
              </p:cNvCxnSpPr>
              <p:nvPr/>
            </p:nvCxnSpPr>
            <p:spPr>
              <a:xfrm flipV="1">
                <a:off x="4874718" y="1862901"/>
                <a:ext cx="0" cy="783368"/>
              </a:xfrm>
              <a:prstGeom prst="line">
                <a:avLst/>
              </a:prstGeom>
              <a:ln w="190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cxnSp>
            <p:nvCxnSpPr>
              <p:cNvPr id="366" name="Straight Connector 698">
                <a:extLst>
                  <a:ext uri="{FF2B5EF4-FFF2-40B4-BE49-F238E27FC236}">
                    <a16:creationId xmlns:a16="http://schemas.microsoft.com/office/drawing/2014/main" id="{21D08E9E-2EB3-7E4F-8626-05DC32F0F2F1}"/>
                  </a:ext>
                </a:extLst>
              </p:cNvPr>
              <p:cNvCxnSpPr>
                <a:cxnSpLocks/>
              </p:cNvCxnSpPr>
              <p:nvPr/>
            </p:nvCxnSpPr>
            <p:spPr>
              <a:xfrm flipV="1">
                <a:off x="5434409" y="2130518"/>
                <a:ext cx="0" cy="530971"/>
              </a:xfrm>
              <a:prstGeom prst="line">
                <a:avLst/>
              </a:prstGeom>
              <a:ln w="190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67" name="TextBox 699">
                <a:extLst>
                  <a:ext uri="{FF2B5EF4-FFF2-40B4-BE49-F238E27FC236}">
                    <a16:creationId xmlns:a16="http://schemas.microsoft.com/office/drawing/2014/main" id="{2D14869D-09CA-CF43-A21E-886AEC9EDD87}"/>
                  </a:ext>
                </a:extLst>
              </p:cNvPr>
              <p:cNvSpPr txBox="1"/>
              <p:nvPr/>
            </p:nvSpPr>
            <p:spPr>
              <a:xfrm>
                <a:off x="4768750" y="1671513"/>
                <a:ext cx="1083747" cy="123397"/>
              </a:xfrm>
              <a:prstGeom prst="rect">
                <a:avLst/>
              </a:prstGeom>
              <a:noFill/>
            </p:spPr>
            <p:txBody>
              <a:bodyPr wrap="square" rtlCol="0">
                <a:spAutoFit/>
              </a:bodyPr>
              <a:lstStyle/>
              <a:p>
                <a:pPr defTabSz="460772">
                  <a:defRPr/>
                </a:pPr>
                <a:r>
                  <a:rPr lang="en-US" sz="1600" b="1" dirty="0">
                    <a:solidFill>
                      <a:srgbClr val="223341"/>
                    </a:solidFill>
                    <a:latin typeface="Calibri" panose="020F0502020204030204"/>
                    <a:cs typeface="Arial" panose="020B0604020202020204" pitchFamily="34" charset="0"/>
                  </a:rPr>
                  <a:t>12-month OS</a:t>
                </a:r>
              </a:p>
            </p:txBody>
          </p:sp>
          <p:sp>
            <p:nvSpPr>
              <p:cNvPr id="368" name="Rectangle 700">
                <a:extLst>
                  <a:ext uri="{FF2B5EF4-FFF2-40B4-BE49-F238E27FC236}">
                    <a16:creationId xmlns:a16="http://schemas.microsoft.com/office/drawing/2014/main" id="{95163465-1F8E-C94F-9570-022015652AFB}"/>
                  </a:ext>
                </a:extLst>
              </p:cNvPr>
              <p:cNvSpPr/>
              <p:nvPr/>
            </p:nvSpPr>
            <p:spPr>
              <a:xfrm>
                <a:off x="5545560" y="2020926"/>
                <a:ext cx="422460" cy="123397"/>
              </a:xfrm>
              <a:prstGeom prst="rect">
                <a:avLst/>
              </a:prstGeom>
            </p:spPr>
            <p:txBody>
              <a:bodyPr wrap="none">
                <a:spAutoFit/>
              </a:bodyPr>
              <a:lstStyle/>
              <a:p>
                <a:pPr algn="ctr" defTabSz="1219140">
                  <a:defRPr/>
                </a:pPr>
                <a:r>
                  <a:rPr lang="en-US" sz="1600" b="1" dirty="0">
                    <a:solidFill>
                      <a:srgbClr val="3953A4"/>
                    </a:solidFill>
                    <a:latin typeface="Calibri" panose="020F0502020204030204"/>
                    <a:cs typeface="Arial" panose="020B0604020202020204" pitchFamily="34" charset="0"/>
                    <a:sym typeface="Arial"/>
                  </a:rPr>
                  <a:t>34.0%</a:t>
                </a:r>
              </a:p>
            </p:txBody>
          </p:sp>
          <p:sp>
            <p:nvSpPr>
              <p:cNvPr id="369" name="Rectangle 701">
                <a:extLst>
                  <a:ext uri="{FF2B5EF4-FFF2-40B4-BE49-F238E27FC236}">
                    <a16:creationId xmlns:a16="http://schemas.microsoft.com/office/drawing/2014/main" id="{54D0AC8B-4FC3-2E4B-BF18-DC6D00E83E9B}"/>
                  </a:ext>
                </a:extLst>
              </p:cNvPr>
              <p:cNvSpPr/>
              <p:nvPr/>
            </p:nvSpPr>
            <p:spPr>
              <a:xfrm>
                <a:off x="5045767" y="1767647"/>
                <a:ext cx="422460" cy="123397"/>
              </a:xfrm>
              <a:prstGeom prst="rect">
                <a:avLst/>
              </a:prstGeom>
            </p:spPr>
            <p:txBody>
              <a:bodyPr wrap="none">
                <a:spAutoFit/>
              </a:bodyPr>
              <a:lstStyle/>
              <a:p>
                <a:pPr algn="ctr" defTabSz="1219140">
                  <a:defRPr/>
                </a:pPr>
                <a:r>
                  <a:rPr lang="en-US" sz="1600" b="1" dirty="0">
                    <a:solidFill>
                      <a:srgbClr val="3953A4"/>
                    </a:solidFill>
                    <a:latin typeface="Calibri" panose="020F0502020204030204"/>
                    <a:cs typeface="Arial" panose="020B0604020202020204" pitchFamily="34" charset="0"/>
                    <a:sym typeface="Arial"/>
                  </a:rPr>
                  <a:t>51.9%</a:t>
                </a:r>
              </a:p>
            </p:txBody>
          </p:sp>
          <p:sp>
            <p:nvSpPr>
              <p:cNvPr id="370" name="Rectangle 702">
                <a:extLst>
                  <a:ext uri="{FF2B5EF4-FFF2-40B4-BE49-F238E27FC236}">
                    <a16:creationId xmlns:a16="http://schemas.microsoft.com/office/drawing/2014/main" id="{D947A0AE-FD35-ED41-8979-826739C18F4D}"/>
                  </a:ext>
                </a:extLst>
              </p:cNvPr>
              <p:cNvSpPr/>
              <p:nvPr/>
            </p:nvSpPr>
            <p:spPr>
              <a:xfrm>
                <a:off x="4828567" y="2159638"/>
                <a:ext cx="422460" cy="123397"/>
              </a:xfrm>
              <a:prstGeom prst="rect">
                <a:avLst/>
              </a:prstGeom>
            </p:spPr>
            <p:txBody>
              <a:bodyPr wrap="none">
                <a:spAutoFit/>
              </a:bodyPr>
              <a:lstStyle/>
              <a:p>
                <a:pPr algn="ctr" defTabSz="1219140">
                  <a:defRPr/>
                </a:pPr>
                <a:r>
                  <a:rPr lang="en-US" sz="1600" b="1" dirty="0">
                    <a:solidFill>
                      <a:srgbClr val="C00000"/>
                    </a:solidFill>
                    <a:latin typeface="Calibri" panose="020F0502020204030204"/>
                    <a:cs typeface="Arial" panose="020B0604020202020204" pitchFamily="34" charset="0"/>
                    <a:sym typeface="Arial"/>
                  </a:rPr>
                  <a:t>39.0%</a:t>
                </a:r>
              </a:p>
            </p:txBody>
          </p:sp>
          <p:sp>
            <p:nvSpPr>
              <p:cNvPr id="371" name="Rectangle 703">
                <a:extLst>
                  <a:ext uri="{FF2B5EF4-FFF2-40B4-BE49-F238E27FC236}">
                    <a16:creationId xmlns:a16="http://schemas.microsoft.com/office/drawing/2014/main" id="{2130B706-A6EB-CC4B-8654-0428BD97C75C}"/>
                  </a:ext>
                </a:extLst>
              </p:cNvPr>
              <p:cNvSpPr/>
              <p:nvPr/>
            </p:nvSpPr>
            <p:spPr>
              <a:xfrm>
                <a:off x="5393321" y="2345620"/>
                <a:ext cx="422460" cy="123397"/>
              </a:xfrm>
              <a:prstGeom prst="rect">
                <a:avLst/>
              </a:prstGeom>
            </p:spPr>
            <p:txBody>
              <a:bodyPr wrap="none">
                <a:spAutoFit/>
              </a:bodyPr>
              <a:lstStyle/>
              <a:p>
                <a:pPr algn="ctr" defTabSz="1219140">
                  <a:defRPr/>
                </a:pPr>
                <a:r>
                  <a:rPr lang="en-US" sz="1600" b="1" dirty="0">
                    <a:solidFill>
                      <a:srgbClr val="C00000"/>
                    </a:solidFill>
                    <a:latin typeface="Calibri" panose="020F0502020204030204"/>
                    <a:cs typeface="Arial" panose="020B0604020202020204" pitchFamily="34" charset="0"/>
                    <a:sym typeface="Arial"/>
                  </a:rPr>
                  <a:t>21.0%</a:t>
                </a:r>
              </a:p>
            </p:txBody>
          </p:sp>
        </p:grpSp>
        <p:sp>
          <p:nvSpPr>
            <p:cNvPr id="306" name="object 14">
              <a:extLst>
                <a:ext uri="{FF2B5EF4-FFF2-40B4-BE49-F238E27FC236}">
                  <a16:creationId xmlns:a16="http://schemas.microsoft.com/office/drawing/2014/main" id="{C57B7A88-2EB7-B148-8246-17C1C3FE83D0}"/>
                </a:ext>
              </a:extLst>
            </p:cNvPr>
            <p:cNvSpPr txBox="1"/>
            <p:nvPr/>
          </p:nvSpPr>
          <p:spPr>
            <a:xfrm>
              <a:off x="6259050" y="2912473"/>
              <a:ext cx="184033" cy="1596265"/>
            </a:xfrm>
            <a:prstGeom prst="rect">
              <a:avLst/>
            </a:prstGeom>
          </p:spPr>
          <p:txBody>
            <a:bodyPr vert="vert270" wrap="square" lIns="0" tIns="0" rIns="0" bIns="0" rtlCol="0">
              <a:spAutoFit/>
            </a:bodyPr>
            <a:lstStyle/>
            <a:p>
              <a:pPr marL="12800" algn="ctr" defTabSz="1219140">
                <a:lnSpc>
                  <a:spcPts val="1436"/>
                </a:lnSpc>
                <a:defRPr/>
              </a:pPr>
              <a:r>
                <a:rPr lang="en-GB" sz="1867" dirty="0">
                  <a:solidFill>
                    <a:srgbClr val="000000"/>
                  </a:solidFill>
                  <a:latin typeface="Calibri" panose="020F0502020204030204"/>
                  <a:cs typeface="Arial"/>
                </a:rPr>
                <a:t>Patients (%)</a:t>
              </a:r>
              <a:endParaRPr sz="1867" dirty="0">
                <a:solidFill>
                  <a:srgbClr val="000000"/>
                </a:solidFill>
                <a:latin typeface="Calibri" panose="020F0502020204030204"/>
                <a:cs typeface="Arial"/>
              </a:endParaRPr>
            </a:p>
          </p:txBody>
        </p:sp>
        <p:sp>
          <p:nvSpPr>
            <p:cNvPr id="307" name="object 236">
              <a:extLst>
                <a:ext uri="{FF2B5EF4-FFF2-40B4-BE49-F238E27FC236}">
                  <a16:creationId xmlns:a16="http://schemas.microsoft.com/office/drawing/2014/main" id="{F2B3591F-65E6-714D-8732-2B0813E5FCFB}"/>
                </a:ext>
              </a:extLst>
            </p:cNvPr>
            <p:cNvSpPr/>
            <p:nvPr/>
          </p:nvSpPr>
          <p:spPr>
            <a:xfrm>
              <a:off x="6771380" y="2594330"/>
              <a:ext cx="59112" cy="0"/>
            </a:xfrm>
            <a:custGeom>
              <a:avLst/>
              <a:gdLst/>
              <a:ahLst/>
              <a:cxnLst/>
              <a:rect l="l" t="t" r="r" b="b"/>
              <a:pathLst>
                <a:path w="85725">
                  <a:moveTo>
                    <a:pt x="85343" y="0"/>
                  </a:moveTo>
                  <a:lnTo>
                    <a:pt x="0" y="0"/>
                  </a:lnTo>
                </a:path>
              </a:pathLst>
            </a:custGeom>
            <a:ln w="9525">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08" name="object 238">
              <a:extLst>
                <a:ext uri="{FF2B5EF4-FFF2-40B4-BE49-F238E27FC236}">
                  <a16:creationId xmlns:a16="http://schemas.microsoft.com/office/drawing/2014/main" id="{77168CB4-DA5D-7341-BEA1-99799A371B28}"/>
                </a:ext>
              </a:extLst>
            </p:cNvPr>
            <p:cNvSpPr/>
            <p:nvPr/>
          </p:nvSpPr>
          <p:spPr>
            <a:xfrm>
              <a:off x="6759153" y="2587549"/>
              <a:ext cx="59112" cy="0"/>
            </a:xfrm>
            <a:custGeom>
              <a:avLst/>
              <a:gdLst/>
              <a:ahLst/>
              <a:cxnLst/>
              <a:rect l="l" t="t" r="r" b="b"/>
              <a:pathLst>
                <a:path w="85725">
                  <a:moveTo>
                    <a:pt x="85343" y="0"/>
                  </a:moveTo>
                  <a:lnTo>
                    <a:pt x="0" y="0"/>
                  </a:lnTo>
                </a:path>
              </a:pathLst>
            </a:custGeom>
            <a:ln w="9525">
              <a:solidFill>
                <a:srgbClr val="3A53A4"/>
              </a:solidFill>
              <a:miter lim="800000"/>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09" name="object 9">
              <a:extLst>
                <a:ext uri="{FF2B5EF4-FFF2-40B4-BE49-F238E27FC236}">
                  <a16:creationId xmlns:a16="http://schemas.microsoft.com/office/drawing/2014/main" id="{ED0F39D6-81D4-5C4E-BF8E-DB4B00975A85}"/>
                </a:ext>
              </a:extLst>
            </p:cNvPr>
            <p:cNvSpPr txBox="1"/>
            <p:nvPr/>
          </p:nvSpPr>
          <p:spPr>
            <a:xfrm>
              <a:off x="8577459" y="5216992"/>
              <a:ext cx="1158250" cy="330531"/>
            </a:xfrm>
            <a:prstGeom prst="rect">
              <a:avLst/>
            </a:prstGeom>
          </p:spPr>
          <p:txBody>
            <a:bodyPr vert="horz" wrap="square" lIns="0" tIns="12799" rIns="0" bIns="0" rtlCol="0">
              <a:spAutoFit/>
            </a:bodyPr>
            <a:lstStyle/>
            <a:p>
              <a:pPr marL="12800" algn="ctr" defTabSz="1219140">
                <a:spcBef>
                  <a:spcPts val="101"/>
                </a:spcBef>
                <a:defRPr/>
              </a:pPr>
              <a:r>
                <a:rPr sz="1867" dirty="0">
                  <a:solidFill>
                    <a:srgbClr val="231F20"/>
                  </a:solidFill>
                  <a:latin typeface="Calibri" panose="020F0502020204030204"/>
                  <a:cs typeface="Arial"/>
                </a:rPr>
                <a:t>Time</a:t>
              </a:r>
              <a:r>
                <a:rPr sz="1867" spc="-80" dirty="0">
                  <a:solidFill>
                    <a:srgbClr val="231F20"/>
                  </a:solidFill>
                  <a:latin typeface="Calibri" panose="020F0502020204030204"/>
                  <a:cs typeface="Arial"/>
                </a:rPr>
                <a:t> </a:t>
              </a:r>
              <a:r>
                <a:rPr sz="1867" dirty="0">
                  <a:solidFill>
                    <a:srgbClr val="231F20"/>
                  </a:solidFill>
                  <a:latin typeface="Calibri" panose="020F0502020204030204"/>
                  <a:cs typeface="Arial"/>
                </a:rPr>
                <a:t>(months)</a:t>
              </a:r>
              <a:endParaRPr sz="1867" dirty="0">
                <a:solidFill>
                  <a:srgbClr val="223341"/>
                </a:solidFill>
                <a:latin typeface="Calibri" panose="020F0502020204030204"/>
                <a:cs typeface="Arial"/>
              </a:endParaRPr>
            </a:p>
          </p:txBody>
        </p:sp>
        <p:sp>
          <p:nvSpPr>
            <p:cNvPr id="310" name="object 10">
              <a:extLst>
                <a:ext uri="{FF2B5EF4-FFF2-40B4-BE49-F238E27FC236}">
                  <a16:creationId xmlns:a16="http://schemas.microsoft.com/office/drawing/2014/main" id="{D5031BC0-ACA7-1446-B8A5-24D76D532A07}"/>
                </a:ext>
              </a:extLst>
            </p:cNvPr>
            <p:cNvSpPr txBox="1"/>
            <p:nvPr/>
          </p:nvSpPr>
          <p:spPr>
            <a:xfrm>
              <a:off x="6521431" y="2522822"/>
              <a:ext cx="165314" cy="145614"/>
            </a:xfrm>
            <a:prstGeom prst="rect">
              <a:avLst/>
            </a:prstGeom>
          </p:spPr>
          <p:txBody>
            <a:bodyPr vert="horz" wrap="none" lIns="0" tIns="12160" rIns="0" bIns="0" rtlCol="0">
              <a:noAutofit/>
            </a:bodyPr>
            <a:lstStyle/>
            <a:p>
              <a:pPr algn="r" defTabSz="1219140">
                <a:spcBef>
                  <a:spcPts val="96"/>
                </a:spcBef>
                <a:defRPr/>
              </a:pPr>
              <a:r>
                <a:rPr sz="1600" spc="-11" dirty="0">
                  <a:solidFill>
                    <a:srgbClr val="231F20"/>
                  </a:solidFill>
                  <a:latin typeface="Calibri" panose="020F0502020204030204"/>
                  <a:cs typeface="Arial"/>
                </a:rPr>
                <a:t>100</a:t>
              </a:r>
              <a:endParaRPr sz="1600" dirty="0">
                <a:solidFill>
                  <a:srgbClr val="223341"/>
                </a:solidFill>
                <a:latin typeface="Calibri" panose="020F0502020204030204"/>
                <a:cs typeface="Arial"/>
              </a:endParaRPr>
            </a:p>
          </p:txBody>
        </p:sp>
        <p:sp>
          <p:nvSpPr>
            <p:cNvPr id="311" name="object 11">
              <a:extLst>
                <a:ext uri="{FF2B5EF4-FFF2-40B4-BE49-F238E27FC236}">
                  <a16:creationId xmlns:a16="http://schemas.microsoft.com/office/drawing/2014/main" id="{BA9EF0CC-8F58-E54F-82CD-7272D0F56FD7}"/>
                </a:ext>
              </a:extLst>
            </p:cNvPr>
            <p:cNvSpPr txBox="1"/>
            <p:nvPr/>
          </p:nvSpPr>
          <p:spPr>
            <a:xfrm>
              <a:off x="6569636" y="3002669"/>
              <a:ext cx="116119" cy="145417"/>
            </a:xfrm>
            <a:prstGeom prst="rect">
              <a:avLst/>
            </a:prstGeom>
          </p:spPr>
          <p:txBody>
            <a:bodyPr vert="horz" wrap="square" lIns="0" tIns="12160" rIns="0" bIns="0" rtlCol="0">
              <a:spAutoFit/>
            </a:bodyPr>
            <a:lstStyle/>
            <a:p>
              <a:pPr marL="12800" defTabSz="1219140">
                <a:spcBef>
                  <a:spcPts val="96"/>
                </a:spcBef>
                <a:defRPr/>
              </a:pPr>
              <a:endParaRPr sz="1600" dirty="0">
                <a:solidFill>
                  <a:srgbClr val="223341"/>
                </a:solidFill>
                <a:latin typeface="Calibri" panose="020F0502020204030204"/>
                <a:cs typeface="Arial"/>
              </a:endParaRPr>
            </a:p>
          </p:txBody>
        </p:sp>
        <p:sp>
          <p:nvSpPr>
            <p:cNvPr id="312" name="object 15">
              <a:extLst>
                <a:ext uri="{FF2B5EF4-FFF2-40B4-BE49-F238E27FC236}">
                  <a16:creationId xmlns:a16="http://schemas.microsoft.com/office/drawing/2014/main" id="{5E6CA6F4-B5B6-DE41-8FF0-7827A318B753}"/>
                </a:ext>
              </a:extLst>
            </p:cNvPr>
            <p:cNvSpPr/>
            <p:nvPr/>
          </p:nvSpPr>
          <p:spPr>
            <a:xfrm>
              <a:off x="6769384" y="2584757"/>
              <a:ext cx="0" cy="2349136"/>
            </a:xfrm>
            <a:custGeom>
              <a:avLst/>
              <a:gdLst/>
              <a:ahLst/>
              <a:cxnLst/>
              <a:rect l="l" t="t" r="r" b="b"/>
              <a:pathLst>
                <a:path h="3589020">
                  <a:moveTo>
                    <a:pt x="0" y="0"/>
                  </a:moveTo>
                  <a:lnTo>
                    <a:pt x="0" y="3588956"/>
                  </a:lnTo>
                </a:path>
              </a:pathLst>
            </a:custGeom>
            <a:ln w="9525">
              <a:solidFill>
                <a:schemeClr val="tx1"/>
              </a:solidFill>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13" name="object 16">
              <a:extLst>
                <a:ext uri="{FF2B5EF4-FFF2-40B4-BE49-F238E27FC236}">
                  <a16:creationId xmlns:a16="http://schemas.microsoft.com/office/drawing/2014/main" id="{33AB7304-3B1B-CE4F-9635-C5BF2D850EFF}"/>
                </a:ext>
              </a:extLst>
            </p:cNvPr>
            <p:cNvSpPr/>
            <p:nvPr/>
          </p:nvSpPr>
          <p:spPr>
            <a:xfrm>
              <a:off x="6767475" y="4933982"/>
              <a:ext cx="4642093" cy="0"/>
            </a:xfrm>
            <a:custGeom>
              <a:avLst/>
              <a:gdLst/>
              <a:ahLst/>
              <a:cxnLst/>
              <a:rect l="l" t="t" r="r" b="b"/>
              <a:pathLst>
                <a:path w="6637020">
                  <a:moveTo>
                    <a:pt x="6636626" y="0"/>
                  </a:moveTo>
                  <a:lnTo>
                    <a:pt x="0" y="0"/>
                  </a:lnTo>
                </a:path>
              </a:pathLst>
            </a:custGeom>
            <a:ln w="9525">
              <a:solidFill>
                <a:schemeClr val="tx1"/>
              </a:solidFill>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14" name="object 17">
              <a:extLst>
                <a:ext uri="{FF2B5EF4-FFF2-40B4-BE49-F238E27FC236}">
                  <a16:creationId xmlns:a16="http://schemas.microsoft.com/office/drawing/2014/main" id="{AA451550-1237-2C48-8523-A7194B0DE054}"/>
                </a:ext>
              </a:extLst>
            </p:cNvPr>
            <p:cNvSpPr/>
            <p:nvPr/>
          </p:nvSpPr>
          <p:spPr>
            <a:xfrm>
              <a:off x="6769384" y="4934462"/>
              <a:ext cx="0" cy="47189"/>
            </a:xfrm>
            <a:custGeom>
              <a:avLst/>
              <a:gdLst/>
              <a:ahLst/>
              <a:cxnLst/>
              <a:rect l="l" t="t" r="r" b="b"/>
              <a:pathLst>
                <a:path h="72389">
                  <a:moveTo>
                    <a:pt x="0" y="0"/>
                  </a:moveTo>
                  <a:lnTo>
                    <a:pt x="0" y="71996"/>
                  </a:lnTo>
                </a:path>
              </a:pathLst>
            </a:custGeom>
            <a:ln w="9525">
              <a:solidFill>
                <a:schemeClr val="tx1"/>
              </a:solidFill>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15" name="object 19">
              <a:extLst>
                <a:ext uri="{FF2B5EF4-FFF2-40B4-BE49-F238E27FC236}">
                  <a16:creationId xmlns:a16="http://schemas.microsoft.com/office/drawing/2014/main" id="{FD91BF88-49D5-8C44-BAB3-4CA968843203}"/>
                </a:ext>
              </a:extLst>
            </p:cNvPr>
            <p:cNvSpPr/>
            <p:nvPr/>
          </p:nvSpPr>
          <p:spPr>
            <a:xfrm>
              <a:off x="7054177" y="4934462"/>
              <a:ext cx="0" cy="47189"/>
            </a:xfrm>
            <a:custGeom>
              <a:avLst/>
              <a:gdLst/>
              <a:ahLst/>
              <a:cxnLst/>
              <a:rect l="l" t="t" r="r" b="b"/>
              <a:pathLst>
                <a:path h="72389">
                  <a:moveTo>
                    <a:pt x="0" y="0"/>
                  </a:moveTo>
                  <a:lnTo>
                    <a:pt x="0" y="71996"/>
                  </a:lnTo>
                </a:path>
              </a:pathLst>
            </a:custGeom>
            <a:ln w="9525">
              <a:solidFill>
                <a:schemeClr val="tx1"/>
              </a:solidFill>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16" name="object 21">
              <a:extLst>
                <a:ext uri="{FF2B5EF4-FFF2-40B4-BE49-F238E27FC236}">
                  <a16:creationId xmlns:a16="http://schemas.microsoft.com/office/drawing/2014/main" id="{A1AE40AF-FB8D-6142-BEC8-6748A76FD211}"/>
                </a:ext>
              </a:extLst>
            </p:cNvPr>
            <p:cNvSpPr/>
            <p:nvPr/>
          </p:nvSpPr>
          <p:spPr>
            <a:xfrm>
              <a:off x="7368976" y="4934462"/>
              <a:ext cx="0" cy="47189"/>
            </a:xfrm>
            <a:custGeom>
              <a:avLst/>
              <a:gdLst/>
              <a:ahLst/>
              <a:cxnLst/>
              <a:rect l="l" t="t" r="r" b="b"/>
              <a:pathLst>
                <a:path h="72389">
                  <a:moveTo>
                    <a:pt x="0" y="0"/>
                  </a:moveTo>
                  <a:lnTo>
                    <a:pt x="0" y="71996"/>
                  </a:lnTo>
                </a:path>
              </a:pathLst>
            </a:custGeom>
            <a:ln w="9525">
              <a:solidFill>
                <a:schemeClr val="tx1"/>
              </a:solidFill>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17" name="object 23">
              <a:extLst>
                <a:ext uri="{FF2B5EF4-FFF2-40B4-BE49-F238E27FC236}">
                  <a16:creationId xmlns:a16="http://schemas.microsoft.com/office/drawing/2014/main" id="{F9090EC1-9FC8-D843-9F9F-1B55EFF7D602}"/>
                </a:ext>
              </a:extLst>
            </p:cNvPr>
            <p:cNvSpPr/>
            <p:nvPr/>
          </p:nvSpPr>
          <p:spPr>
            <a:xfrm>
              <a:off x="7637585" y="4934462"/>
              <a:ext cx="0" cy="47189"/>
            </a:xfrm>
            <a:custGeom>
              <a:avLst/>
              <a:gdLst/>
              <a:ahLst/>
              <a:cxnLst/>
              <a:rect l="l" t="t" r="r" b="b"/>
              <a:pathLst>
                <a:path h="72389">
                  <a:moveTo>
                    <a:pt x="0" y="0"/>
                  </a:moveTo>
                  <a:lnTo>
                    <a:pt x="0" y="71996"/>
                  </a:lnTo>
                </a:path>
              </a:pathLst>
            </a:custGeom>
            <a:ln w="9525">
              <a:solidFill>
                <a:schemeClr val="tx1"/>
              </a:solidFill>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18" name="object 25">
              <a:extLst>
                <a:ext uri="{FF2B5EF4-FFF2-40B4-BE49-F238E27FC236}">
                  <a16:creationId xmlns:a16="http://schemas.microsoft.com/office/drawing/2014/main" id="{2D74FDDE-E2D1-524F-A647-F9B38FE7DBCD}"/>
                </a:ext>
              </a:extLst>
            </p:cNvPr>
            <p:cNvSpPr/>
            <p:nvPr/>
          </p:nvSpPr>
          <p:spPr>
            <a:xfrm>
              <a:off x="7926981" y="4934462"/>
              <a:ext cx="0" cy="47189"/>
            </a:xfrm>
            <a:custGeom>
              <a:avLst/>
              <a:gdLst/>
              <a:ahLst/>
              <a:cxnLst/>
              <a:rect l="l" t="t" r="r" b="b"/>
              <a:pathLst>
                <a:path h="72389">
                  <a:moveTo>
                    <a:pt x="0" y="0"/>
                  </a:moveTo>
                  <a:lnTo>
                    <a:pt x="0" y="71996"/>
                  </a:lnTo>
                </a:path>
              </a:pathLst>
            </a:custGeom>
            <a:ln w="9525">
              <a:solidFill>
                <a:schemeClr val="tx1"/>
              </a:solidFill>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19" name="object 27">
              <a:extLst>
                <a:ext uri="{FF2B5EF4-FFF2-40B4-BE49-F238E27FC236}">
                  <a16:creationId xmlns:a16="http://schemas.microsoft.com/office/drawing/2014/main" id="{627F4B1D-EBCC-E04F-BC24-0EAC5FD11F54}"/>
                </a:ext>
              </a:extLst>
            </p:cNvPr>
            <p:cNvSpPr/>
            <p:nvPr/>
          </p:nvSpPr>
          <p:spPr>
            <a:xfrm>
              <a:off x="8216378" y="4934462"/>
              <a:ext cx="0" cy="47189"/>
            </a:xfrm>
            <a:custGeom>
              <a:avLst/>
              <a:gdLst/>
              <a:ahLst/>
              <a:cxnLst/>
              <a:rect l="l" t="t" r="r" b="b"/>
              <a:pathLst>
                <a:path h="72389">
                  <a:moveTo>
                    <a:pt x="0" y="0"/>
                  </a:moveTo>
                  <a:lnTo>
                    <a:pt x="0" y="71996"/>
                  </a:lnTo>
                </a:path>
              </a:pathLst>
            </a:custGeom>
            <a:ln w="9525">
              <a:solidFill>
                <a:schemeClr val="tx1"/>
              </a:solidFill>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20" name="object 29">
              <a:extLst>
                <a:ext uri="{FF2B5EF4-FFF2-40B4-BE49-F238E27FC236}">
                  <a16:creationId xmlns:a16="http://schemas.microsoft.com/office/drawing/2014/main" id="{FCB9BDC7-163A-AB4F-8F2C-15FFF8CB747F}"/>
                </a:ext>
              </a:extLst>
            </p:cNvPr>
            <p:cNvSpPr/>
            <p:nvPr/>
          </p:nvSpPr>
          <p:spPr>
            <a:xfrm>
              <a:off x="8505779" y="4934462"/>
              <a:ext cx="0" cy="47189"/>
            </a:xfrm>
            <a:custGeom>
              <a:avLst/>
              <a:gdLst/>
              <a:ahLst/>
              <a:cxnLst/>
              <a:rect l="l" t="t" r="r" b="b"/>
              <a:pathLst>
                <a:path h="72389">
                  <a:moveTo>
                    <a:pt x="0" y="0"/>
                  </a:moveTo>
                  <a:lnTo>
                    <a:pt x="0" y="71996"/>
                  </a:lnTo>
                </a:path>
              </a:pathLst>
            </a:custGeom>
            <a:ln w="9525">
              <a:solidFill>
                <a:schemeClr val="tx1"/>
              </a:solidFill>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21" name="object 31">
              <a:extLst>
                <a:ext uri="{FF2B5EF4-FFF2-40B4-BE49-F238E27FC236}">
                  <a16:creationId xmlns:a16="http://schemas.microsoft.com/office/drawing/2014/main" id="{9475DCFF-AF48-854C-A701-7327A51807EC}"/>
                </a:ext>
              </a:extLst>
            </p:cNvPr>
            <p:cNvSpPr/>
            <p:nvPr/>
          </p:nvSpPr>
          <p:spPr>
            <a:xfrm>
              <a:off x="8795176" y="4934462"/>
              <a:ext cx="0" cy="47189"/>
            </a:xfrm>
            <a:custGeom>
              <a:avLst/>
              <a:gdLst/>
              <a:ahLst/>
              <a:cxnLst/>
              <a:rect l="l" t="t" r="r" b="b"/>
              <a:pathLst>
                <a:path h="72389">
                  <a:moveTo>
                    <a:pt x="0" y="0"/>
                  </a:moveTo>
                  <a:lnTo>
                    <a:pt x="0" y="71996"/>
                  </a:lnTo>
                </a:path>
              </a:pathLst>
            </a:custGeom>
            <a:ln w="9525">
              <a:solidFill>
                <a:schemeClr val="tx1"/>
              </a:solidFill>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22" name="object 33">
              <a:extLst>
                <a:ext uri="{FF2B5EF4-FFF2-40B4-BE49-F238E27FC236}">
                  <a16:creationId xmlns:a16="http://schemas.microsoft.com/office/drawing/2014/main" id="{D1BD1AC2-9E32-B94C-A44E-38A740F256E7}"/>
                </a:ext>
              </a:extLst>
            </p:cNvPr>
            <p:cNvSpPr/>
            <p:nvPr/>
          </p:nvSpPr>
          <p:spPr>
            <a:xfrm>
              <a:off x="9084577" y="4934462"/>
              <a:ext cx="0" cy="47189"/>
            </a:xfrm>
            <a:custGeom>
              <a:avLst/>
              <a:gdLst/>
              <a:ahLst/>
              <a:cxnLst/>
              <a:rect l="l" t="t" r="r" b="b"/>
              <a:pathLst>
                <a:path h="72389">
                  <a:moveTo>
                    <a:pt x="0" y="0"/>
                  </a:moveTo>
                  <a:lnTo>
                    <a:pt x="0" y="71996"/>
                  </a:lnTo>
                </a:path>
              </a:pathLst>
            </a:custGeom>
            <a:ln w="9525">
              <a:solidFill>
                <a:schemeClr val="tx1"/>
              </a:solidFill>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23" name="object 35">
              <a:extLst>
                <a:ext uri="{FF2B5EF4-FFF2-40B4-BE49-F238E27FC236}">
                  <a16:creationId xmlns:a16="http://schemas.microsoft.com/office/drawing/2014/main" id="{6A27C049-3548-0341-8CD3-7288962F8BA9}"/>
                </a:ext>
              </a:extLst>
            </p:cNvPr>
            <p:cNvSpPr/>
            <p:nvPr/>
          </p:nvSpPr>
          <p:spPr>
            <a:xfrm>
              <a:off x="9373974" y="4934462"/>
              <a:ext cx="0" cy="47189"/>
            </a:xfrm>
            <a:custGeom>
              <a:avLst/>
              <a:gdLst/>
              <a:ahLst/>
              <a:cxnLst/>
              <a:rect l="l" t="t" r="r" b="b"/>
              <a:pathLst>
                <a:path h="72389">
                  <a:moveTo>
                    <a:pt x="0" y="0"/>
                  </a:moveTo>
                  <a:lnTo>
                    <a:pt x="0" y="71996"/>
                  </a:lnTo>
                </a:path>
              </a:pathLst>
            </a:custGeom>
            <a:ln w="9525">
              <a:solidFill>
                <a:schemeClr val="tx1"/>
              </a:solidFill>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24" name="object 37">
              <a:extLst>
                <a:ext uri="{FF2B5EF4-FFF2-40B4-BE49-F238E27FC236}">
                  <a16:creationId xmlns:a16="http://schemas.microsoft.com/office/drawing/2014/main" id="{0B577706-AA50-384D-A83C-A5B21C876ACF}"/>
                </a:ext>
              </a:extLst>
            </p:cNvPr>
            <p:cNvSpPr/>
            <p:nvPr/>
          </p:nvSpPr>
          <p:spPr>
            <a:xfrm>
              <a:off x="9663371" y="4934462"/>
              <a:ext cx="0" cy="47189"/>
            </a:xfrm>
            <a:custGeom>
              <a:avLst/>
              <a:gdLst/>
              <a:ahLst/>
              <a:cxnLst/>
              <a:rect l="l" t="t" r="r" b="b"/>
              <a:pathLst>
                <a:path h="72389">
                  <a:moveTo>
                    <a:pt x="0" y="0"/>
                  </a:moveTo>
                  <a:lnTo>
                    <a:pt x="0" y="71996"/>
                  </a:lnTo>
                </a:path>
              </a:pathLst>
            </a:custGeom>
            <a:ln w="9525">
              <a:solidFill>
                <a:schemeClr val="tx1"/>
              </a:solidFill>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25" name="object 39">
              <a:extLst>
                <a:ext uri="{FF2B5EF4-FFF2-40B4-BE49-F238E27FC236}">
                  <a16:creationId xmlns:a16="http://schemas.microsoft.com/office/drawing/2014/main" id="{4A68FA5C-C4AD-F649-A92A-2155C2F6F852}"/>
                </a:ext>
              </a:extLst>
            </p:cNvPr>
            <p:cNvSpPr/>
            <p:nvPr/>
          </p:nvSpPr>
          <p:spPr>
            <a:xfrm>
              <a:off x="9952769" y="4934462"/>
              <a:ext cx="0" cy="47189"/>
            </a:xfrm>
            <a:custGeom>
              <a:avLst/>
              <a:gdLst/>
              <a:ahLst/>
              <a:cxnLst/>
              <a:rect l="l" t="t" r="r" b="b"/>
              <a:pathLst>
                <a:path h="72389">
                  <a:moveTo>
                    <a:pt x="0" y="0"/>
                  </a:moveTo>
                  <a:lnTo>
                    <a:pt x="0" y="71996"/>
                  </a:lnTo>
                </a:path>
              </a:pathLst>
            </a:custGeom>
            <a:ln w="9525">
              <a:solidFill>
                <a:schemeClr val="tx1"/>
              </a:solidFill>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26" name="object 41">
              <a:extLst>
                <a:ext uri="{FF2B5EF4-FFF2-40B4-BE49-F238E27FC236}">
                  <a16:creationId xmlns:a16="http://schemas.microsoft.com/office/drawing/2014/main" id="{70FB9B58-1B90-7A49-B40D-E15BED743AD1}"/>
                </a:ext>
              </a:extLst>
            </p:cNvPr>
            <p:cNvSpPr/>
            <p:nvPr/>
          </p:nvSpPr>
          <p:spPr>
            <a:xfrm>
              <a:off x="10242172" y="4934462"/>
              <a:ext cx="0" cy="47189"/>
            </a:xfrm>
            <a:custGeom>
              <a:avLst/>
              <a:gdLst/>
              <a:ahLst/>
              <a:cxnLst/>
              <a:rect l="l" t="t" r="r" b="b"/>
              <a:pathLst>
                <a:path h="72389">
                  <a:moveTo>
                    <a:pt x="0" y="0"/>
                  </a:moveTo>
                  <a:lnTo>
                    <a:pt x="0" y="71996"/>
                  </a:lnTo>
                </a:path>
              </a:pathLst>
            </a:custGeom>
            <a:ln w="9525">
              <a:solidFill>
                <a:schemeClr val="tx1"/>
              </a:solidFill>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27" name="object 43">
              <a:extLst>
                <a:ext uri="{FF2B5EF4-FFF2-40B4-BE49-F238E27FC236}">
                  <a16:creationId xmlns:a16="http://schemas.microsoft.com/office/drawing/2014/main" id="{F9B378C4-C83E-B540-B220-676952A3B60A}"/>
                </a:ext>
              </a:extLst>
            </p:cNvPr>
            <p:cNvSpPr/>
            <p:nvPr/>
          </p:nvSpPr>
          <p:spPr>
            <a:xfrm>
              <a:off x="10531570" y="4934462"/>
              <a:ext cx="0" cy="47189"/>
            </a:xfrm>
            <a:custGeom>
              <a:avLst/>
              <a:gdLst/>
              <a:ahLst/>
              <a:cxnLst/>
              <a:rect l="l" t="t" r="r" b="b"/>
              <a:pathLst>
                <a:path h="72389">
                  <a:moveTo>
                    <a:pt x="0" y="0"/>
                  </a:moveTo>
                  <a:lnTo>
                    <a:pt x="0" y="71996"/>
                  </a:lnTo>
                </a:path>
              </a:pathLst>
            </a:custGeom>
            <a:ln w="9525">
              <a:solidFill>
                <a:schemeClr val="tx1"/>
              </a:solidFill>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28" name="object 45">
              <a:extLst>
                <a:ext uri="{FF2B5EF4-FFF2-40B4-BE49-F238E27FC236}">
                  <a16:creationId xmlns:a16="http://schemas.microsoft.com/office/drawing/2014/main" id="{838CD3DE-5E82-CF4C-8860-EC13B65F4C2F}"/>
                </a:ext>
              </a:extLst>
            </p:cNvPr>
            <p:cNvSpPr/>
            <p:nvPr/>
          </p:nvSpPr>
          <p:spPr>
            <a:xfrm>
              <a:off x="10820966" y="4934462"/>
              <a:ext cx="0" cy="47189"/>
            </a:xfrm>
            <a:custGeom>
              <a:avLst/>
              <a:gdLst/>
              <a:ahLst/>
              <a:cxnLst/>
              <a:rect l="l" t="t" r="r" b="b"/>
              <a:pathLst>
                <a:path h="72389">
                  <a:moveTo>
                    <a:pt x="0" y="0"/>
                  </a:moveTo>
                  <a:lnTo>
                    <a:pt x="0" y="71996"/>
                  </a:lnTo>
                </a:path>
              </a:pathLst>
            </a:custGeom>
            <a:ln w="9525">
              <a:solidFill>
                <a:schemeClr val="tx1"/>
              </a:solidFill>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29" name="object 47">
              <a:extLst>
                <a:ext uri="{FF2B5EF4-FFF2-40B4-BE49-F238E27FC236}">
                  <a16:creationId xmlns:a16="http://schemas.microsoft.com/office/drawing/2014/main" id="{73F9F5A1-46E2-9041-85DA-F08233FEBBB1}"/>
                </a:ext>
              </a:extLst>
            </p:cNvPr>
            <p:cNvSpPr/>
            <p:nvPr/>
          </p:nvSpPr>
          <p:spPr>
            <a:xfrm>
              <a:off x="11110363" y="4934462"/>
              <a:ext cx="0" cy="47189"/>
            </a:xfrm>
            <a:custGeom>
              <a:avLst/>
              <a:gdLst/>
              <a:ahLst/>
              <a:cxnLst/>
              <a:rect l="l" t="t" r="r" b="b"/>
              <a:pathLst>
                <a:path h="72389">
                  <a:moveTo>
                    <a:pt x="0" y="0"/>
                  </a:moveTo>
                  <a:lnTo>
                    <a:pt x="0" y="71996"/>
                  </a:lnTo>
                </a:path>
              </a:pathLst>
            </a:custGeom>
            <a:ln w="9525">
              <a:solidFill>
                <a:schemeClr val="tx1"/>
              </a:solidFill>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30" name="object 49">
              <a:extLst>
                <a:ext uri="{FF2B5EF4-FFF2-40B4-BE49-F238E27FC236}">
                  <a16:creationId xmlns:a16="http://schemas.microsoft.com/office/drawing/2014/main" id="{91C3D0CE-F912-D24A-A165-99342D1E8D43}"/>
                </a:ext>
              </a:extLst>
            </p:cNvPr>
            <p:cNvSpPr/>
            <p:nvPr/>
          </p:nvSpPr>
          <p:spPr>
            <a:xfrm>
              <a:off x="11380974" y="4934462"/>
              <a:ext cx="0" cy="47189"/>
            </a:xfrm>
            <a:custGeom>
              <a:avLst/>
              <a:gdLst/>
              <a:ahLst/>
              <a:cxnLst/>
              <a:rect l="l" t="t" r="r" b="b"/>
              <a:pathLst>
                <a:path h="72389">
                  <a:moveTo>
                    <a:pt x="0" y="0"/>
                  </a:moveTo>
                  <a:lnTo>
                    <a:pt x="0" y="71996"/>
                  </a:lnTo>
                </a:path>
              </a:pathLst>
            </a:custGeom>
            <a:ln w="9525">
              <a:solidFill>
                <a:schemeClr val="tx1"/>
              </a:solidFill>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31" name="object 50">
              <a:extLst>
                <a:ext uri="{FF2B5EF4-FFF2-40B4-BE49-F238E27FC236}">
                  <a16:creationId xmlns:a16="http://schemas.microsoft.com/office/drawing/2014/main" id="{4236870F-1A35-944D-B809-BC2E726C5792}"/>
                </a:ext>
              </a:extLst>
            </p:cNvPr>
            <p:cNvSpPr/>
            <p:nvPr/>
          </p:nvSpPr>
          <p:spPr>
            <a:xfrm>
              <a:off x="6714080" y="2593894"/>
              <a:ext cx="50524" cy="0"/>
            </a:xfrm>
            <a:custGeom>
              <a:avLst/>
              <a:gdLst/>
              <a:ahLst/>
              <a:cxnLst/>
              <a:rect l="l" t="t" r="r" b="b"/>
              <a:pathLst>
                <a:path w="72390">
                  <a:moveTo>
                    <a:pt x="71996" y="0"/>
                  </a:moveTo>
                  <a:lnTo>
                    <a:pt x="0" y="0"/>
                  </a:lnTo>
                </a:path>
              </a:pathLst>
            </a:custGeom>
            <a:ln w="9525">
              <a:solidFill>
                <a:schemeClr val="tx1"/>
              </a:solidFill>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32" name="object 52">
              <a:extLst>
                <a:ext uri="{FF2B5EF4-FFF2-40B4-BE49-F238E27FC236}">
                  <a16:creationId xmlns:a16="http://schemas.microsoft.com/office/drawing/2014/main" id="{01BCA5E5-44FA-864F-B7A5-E26CDC079B9E}"/>
                </a:ext>
              </a:extLst>
            </p:cNvPr>
            <p:cNvSpPr/>
            <p:nvPr/>
          </p:nvSpPr>
          <p:spPr>
            <a:xfrm>
              <a:off x="6714080" y="3061888"/>
              <a:ext cx="50524" cy="0"/>
            </a:xfrm>
            <a:custGeom>
              <a:avLst/>
              <a:gdLst/>
              <a:ahLst/>
              <a:cxnLst/>
              <a:rect l="l" t="t" r="r" b="b"/>
              <a:pathLst>
                <a:path w="72390">
                  <a:moveTo>
                    <a:pt x="71996" y="0"/>
                  </a:moveTo>
                  <a:lnTo>
                    <a:pt x="0" y="0"/>
                  </a:lnTo>
                </a:path>
              </a:pathLst>
            </a:custGeom>
            <a:ln w="9525">
              <a:solidFill>
                <a:schemeClr val="tx1"/>
              </a:solidFill>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33" name="object 54">
              <a:extLst>
                <a:ext uri="{FF2B5EF4-FFF2-40B4-BE49-F238E27FC236}">
                  <a16:creationId xmlns:a16="http://schemas.microsoft.com/office/drawing/2014/main" id="{F25A5ECC-32B9-0240-A640-5BD33393A3AF}"/>
                </a:ext>
              </a:extLst>
            </p:cNvPr>
            <p:cNvSpPr/>
            <p:nvPr/>
          </p:nvSpPr>
          <p:spPr>
            <a:xfrm>
              <a:off x="6714080" y="3529880"/>
              <a:ext cx="50524" cy="0"/>
            </a:xfrm>
            <a:custGeom>
              <a:avLst/>
              <a:gdLst/>
              <a:ahLst/>
              <a:cxnLst/>
              <a:rect l="l" t="t" r="r" b="b"/>
              <a:pathLst>
                <a:path w="72390">
                  <a:moveTo>
                    <a:pt x="71996" y="0"/>
                  </a:moveTo>
                  <a:lnTo>
                    <a:pt x="0" y="0"/>
                  </a:lnTo>
                </a:path>
              </a:pathLst>
            </a:custGeom>
            <a:ln w="9525">
              <a:solidFill>
                <a:schemeClr val="tx1"/>
              </a:solidFill>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34" name="object 56">
              <a:extLst>
                <a:ext uri="{FF2B5EF4-FFF2-40B4-BE49-F238E27FC236}">
                  <a16:creationId xmlns:a16="http://schemas.microsoft.com/office/drawing/2014/main" id="{1FE38302-DB03-354A-A1F2-19BD9EC6F698}"/>
                </a:ext>
              </a:extLst>
            </p:cNvPr>
            <p:cNvSpPr/>
            <p:nvPr/>
          </p:nvSpPr>
          <p:spPr>
            <a:xfrm>
              <a:off x="6714080" y="3997875"/>
              <a:ext cx="50524" cy="0"/>
            </a:xfrm>
            <a:custGeom>
              <a:avLst/>
              <a:gdLst/>
              <a:ahLst/>
              <a:cxnLst/>
              <a:rect l="l" t="t" r="r" b="b"/>
              <a:pathLst>
                <a:path w="72390">
                  <a:moveTo>
                    <a:pt x="71996" y="0"/>
                  </a:moveTo>
                  <a:lnTo>
                    <a:pt x="0" y="0"/>
                  </a:lnTo>
                </a:path>
              </a:pathLst>
            </a:custGeom>
            <a:ln w="9525">
              <a:solidFill>
                <a:schemeClr val="tx1"/>
              </a:solidFill>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35" name="object 58">
              <a:extLst>
                <a:ext uri="{FF2B5EF4-FFF2-40B4-BE49-F238E27FC236}">
                  <a16:creationId xmlns:a16="http://schemas.microsoft.com/office/drawing/2014/main" id="{B7E0BED9-287F-7D4A-98E7-78606773E377}"/>
                </a:ext>
              </a:extLst>
            </p:cNvPr>
            <p:cNvSpPr/>
            <p:nvPr/>
          </p:nvSpPr>
          <p:spPr>
            <a:xfrm>
              <a:off x="6714080" y="4465871"/>
              <a:ext cx="50524" cy="0"/>
            </a:xfrm>
            <a:custGeom>
              <a:avLst/>
              <a:gdLst/>
              <a:ahLst/>
              <a:cxnLst/>
              <a:rect l="l" t="t" r="r" b="b"/>
              <a:pathLst>
                <a:path w="72390">
                  <a:moveTo>
                    <a:pt x="71996" y="0"/>
                  </a:moveTo>
                  <a:lnTo>
                    <a:pt x="0" y="0"/>
                  </a:lnTo>
                </a:path>
              </a:pathLst>
            </a:custGeom>
            <a:ln w="9525">
              <a:solidFill>
                <a:schemeClr val="tx1"/>
              </a:solidFill>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36" name="object 60">
              <a:extLst>
                <a:ext uri="{FF2B5EF4-FFF2-40B4-BE49-F238E27FC236}">
                  <a16:creationId xmlns:a16="http://schemas.microsoft.com/office/drawing/2014/main" id="{1FB1C1ED-6FC5-F34D-B41F-410F7ECBE168}"/>
                </a:ext>
              </a:extLst>
            </p:cNvPr>
            <p:cNvSpPr/>
            <p:nvPr/>
          </p:nvSpPr>
          <p:spPr>
            <a:xfrm>
              <a:off x="6714080" y="4933982"/>
              <a:ext cx="50524" cy="0"/>
            </a:xfrm>
            <a:custGeom>
              <a:avLst/>
              <a:gdLst/>
              <a:ahLst/>
              <a:cxnLst/>
              <a:rect l="l" t="t" r="r" b="b"/>
              <a:pathLst>
                <a:path w="72390">
                  <a:moveTo>
                    <a:pt x="71996" y="0"/>
                  </a:moveTo>
                  <a:lnTo>
                    <a:pt x="0" y="0"/>
                  </a:lnTo>
                </a:path>
              </a:pathLst>
            </a:custGeom>
            <a:ln w="9525">
              <a:solidFill>
                <a:schemeClr val="tx1"/>
              </a:solidFill>
            </a:ln>
          </p:spPr>
          <p:txBody>
            <a:bodyPr wrap="square" lIns="0" tIns="0" rIns="0" bIns="0" rtlCol="0"/>
            <a:lstStyle/>
            <a:p>
              <a:pPr defTabSz="1219140">
                <a:defRPr/>
              </a:pPr>
              <a:endParaRPr sz="1600">
                <a:solidFill>
                  <a:srgbClr val="223341"/>
                </a:solidFill>
                <a:latin typeface="Calibri" panose="020F0502020204030204"/>
                <a:cs typeface="Arial" charset="0"/>
              </a:endParaRPr>
            </a:p>
          </p:txBody>
        </p:sp>
        <p:sp>
          <p:nvSpPr>
            <p:cNvPr id="337" name="object 10">
              <a:extLst>
                <a:ext uri="{FF2B5EF4-FFF2-40B4-BE49-F238E27FC236}">
                  <a16:creationId xmlns:a16="http://schemas.microsoft.com/office/drawing/2014/main" id="{5B0782AD-A0EF-8C49-B900-6578E54F4EC0}"/>
                </a:ext>
              </a:extLst>
            </p:cNvPr>
            <p:cNvSpPr txBox="1"/>
            <p:nvPr/>
          </p:nvSpPr>
          <p:spPr>
            <a:xfrm>
              <a:off x="6521431" y="2997032"/>
              <a:ext cx="165314" cy="143170"/>
            </a:xfrm>
            <a:prstGeom prst="rect">
              <a:avLst/>
            </a:prstGeom>
          </p:spPr>
          <p:txBody>
            <a:bodyPr vert="horz" wrap="none" lIns="0" tIns="12160" rIns="0" bIns="0" rtlCol="0">
              <a:noAutofit/>
            </a:bodyPr>
            <a:lstStyle/>
            <a:p>
              <a:pPr algn="r" defTabSz="1219140">
                <a:spcBef>
                  <a:spcPts val="96"/>
                </a:spcBef>
                <a:defRPr/>
              </a:pPr>
              <a:r>
                <a:rPr lang="en-US" sz="1600" spc="-11" dirty="0">
                  <a:solidFill>
                    <a:srgbClr val="231F20"/>
                  </a:solidFill>
                  <a:latin typeface="Calibri" panose="020F0502020204030204"/>
                  <a:cs typeface="Arial"/>
                </a:rPr>
                <a:t>80</a:t>
              </a:r>
              <a:endParaRPr sz="1600" dirty="0">
                <a:solidFill>
                  <a:srgbClr val="223341"/>
                </a:solidFill>
                <a:latin typeface="Calibri" panose="020F0502020204030204"/>
                <a:cs typeface="Arial"/>
              </a:endParaRPr>
            </a:p>
          </p:txBody>
        </p:sp>
        <p:sp>
          <p:nvSpPr>
            <p:cNvPr id="338" name="object 10">
              <a:extLst>
                <a:ext uri="{FF2B5EF4-FFF2-40B4-BE49-F238E27FC236}">
                  <a16:creationId xmlns:a16="http://schemas.microsoft.com/office/drawing/2014/main" id="{D6F6F47F-4E6B-9448-B653-DAA5786456FC}"/>
                </a:ext>
              </a:extLst>
            </p:cNvPr>
            <p:cNvSpPr txBox="1"/>
            <p:nvPr/>
          </p:nvSpPr>
          <p:spPr>
            <a:xfrm>
              <a:off x="6521431" y="3459306"/>
              <a:ext cx="165314" cy="143170"/>
            </a:xfrm>
            <a:prstGeom prst="rect">
              <a:avLst/>
            </a:prstGeom>
          </p:spPr>
          <p:txBody>
            <a:bodyPr vert="horz" wrap="none" lIns="0" tIns="12160" rIns="0" bIns="0" rtlCol="0">
              <a:noAutofit/>
            </a:bodyPr>
            <a:lstStyle/>
            <a:p>
              <a:pPr algn="r" defTabSz="1219140">
                <a:spcBef>
                  <a:spcPts val="96"/>
                </a:spcBef>
                <a:defRPr/>
              </a:pPr>
              <a:r>
                <a:rPr lang="en-US" sz="1600" spc="-11" dirty="0">
                  <a:solidFill>
                    <a:srgbClr val="231F20"/>
                  </a:solidFill>
                  <a:latin typeface="Calibri" panose="020F0502020204030204"/>
                  <a:cs typeface="Arial"/>
                </a:rPr>
                <a:t>6</a:t>
              </a:r>
              <a:r>
                <a:rPr sz="1600" spc="-11" dirty="0">
                  <a:solidFill>
                    <a:srgbClr val="231F20"/>
                  </a:solidFill>
                  <a:latin typeface="Calibri" panose="020F0502020204030204"/>
                  <a:cs typeface="Arial"/>
                </a:rPr>
                <a:t>0</a:t>
              </a:r>
              <a:endParaRPr sz="1600" dirty="0">
                <a:solidFill>
                  <a:srgbClr val="223341"/>
                </a:solidFill>
                <a:latin typeface="Calibri" panose="020F0502020204030204"/>
                <a:cs typeface="Arial"/>
              </a:endParaRPr>
            </a:p>
          </p:txBody>
        </p:sp>
        <p:sp>
          <p:nvSpPr>
            <p:cNvPr id="339" name="object 10">
              <a:extLst>
                <a:ext uri="{FF2B5EF4-FFF2-40B4-BE49-F238E27FC236}">
                  <a16:creationId xmlns:a16="http://schemas.microsoft.com/office/drawing/2014/main" id="{43357F7F-E150-EB4B-BBB4-F9648848C127}"/>
                </a:ext>
              </a:extLst>
            </p:cNvPr>
            <p:cNvSpPr txBox="1"/>
            <p:nvPr/>
          </p:nvSpPr>
          <p:spPr>
            <a:xfrm>
              <a:off x="6521431" y="3927496"/>
              <a:ext cx="165314" cy="143170"/>
            </a:xfrm>
            <a:prstGeom prst="rect">
              <a:avLst/>
            </a:prstGeom>
          </p:spPr>
          <p:txBody>
            <a:bodyPr vert="horz" wrap="none" lIns="0" tIns="12160" rIns="0" bIns="0" rtlCol="0">
              <a:noAutofit/>
            </a:bodyPr>
            <a:lstStyle/>
            <a:p>
              <a:pPr algn="r" defTabSz="1219140">
                <a:spcBef>
                  <a:spcPts val="96"/>
                </a:spcBef>
                <a:defRPr/>
              </a:pPr>
              <a:r>
                <a:rPr lang="en-US" sz="1600" spc="-11" dirty="0">
                  <a:solidFill>
                    <a:srgbClr val="231F20"/>
                  </a:solidFill>
                  <a:latin typeface="Calibri" panose="020F0502020204030204"/>
                  <a:cs typeface="Arial"/>
                </a:rPr>
                <a:t>40</a:t>
              </a:r>
              <a:endParaRPr sz="1600" dirty="0">
                <a:solidFill>
                  <a:srgbClr val="223341"/>
                </a:solidFill>
                <a:latin typeface="Calibri" panose="020F0502020204030204"/>
                <a:cs typeface="Arial"/>
              </a:endParaRPr>
            </a:p>
          </p:txBody>
        </p:sp>
        <p:sp>
          <p:nvSpPr>
            <p:cNvPr id="340" name="object 10">
              <a:extLst>
                <a:ext uri="{FF2B5EF4-FFF2-40B4-BE49-F238E27FC236}">
                  <a16:creationId xmlns:a16="http://schemas.microsoft.com/office/drawing/2014/main" id="{753DDED8-4653-4C4F-BC4F-DF257BF932D7}"/>
                </a:ext>
              </a:extLst>
            </p:cNvPr>
            <p:cNvSpPr txBox="1"/>
            <p:nvPr/>
          </p:nvSpPr>
          <p:spPr>
            <a:xfrm>
              <a:off x="6521431" y="4395970"/>
              <a:ext cx="165314" cy="143170"/>
            </a:xfrm>
            <a:prstGeom prst="rect">
              <a:avLst/>
            </a:prstGeom>
          </p:spPr>
          <p:txBody>
            <a:bodyPr vert="horz" wrap="none" lIns="0" tIns="12160" rIns="0" bIns="0" rtlCol="0">
              <a:noAutofit/>
            </a:bodyPr>
            <a:lstStyle/>
            <a:p>
              <a:pPr algn="r" defTabSz="1219140">
                <a:spcBef>
                  <a:spcPts val="96"/>
                </a:spcBef>
                <a:defRPr/>
              </a:pPr>
              <a:r>
                <a:rPr lang="en-US" sz="1600" spc="-11" dirty="0">
                  <a:solidFill>
                    <a:srgbClr val="231F20"/>
                  </a:solidFill>
                  <a:latin typeface="Calibri" panose="020F0502020204030204"/>
                  <a:cs typeface="Arial"/>
                </a:rPr>
                <a:t>20</a:t>
              </a:r>
              <a:endParaRPr sz="1600" dirty="0">
                <a:solidFill>
                  <a:srgbClr val="223341"/>
                </a:solidFill>
                <a:latin typeface="Calibri" panose="020F0502020204030204"/>
                <a:cs typeface="Arial"/>
              </a:endParaRPr>
            </a:p>
          </p:txBody>
        </p:sp>
        <p:sp>
          <p:nvSpPr>
            <p:cNvPr id="341" name="object 10">
              <a:extLst>
                <a:ext uri="{FF2B5EF4-FFF2-40B4-BE49-F238E27FC236}">
                  <a16:creationId xmlns:a16="http://schemas.microsoft.com/office/drawing/2014/main" id="{66BE097B-FED4-5448-9A77-684D21590163}"/>
                </a:ext>
              </a:extLst>
            </p:cNvPr>
            <p:cNvSpPr txBox="1"/>
            <p:nvPr/>
          </p:nvSpPr>
          <p:spPr>
            <a:xfrm>
              <a:off x="6521431" y="4866644"/>
              <a:ext cx="165314" cy="143170"/>
            </a:xfrm>
            <a:prstGeom prst="rect">
              <a:avLst/>
            </a:prstGeom>
          </p:spPr>
          <p:txBody>
            <a:bodyPr vert="horz" wrap="none" lIns="0" tIns="12160" rIns="0" bIns="0" rtlCol="0">
              <a:noAutofit/>
            </a:bodyPr>
            <a:lstStyle/>
            <a:p>
              <a:pPr algn="r" defTabSz="1219140">
                <a:spcBef>
                  <a:spcPts val="96"/>
                </a:spcBef>
                <a:defRPr/>
              </a:pPr>
              <a:r>
                <a:rPr lang="en-US" sz="1600" spc="-11" dirty="0">
                  <a:solidFill>
                    <a:srgbClr val="231F20"/>
                  </a:solidFill>
                  <a:latin typeface="Calibri" panose="020F0502020204030204"/>
                  <a:cs typeface="Arial"/>
                </a:rPr>
                <a:t>0</a:t>
              </a:r>
              <a:endParaRPr sz="1600" dirty="0">
                <a:solidFill>
                  <a:srgbClr val="223341"/>
                </a:solidFill>
                <a:latin typeface="Calibri" panose="020F0502020204030204"/>
                <a:cs typeface="Arial"/>
              </a:endParaRPr>
            </a:p>
          </p:txBody>
        </p:sp>
        <p:sp>
          <p:nvSpPr>
            <p:cNvPr id="342" name="object 10">
              <a:extLst>
                <a:ext uri="{FF2B5EF4-FFF2-40B4-BE49-F238E27FC236}">
                  <a16:creationId xmlns:a16="http://schemas.microsoft.com/office/drawing/2014/main" id="{8D74E41E-8A22-8B44-8257-DDFC2579BA82}"/>
                </a:ext>
              </a:extLst>
            </p:cNvPr>
            <p:cNvSpPr txBox="1"/>
            <p:nvPr/>
          </p:nvSpPr>
          <p:spPr>
            <a:xfrm>
              <a:off x="6689071" y="4991830"/>
              <a:ext cx="165313" cy="122296"/>
            </a:xfrm>
            <a:prstGeom prst="rect">
              <a:avLst/>
            </a:prstGeom>
          </p:spPr>
          <p:txBody>
            <a:bodyPr vert="horz" wrap="square" lIns="0" tIns="12160" rIns="0" bIns="0" rtlCol="0">
              <a:spAutoFit/>
            </a:bodyPr>
            <a:lstStyle/>
            <a:p>
              <a:pPr algn="ctr" defTabSz="1219140">
                <a:spcBef>
                  <a:spcPts val="96"/>
                </a:spcBef>
                <a:defRPr/>
              </a:pPr>
              <a:r>
                <a:rPr lang="en-US" sz="1333" spc="-11" dirty="0">
                  <a:solidFill>
                    <a:srgbClr val="231F20"/>
                  </a:solidFill>
                  <a:latin typeface="Calibri" panose="020F0502020204030204"/>
                  <a:cs typeface="Arial"/>
                </a:rPr>
                <a:t>0</a:t>
              </a:r>
              <a:endParaRPr sz="1333" dirty="0">
                <a:solidFill>
                  <a:srgbClr val="223341"/>
                </a:solidFill>
                <a:latin typeface="Calibri" panose="020F0502020204030204"/>
                <a:cs typeface="Arial"/>
              </a:endParaRPr>
            </a:p>
          </p:txBody>
        </p:sp>
        <p:sp>
          <p:nvSpPr>
            <p:cNvPr id="343" name="object 10">
              <a:extLst>
                <a:ext uri="{FF2B5EF4-FFF2-40B4-BE49-F238E27FC236}">
                  <a16:creationId xmlns:a16="http://schemas.microsoft.com/office/drawing/2014/main" id="{DE1FE2E4-65CB-7947-9390-BF8A0F760AA2}"/>
                </a:ext>
              </a:extLst>
            </p:cNvPr>
            <p:cNvSpPr txBox="1"/>
            <p:nvPr/>
          </p:nvSpPr>
          <p:spPr>
            <a:xfrm>
              <a:off x="6971521" y="4991830"/>
              <a:ext cx="165313" cy="122296"/>
            </a:xfrm>
            <a:prstGeom prst="rect">
              <a:avLst/>
            </a:prstGeom>
          </p:spPr>
          <p:txBody>
            <a:bodyPr vert="horz" wrap="square" lIns="0" tIns="12160" rIns="0" bIns="0" rtlCol="0">
              <a:spAutoFit/>
            </a:bodyPr>
            <a:lstStyle/>
            <a:p>
              <a:pPr algn="ctr" defTabSz="1219140">
                <a:spcBef>
                  <a:spcPts val="96"/>
                </a:spcBef>
                <a:defRPr/>
              </a:pPr>
              <a:r>
                <a:rPr lang="en-US" sz="1333" spc="-11" dirty="0">
                  <a:solidFill>
                    <a:srgbClr val="231F20"/>
                  </a:solidFill>
                  <a:latin typeface="Calibri" panose="020F0502020204030204"/>
                  <a:cs typeface="Arial"/>
                </a:rPr>
                <a:t>2</a:t>
              </a:r>
              <a:endParaRPr sz="1333" dirty="0">
                <a:solidFill>
                  <a:srgbClr val="223341"/>
                </a:solidFill>
                <a:latin typeface="Calibri" panose="020F0502020204030204"/>
                <a:cs typeface="Arial"/>
              </a:endParaRPr>
            </a:p>
          </p:txBody>
        </p:sp>
        <p:sp>
          <p:nvSpPr>
            <p:cNvPr id="344" name="object 10">
              <a:extLst>
                <a:ext uri="{FF2B5EF4-FFF2-40B4-BE49-F238E27FC236}">
                  <a16:creationId xmlns:a16="http://schemas.microsoft.com/office/drawing/2014/main" id="{E8B8EEB3-571D-9543-B341-0D9BE58CD449}"/>
                </a:ext>
              </a:extLst>
            </p:cNvPr>
            <p:cNvSpPr txBox="1"/>
            <p:nvPr/>
          </p:nvSpPr>
          <p:spPr>
            <a:xfrm>
              <a:off x="7286320" y="4991830"/>
              <a:ext cx="165313" cy="122296"/>
            </a:xfrm>
            <a:prstGeom prst="rect">
              <a:avLst/>
            </a:prstGeom>
          </p:spPr>
          <p:txBody>
            <a:bodyPr vert="horz" wrap="square" lIns="0" tIns="12160" rIns="0" bIns="0" rtlCol="0">
              <a:spAutoFit/>
            </a:bodyPr>
            <a:lstStyle/>
            <a:p>
              <a:pPr algn="ctr" defTabSz="1219140">
                <a:spcBef>
                  <a:spcPts val="96"/>
                </a:spcBef>
                <a:defRPr/>
              </a:pPr>
              <a:r>
                <a:rPr lang="en-US" sz="1333" spc="-11" dirty="0">
                  <a:solidFill>
                    <a:srgbClr val="231F20"/>
                  </a:solidFill>
                  <a:latin typeface="Calibri" panose="020F0502020204030204"/>
                  <a:cs typeface="Arial"/>
                </a:rPr>
                <a:t>4</a:t>
              </a:r>
              <a:endParaRPr sz="1333" dirty="0">
                <a:solidFill>
                  <a:srgbClr val="223341"/>
                </a:solidFill>
                <a:latin typeface="Calibri" panose="020F0502020204030204"/>
                <a:cs typeface="Arial"/>
              </a:endParaRPr>
            </a:p>
          </p:txBody>
        </p:sp>
        <p:sp>
          <p:nvSpPr>
            <p:cNvPr id="345" name="object 10">
              <a:extLst>
                <a:ext uri="{FF2B5EF4-FFF2-40B4-BE49-F238E27FC236}">
                  <a16:creationId xmlns:a16="http://schemas.microsoft.com/office/drawing/2014/main" id="{0B64D1FE-0EDA-F444-BE85-E3A360D6F439}"/>
                </a:ext>
              </a:extLst>
            </p:cNvPr>
            <p:cNvSpPr txBox="1"/>
            <p:nvPr/>
          </p:nvSpPr>
          <p:spPr>
            <a:xfrm>
              <a:off x="7558310" y="4991830"/>
              <a:ext cx="165313" cy="122296"/>
            </a:xfrm>
            <a:prstGeom prst="rect">
              <a:avLst/>
            </a:prstGeom>
          </p:spPr>
          <p:txBody>
            <a:bodyPr vert="horz" wrap="square" lIns="0" tIns="12160" rIns="0" bIns="0" rtlCol="0">
              <a:spAutoFit/>
            </a:bodyPr>
            <a:lstStyle/>
            <a:p>
              <a:pPr algn="ctr" defTabSz="1219140">
                <a:spcBef>
                  <a:spcPts val="96"/>
                </a:spcBef>
                <a:defRPr/>
              </a:pPr>
              <a:r>
                <a:rPr lang="en-US" sz="1333" spc="-11" dirty="0">
                  <a:solidFill>
                    <a:srgbClr val="231F20"/>
                  </a:solidFill>
                  <a:latin typeface="Calibri" panose="020F0502020204030204"/>
                  <a:cs typeface="Arial"/>
                </a:rPr>
                <a:t>6</a:t>
              </a:r>
              <a:endParaRPr sz="1333" dirty="0">
                <a:solidFill>
                  <a:srgbClr val="223341"/>
                </a:solidFill>
                <a:latin typeface="Calibri" panose="020F0502020204030204"/>
                <a:cs typeface="Arial"/>
              </a:endParaRPr>
            </a:p>
          </p:txBody>
        </p:sp>
        <p:sp>
          <p:nvSpPr>
            <p:cNvPr id="346" name="object 10">
              <a:extLst>
                <a:ext uri="{FF2B5EF4-FFF2-40B4-BE49-F238E27FC236}">
                  <a16:creationId xmlns:a16="http://schemas.microsoft.com/office/drawing/2014/main" id="{AA6874E7-394A-9444-A379-601E9A3FC2FE}"/>
                </a:ext>
              </a:extLst>
            </p:cNvPr>
            <p:cNvSpPr txBox="1"/>
            <p:nvPr/>
          </p:nvSpPr>
          <p:spPr>
            <a:xfrm>
              <a:off x="7845532" y="4991830"/>
              <a:ext cx="165313" cy="122296"/>
            </a:xfrm>
            <a:prstGeom prst="rect">
              <a:avLst/>
            </a:prstGeom>
          </p:spPr>
          <p:txBody>
            <a:bodyPr vert="horz" wrap="square" lIns="0" tIns="12160" rIns="0" bIns="0" rtlCol="0">
              <a:spAutoFit/>
            </a:bodyPr>
            <a:lstStyle/>
            <a:p>
              <a:pPr algn="ctr" defTabSz="1219140">
                <a:spcBef>
                  <a:spcPts val="96"/>
                </a:spcBef>
                <a:defRPr/>
              </a:pPr>
              <a:r>
                <a:rPr lang="en-US" sz="1333" spc="-11" dirty="0">
                  <a:solidFill>
                    <a:srgbClr val="231F20"/>
                  </a:solidFill>
                  <a:latin typeface="Calibri" panose="020F0502020204030204"/>
                  <a:cs typeface="Arial"/>
                </a:rPr>
                <a:t>8</a:t>
              </a:r>
              <a:endParaRPr sz="1333" dirty="0">
                <a:solidFill>
                  <a:srgbClr val="223341"/>
                </a:solidFill>
                <a:latin typeface="Calibri" panose="020F0502020204030204"/>
                <a:cs typeface="Arial"/>
              </a:endParaRPr>
            </a:p>
          </p:txBody>
        </p:sp>
        <p:sp>
          <p:nvSpPr>
            <p:cNvPr id="347" name="object 10">
              <a:extLst>
                <a:ext uri="{FF2B5EF4-FFF2-40B4-BE49-F238E27FC236}">
                  <a16:creationId xmlns:a16="http://schemas.microsoft.com/office/drawing/2014/main" id="{F63CC6C2-F6AF-B048-BB6A-C29651400D7C}"/>
                </a:ext>
              </a:extLst>
            </p:cNvPr>
            <p:cNvSpPr txBox="1"/>
            <p:nvPr/>
          </p:nvSpPr>
          <p:spPr>
            <a:xfrm>
              <a:off x="8127216" y="4991830"/>
              <a:ext cx="165313" cy="122296"/>
            </a:xfrm>
            <a:prstGeom prst="rect">
              <a:avLst/>
            </a:prstGeom>
          </p:spPr>
          <p:txBody>
            <a:bodyPr vert="horz" wrap="square" lIns="0" tIns="12160" rIns="0" bIns="0" rtlCol="0">
              <a:spAutoFit/>
            </a:bodyPr>
            <a:lstStyle/>
            <a:p>
              <a:pPr algn="ctr" defTabSz="1219140">
                <a:spcBef>
                  <a:spcPts val="96"/>
                </a:spcBef>
                <a:defRPr/>
              </a:pPr>
              <a:r>
                <a:rPr lang="en-US" sz="1333" spc="-11" dirty="0">
                  <a:solidFill>
                    <a:srgbClr val="231F20"/>
                  </a:solidFill>
                  <a:latin typeface="Calibri" panose="020F0502020204030204"/>
                  <a:cs typeface="Arial"/>
                </a:rPr>
                <a:t>10</a:t>
              </a:r>
              <a:endParaRPr sz="1333" dirty="0">
                <a:solidFill>
                  <a:srgbClr val="223341"/>
                </a:solidFill>
                <a:latin typeface="Calibri" panose="020F0502020204030204"/>
                <a:cs typeface="Arial"/>
              </a:endParaRPr>
            </a:p>
          </p:txBody>
        </p:sp>
        <p:sp>
          <p:nvSpPr>
            <p:cNvPr id="348" name="object 10">
              <a:extLst>
                <a:ext uri="{FF2B5EF4-FFF2-40B4-BE49-F238E27FC236}">
                  <a16:creationId xmlns:a16="http://schemas.microsoft.com/office/drawing/2014/main" id="{DA476EFB-D310-E244-B528-BB370F5BEABE}"/>
                </a:ext>
              </a:extLst>
            </p:cNvPr>
            <p:cNvSpPr txBox="1"/>
            <p:nvPr/>
          </p:nvSpPr>
          <p:spPr>
            <a:xfrm>
              <a:off x="8429669" y="4991830"/>
              <a:ext cx="165313" cy="122296"/>
            </a:xfrm>
            <a:prstGeom prst="rect">
              <a:avLst/>
            </a:prstGeom>
          </p:spPr>
          <p:txBody>
            <a:bodyPr vert="horz" wrap="square" lIns="0" tIns="12160" rIns="0" bIns="0" rtlCol="0">
              <a:spAutoFit/>
            </a:bodyPr>
            <a:lstStyle/>
            <a:p>
              <a:pPr algn="ctr" defTabSz="1219140">
                <a:spcBef>
                  <a:spcPts val="96"/>
                </a:spcBef>
                <a:defRPr/>
              </a:pPr>
              <a:r>
                <a:rPr lang="en-US" sz="1333" spc="-11" dirty="0">
                  <a:solidFill>
                    <a:srgbClr val="231F20"/>
                  </a:solidFill>
                  <a:latin typeface="Calibri" panose="020F0502020204030204"/>
                  <a:cs typeface="Arial"/>
                </a:rPr>
                <a:t>12</a:t>
              </a:r>
              <a:endParaRPr sz="1333" dirty="0">
                <a:solidFill>
                  <a:srgbClr val="223341"/>
                </a:solidFill>
                <a:latin typeface="Calibri" panose="020F0502020204030204"/>
                <a:cs typeface="Arial"/>
              </a:endParaRPr>
            </a:p>
          </p:txBody>
        </p:sp>
        <p:sp>
          <p:nvSpPr>
            <p:cNvPr id="349" name="object 10">
              <a:extLst>
                <a:ext uri="{FF2B5EF4-FFF2-40B4-BE49-F238E27FC236}">
                  <a16:creationId xmlns:a16="http://schemas.microsoft.com/office/drawing/2014/main" id="{1DB56937-D374-7D49-8D64-F103B0D13CB5}"/>
                </a:ext>
              </a:extLst>
            </p:cNvPr>
            <p:cNvSpPr txBox="1"/>
            <p:nvPr/>
          </p:nvSpPr>
          <p:spPr>
            <a:xfrm>
              <a:off x="8713429" y="4991830"/>
              <a:ext cx="165313" cy="122296"/>
            </a:xfrm>
            <a:prstGeom prst="rect">
              <a:avLst/>
            </a:prstGeom>
          </p:spPr>
          <p:txBody>
            <a:bodyPr vert="horz" wrap="square" lIns="0" tIns="12160" rIns="0" bIns="0" rtlCol="0">
              <a:spAutoFit/>
            </a:bodyPr>
            <a:lstStyle/>
            <a:p>
              <a:pPr algn="ctr" defTabSz="1219140">
                <a:spcBef>
                  <a:spcPts val="96"/>
                </a:spcBef>
                <a:defRPr/>
              </a:pPr>
              <a:r>
                <a:rPr lang="en-US" sz="1333" spc="-11" dirty="0">
                  <a:solidFill>
                    <a:srgbClr val="231F20"/>
                  </a:solidFill>
                  <a:latin typeface="Calibri" panose="020F0502020204030204"/>
                  <a:cs typeface="Arial"/>
                </a:rPr>
                <a:t>14</a:t>
              </a:r>
              <a:endParaRPr sz="1333" dirty="0">
                <a:solidFill>
                  <a:srgbClr val="223341"/>
                </a:solidFill>
                <a:latin typeface="Calibri" panose="020F0502020204030204"/>
                <a:cs typeface="Arial"/>
              </a:endParaRPr>
            </a:p>
          </p:txBody>
        </p:sp>
        <p:sp>
          <p:nvSpPr>
            <p:cNvPr id="350" name="object 10">
              <a:extLst>
                <a:ext uri="{FF2B5EF4-FFF2-40B4-BE49-F238E27FC236}">
                  <a16:creationId xmlns:a16="http://schemas.microsoft.com/office/drawing/2014/main" id="{E6317E97-E639-534E-9707-5A76430813BE}"/>
                </a:ext>
              </a:extLst>
            </p:cNvPr>
            <p:cNvSpPr txBox="1"/>
            <p:nvPr/>
          </p:nvSpPr>
          <p:spPr>
            <a:xfrm>
              <a:off x="9000651" y="4991830"/>
              <a:ext cx="165313" cy="122296"/>
            </a:xfrm>
            <a:prstGeom prst="rect">
              <a:avLst/>
            </a:prstGeom>
          </p:spPr>
          <p:txBody>
            <a:bodyPr vert="horz" wrap="square" lIns="0" tIns="12160" rIns="0" bIns="0" rtlCol="0">
              <a:spAutoFit/>
            </a:bodyPr>
            <a:lstStyle/>
            <a:p>
              <a:pPr algn="ctr" defTabSz="1219140">
                <a:spcBef>
                  <a:spcPts val="96"/>
                </a:spcBef>
                <a:defRPr/>
              </a:pPr>
              <a:r>
                <a:rPr lang="en-US" sz="1333" spc="-11" dirty="0">
                  <a:solidFill>
                    <a:srgbClr val="231F20"/>
                  </a:solidFill>
                  <a:latin typeface="Calibri" panose="020F0502020204030204"/>
                  <a:cs typeface="Arial"/>
                </a:rPr>
                <a:t>16</a:t>
              </a:r>
              <a:endParaRPr sz="1333" dirty="0">
                <a:solidFill>
                  <a:srgbClr val="223341"/>
                </a:solidFill>
                <a:latin typeface="Calibri" panose="020F0502020204030204"/>
                <a:cs typeface="Arial"/>
              </a:endParaRPr>
            </a:p>
          </p:txBody>
        </p:sp>
        <p:sp>
          <p:nvSpPr>
            <p:cNvPr id="351" name="object 10">
              <a:extLst>
                <a:ext uri="{FF2B5EF4-FFF2-40B4-BE49-F238E27FC236}">
                  <a16:creationId xmlns:a16="http://schemas.microsoft.com/office/drawing/2014/main" id="{FFE4B37E-042E-E742-AE20-4062468EDF6D}"/>
                </a:ext>
              </a:extLst>
            </p:cNvPr>
            <p:cNvSpPr txBox="1"/>
            <p:nvPr/>
          </p:nvSpPr>
          <p:spPr>
            <a:xfrm>
              <a:off x="9287870" y="4991830"/>
              <a:ext cx="165313" cy="122296"/>
            </a:xfrm>
            <a:prstGeom prst="rect">
              <a:avLst/>
            </a:prstGeom>
          </p:spPr>
          <p:txBody>
            <a:bodyPr vert="horz" wrap="square" lIns="0" tIns="12160" rIns="0" bIns="0" rtlCol="0">
              <a:spAutoFit/>
            </a:bodyPr>
            <a:lstStyle/>
            <a:p>
              <a:pPr algn="ctr" defTabSz="1219140">
                <a:spcBef>
                  <a:spcPts val="96"/>
                </a:spcBef>
                <a:defRPr/>
              </a:pPr>
              <a:r>
                <a:rPr lang="en-US" sz="1333" spc="-11" dirty="0">
                  <a:solidFill>
                    <a:srgbClr val="231F20"/>
                  </a:solidFill>
                  <a:latin typeface="Calibri" panose="020F0502020204030204"/>
                  <a:cs typeface="Arial"/>
                </a:rPr>
                <a:t>18</a:t>
              </a:r>
              <a:endParaRPr sz="1333" dirty="0">
                <a:solidFill>
                  <a:srgbClr val="223341"/>
                </a:solidFill>
                <a:latin typeface="Calibri" panose="020F0502020204030204"/>
                <a:cs typeface="Arial"/>
              </a:endParaRPr>
            </a:p>
          </p:txBody>
        </p:sp>
        <p:sp>
          <p:nvSpPr>
            <p:cNvPr id="352" name="object 10">
              <a:extLst>
                <a:ext uri="{FF2B5EF4-FFF2-40B4-BE49-F238E27FC236}">
                  <a16:creationId xmlns:a16="http://schemas.microsoft.com/office/drawing/2014/main" id="{90A0265F-CF86-564D-920C-5D8D307DEB7D}"/>
                </a:ext>
              </a:extLst>
            </p:cNvPr>
            <p:cNvSpPr txBox="1"/>
            <p:nvPr/>
          </p:nvSpPr>
          <p:spPr>
            <a:xfrm>
              <a:off x="9575092" y="4991830"/>
              <a:ext cx="165313" cy="122296"/>
            </a:xfrm>
            <a:prstGeom prst="rect">
              <a:avLst/>
            </a:prstGeom>
          </p:spPr>
          <p:txBody>
            <a:bodyPr vert="horz" wrap="square" lIns="0" tIns="12160" rIns="0" bIns="0" rtlCol="0">
              <a:spAutoFit/>
            </a:bodyPr>
            <a:lstStyle/>
            <a:p>
              <a:pPr algn="ctr" defTabSz="1219140">
                <a:spcBef>
                  <a:spcPts val="96"/>
                </a:spcBef>
                <a:defRPr/>
              </a:pPr>
              <a:r>
                <a:rPr lang="en-US" sz="1333" spc="-11" dirty="0">
                  <a:solidFill>
                    <a:srgbClr val="231F20"/>
                  </a:solidFill>
                  <a:latin typeface="Calibri" panose="020F0502020204030204"/>
                  <a:cs typeface="Arial"/>
                </a:rPr>
                <a:t>20</a:t>
              </a:r>
              <a:endParaRPr sz="1333" dirty="0">
                <a:solidFill>
                  <a:srgbClr val="223341"/>
                </a:solidFill>
                <a:latin typeface="Calibri" panose="020F0502020204030204"/>
                <a:cs typeface="Arial"/>
              </a:endParaRPr>
            </a:p>
          </p:txBody>
        </p:sp>
        <p:sp>
          <p:nvSpPr>
            <p:cNvPr id="353" name="object 10">
              <a:extLst>
                <a:ext uri="{FF2B5EF4-FFF2-40B4-BE49-F238E27FC236}">
                  <a16:creationId xmlns:a16="http://schemas.microsoft.com/office/drawing/2014/main" id="{82FB9FCA-DD0E-664D-8C47-84DF2FD98B7F}"/>
                </a:ext>
              </a:extLst>
            </p:cNvPr>
            <p:cNvSpPr txBox="1"/>
            <p:nvPr/>
          </p:nvSpPr>
          <p:spPr>
            <a:xfrm>
              <a:off x="9869338" y="4991830"/>
              <a:ext cx="165313" cy="122296"/>
            </a:xfrm>
            <a:prstGeom prst="rect">
              <a:avLst/>
            </a:prstGeom>
          </p:spPr>
          <p:txBody>
            <a:bodyPr vert="horz" wrap="square" lIns="0" tIns="12160" rIns="0" bIns="0" rtlCol="0">
              <a:spAutoFit/>
            </a:bodyPr>
            <a:lstStyle/>
            <a:p>
              <a:pPr algn="ctr" defTabSz="1219140">
                <a:spcBef>
                  <a:spcPts val="96"/>
                </a:spcBef>
                <a:defRPr/>
              </a:pPr>
              <a:r>
                <a:rPr lang="en-US" sz="1333" spc="-11" dirty="0">
                  <a:solidFill>
                    <a:srgbClr val="231F20"/>
                  </a:solidFill>
                  <a:latin typeface="Calibri" panose="020F0502020204030204"/>
                  <a:cs typeface="Arial"/>
                </a:rPr>
                <a:t>22</a:t>
              </a:r>
              <a:endParaRPr sz="1333" dirty="0">
                <a:solidFill>
                  <a:srgbClr val="223341"/>
                </a:solidFill>
                <a:latin typeface="Calibri" panose="020F0502020204030204"/>
                <a:cs typeface="Arial"/>
              </a:endParaRPr>
            </a:p>
          </p:txBody>
        </p:sp>
        <p:sp>
          <p:nvSpPr>
            <p:cNvPr id="354" name="object 10">
              <a:extLst>
                <a:ext uri="{FF2B5EF4-FFF2-40B4-BE49-F238E27FC236}">
                  <a16:creationId xmlns:a16="http://schemas.microsoft.com/office/drawing/2014/main" id="{CAB2617C-68C7-1D46-906C-DB8E768CC9F9}"/>
                </a:ext>
              </a:extLst>
            </p:cNvPr>
            <p:cNvSpPr txBox="1"/>
            <p:nvPr/>
          </p:nvSpPr>
          <p:spPr>
            <a:xfrm>
              <a:off x="10160390" y="4991830"/>
              <a:ext cx="165313" cy="122296"/>
            </a:xfrm>
            <a:prstGeom prst="rect">
              <a:avLst/>
            </a:prstGeom>
          </p:spPr>
          <p:txBody>
            <a:bodyPr vert="horz" wrap="square" lIns="0" tIns="12160" rIns="0" bIns="0" rtlCol="0">
              <a:spAutoFit/>
            </a:bodyPr>
            <a:lstStyle/>
            <a:p>
              <a:pPr algn="ctr" defTabSz="1219140">
                <a:spcBef>
                  <a:spcPts val="96"/>
                </a:spcBef>
                <a:defRPr/>
              </a:pPr>
              <a:r>
                <a:rPr lang="en-US" sz="1333" spc="-11" dirty="0">
                  <a:solidFill>
                    <a:srgbClr val="231F20"/>
                  </a:solidFill>
                  <a:latin typeface="Calibri" panose="020F0502020204030204"/>
                  <a:cs typeface="Arial"/>
                </a:rPr>
                <a:t>24</a:t>
              </a:r>
              <a:endParaRPr sz="1333" dirty="0">
                <a:solidFill>
                  <a:srgbClr val="223341"/>
                </a:solidFill>
                <a:latin typeface="Calibri" panose="020F0502020204030204"/>
                <a:cs typeface="Arial"/>
              </a:endParaRPr>
            </a:p>
          </p:txBody>
        </p:sp>
        <p:sp>
          <p:nvSpPr>
            <p:cNvPr id="355" name="object 10">
              <a:extLst>
                <a:ext uri="{FF2B5EF4-FFF2-40B4-BE49-F238E27FC236}">
                  <a16:creationId xmlns:a16="http://schemas.microsoft.com/office/drawing/2014/main" id="{0B4C3785-5BCE-474C-A69C-715D12F35F59}"/>
                </a:ext>
              </a:extLst>
            </p:cNvPr>
            <p:cNvSpPr txBox="1"/>
            <p:nvPr/>
          </p:nvSpPr>
          <p:spPr>
            <a:xfrm>
              <a:off x="10444376" y="4991830"/>
              <a:ext cx="165313" cy="122296"/>
            </a:xfrm>
            <a:prstGeom prst="rect">
              <a:avLst/>
            </a:prstGeom>
          </p:spPr>
          <p:txBody>
            <a:bodyPr vert="horz" wrap="square" lIns="0" tIns="12160" rIns="0" bIns="0" rtlCol="0">
              <a:spAutoFit/>
            </a:bodyPr>
            <a:lstStyle/>
            <a:p>
              <a:pPr algn="ctr" defTabSz="1219140">
                <a:spcBef>
                  <a:spcPts val="96"/>
                </a:spcBef>
                <a:defRPr/>
              </a:pPr>
              <a:r>
                <a:rPr lang="en-US" sz="1333" spc="-11" dirty="0">
                  <a:solidFill>
                    <a:srgbClr val="231F20"/>
                  </a:solidFill>
                  <a:latin typeface="Calibri" panose="020F0502020204030204"/>
                  <a:cs typeface="Arial"/>
                </a:rPr>
                <a:t>26</a:t>
              </a:r>
              <a:endParaRPr sz="1333" dirty="0">
                <a:solidFill>
                  <a:srgbClr val="223341"/>
                </a:solidFill>
                <a:latin typeface="Calibri" panose="020F0502020204030204"/>
                <a:cs typeface="Arial"/>
              </a:endParaRPr>
            </a:p>
          </p:txBody>
        </p:sp>
        <p:sp>
          <p:nvSpPr>
            <p:cNvPr id="356" name="object 10">
              <a:extLst>
                <a:ext uri="{FF2B5EF4-FFF2-40B4-BE49-F238E27FC236}">
                  <a16:creationId xmlns:a16="http://schemas.microsoft.com/office/drawing/2014/main" id="{D622387B-0CF9-6243-B0E8-3EE424126391}"/>
                </a:ext>
              </a:extLst>
            </p:cNvPr>
            <p:cNvSpPr txBox="1"/>
            <p:nvPr/>
          </p:nvSpPr>
          <p:spPr>
            <a:xfrm>
              <a:off x="10731945" y="4991830"/>
              <a:ext cx="165313" cy="122296"/>
            </a:xfrm>
            <a:prstGeom prst="rect">
              <a:avLst/>
            </a:prstGeom>
          </p:spPr>
          <p:txBody>
            <a:bodyPr vert="horz" wrap="square" lIns="0" tIns="12160" rIns="0" bIns="0" rtlCol="0">
              <a:spAutoFit/>
            </a:bodyPr>
            <a:lstStyle/>
            <a:p>
              <a:pPr algn="ctr" defTabSz="1219140">
                <a:spcBef>
                  <a:spcPts val="96"/>
                </a:spcBef>
                <a:defRPr/>
              </a:pPr>
              <a:r>
                <a:rPr lang="en-US" sz="1333" spc="-11" dirty="0">
                  <a:solidFill>
                    <a:srgbClr val="231F20"/>
                  </a:solidFill>
                  <a:latin typeface="Calibri" panose="020F0502020204030204"/>
                  <a:cs typeface="Arial"/>
                </a:rPr>
                <a:t>28</a:t>
              </a:r>
              <a:endParaRPr sz="1333" dirty="0">
                <a:solidFill>
                  <a:srgbClr val="223341"/>
                </a:solidFill>
                <a:latin typeface="Calibri" panose="020F0502020204030204"/>
                <a:cs typeface="Arial"/>
              </a:endParaRPr>
            </a:p>
          </p:txBody>
        </p:sp>
        <p:sp>
          <p:nvSpPr>
            <p:cNvPr id="357" name="object 10">
              <a:extLst>
                <a:ext uri="{FF2B5EF4-FFF2-40B4-BE49-F238E27FC236}">
                  <a16:creationId xmlns:a16="http://schemas.microsoft.com/office/drawing/2014/main" id="{7B8F8194-2BA8-5746-AEB9-129CD6857CA8}"/>
                </a:ext>
              </a:extLst>
            </p:cNvPr>
            <p:cNvSpPr txBox="1"/>
            <p:nvPr/>
          </p:nvSpPr>
          <p:spPr>
            <a:xfrm>
              <a:off x="11025665" y="4991830"/>
              <a:ext cx="165313" cy="122296"/>
            </a:xfrm>
            <a:prstGeom prst="rect">
              <a:avLst/>
            </a:prstGeom>
          </p:spPr>
          <p:txBody>
            <a:bodyPr vert="horz" wrap="square" lIns="0" tIns="12160" rIns="0" bIns="0" rtlCol="0">
              <a:spAutoFit/>
            </a:bodyPr>
            <a:lstStyle/>
            <a:p>
              <a:pPr algn="ctr" defTabSz="1219140">
                <a:spcBef>
                  <a:spcPts val="96"/>
                </a:spcBef>
                <a:defRPr/>
              </a:pPr>
              <a:r>
                <a:rPr lang="en-US" sz="1333" spc="-11" dirty="0">
                  <a:solidFill>
                    <a:srgbClr val="231F20"/>
                  </a:solidFill>
                  <a:latin typeface="Calibri" panose="020F0502020204030204"/>
                  <a:cs typeface="Arial"/>
                </a:rPr>
                <a:t>30</a:t>
              </a:r>
              <a:endParaRPr sz="1333" dirty="0">
                <a:solidFill>
                  <a:srgbClr val="223341"/>
                </a:solidFill>
                <a:latin typeface="Calibri" panose="020F0502020204030204"/>
                <a:cs typeface="Arial"/>
              </a:endParaRPr>
            </a:p>
          </p:txBody>
        </p:sp>
        <p:sp>
          <p:nvSpPr>
            <p:cNvPr id="358" name="object 10">
              <a:extLst>
                <a:ext uri="{FF2B5EF4-FFF2-40B4-BE49-F238E27FC236}">
                  <a16:creationId xmlns:a16="http://schemas.microsoft.com/office/drawing/2014/main" id="{B7C1D9D0-DB52-124E-8C01-CFB9F757243D}"/>
                </a:ext>
              </a:extLst>
            </p:cNvPr>
            <p:cNvSpPr txBox="1"/>
            <p:nvPr/>
          </p:nvSpPr>
          <p:spPr>
            <a:xfrm>
              <a:off x="11304191" y="4991830"/>
              <a:ext cx="165313" cy="122296"/>
            </a:xfrm>
            <a:prstGeom prst="rect">
              <a:avLst/>
            </a:prstGeom>
          </p:spPr>
          <p:txBody>
            <a:bodyPr vert="horz" wrap="square" lIns="0" tIns="12160" rIns="0" bIns="0" rtlCol="0">
              <a:spAutoFit/>
            </a:bodyPr>
            <a:lstStyle/>
            <a:p>
              <a:pPr algn="ctr" defTabSz="1219140">
                <a:spcBef>
                  <a:spcPts val="96"/>
                </a:spcBef>
                <a:defRPr/>
              </a:pPr>
              <a:r>
                <a:rPr lang="en-US" sz="1333" spc="-11" dirty="0">
                  <a:solidFill>
                    <a:srgbClr val="231F20"/>
                  </a:solidFill>
                  <a:latin typeface="Calibri" panose="020F0502020204030204"/>
                  <a:cs typeface="Arial"/>
                </a:rPr>
                <a:t>32</a:t>
              </a:r>
              <a:endParaRPr sz="1333" dirty="0">
                <a:solidFill>
                  <a:srgbClr val="223341"/>
                </a:solidFill>
                <a:latin typeface="Calibri" panose="020F0502020204030204"/>
                <a:cs typeface="Arial"/>
              </a:endParaRPr>
            </a:p>
          </p:txBody>
        </p:sp>
        <p:sp>
          <p:nvSpPr>
            <p:cNvPr id="359" name="TextBox 696">
              <a:extLst>
                <a:ext uri="{FF2B5EF4-FFF2-40B4-BE49-F238E27FC236}">
                  <a16:creationId xmlns:a16="http://schemas.microsoft.com/office/drawing/2014/main" id="{47648741-8387-AE41-A34D-D3E989F3762E}"/>
                </a:ext>
              </a:extLst>
            </p:cNvPr>
            <p:cNvSpPr txBox="1"/>
            <p:nvPr/>
          </p:nvSpPr>
          <p:spPr>
            <a:xfrm>
              <a:off x="9185842" y="3825137"/>
              <a:ext cx="1672647" cy="190450"/>
            </a:xfrm>
            <a:prstGeom prst="rect">
              <a:avLst/>
            </a:prstGeom>
            <a:noFill/>
          </p:spPr>
          <p:txBody>
            <a:bodyPr wrap="square" rtlCol="0">
              <a:spAutoFit/>
            </a:bodyPr>
            <a:lstStyle/>
            <a:p>
              <a:pPr defTabSz="460772">
                <a:defRPr/>
              </a:pPr>
              <a:r>
                <a:rPr lang="en-US" sz="1600" b="1" dirty="0">
                  <a:solidFill>
                    <a:srgbClr val="223341"/>
                  </a:solidFill>
                  <a:latin typeface="Calibri" panose="020F0502020204030204"/>
                  <a:cs typeface="Arial" panose="020B0604020202020204" pitchFamily="34" charset="0"/>
                </a:rPr>
                <a:t>18-month OS</a:t>
              </a:r>
            </a:p>
          </p:txBody>
        </p:sp>
        <p:cxnSp>
          <p:nvCxnSpPr>
            <p:cNvPr id="360" name="Straight Connector 612">
              <a:extLst>
                <a:ext uri="{FF2B5EF4-FFF2-40B4-BE49-F238E27FC236}">
                  <a16:creationId xmlns:a16="http://schemas.microsoft.com/office/drawing/2014/main" id="{D10B6A04-AA75-F24C-81BE-B900846A6602}"/>
                </a:ext>
              </a:extLst>
            </p:cNvPr>
            <p:cNvCxnSpPr>
              <a:cxnSpLocks/>
            </p:cNvCxnSpPr>
            <p:nvPr/>
          </p:nvCxnSpPr>
          <p:spPr>
            <a:xfrm flipH="1" flipV="1">
              <a:off x="10229769" y="4394011"/>
              <a:ext cx="12403" cy="549250"/>
            </a:xfrm>
            <a:prstGeom prst="line">
              <a:avLst/>
            </a:prstGeom>
            <a:ln w="19050">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61" name="TextBox 613">
              <a:extLst>
                <a:ext uri="{FF2B5EF4-FFF2-40B4-BE49-F238E27FC236}">
                  <a16:creationId xmlns:a16="http://schemas.microsoft.com/office/drawing/2014/main" id="{210FB1FF-73D2-C74B-8D8E-206A04CFD9EF}"/>
                </a:ext>
              </a:extLst>
            </p:cNvPr>
            <p:cNvSpPr txBox="1"/>
            <p:nvPr/>
          </p:nvSpPr>
          <p:spPr>
            <a:xfrm>
              <a:off x="10020399" y="4113581"/>
              <a:ext cx="1383656" cy="190450"/>
            </a:xfrm>
            <a:prstGeom prst="rect">
              <a:avLst/>
            </a:prstGeom>
            <a:noFill/>
          </p:spPr>
          <p:txBody>
            <a:bodyPr wrap="square" rtlCol="0">
              <a:spAutoFit/>
            </a:bodyPr>
            <a:lstStyle/>
            <a:p>
              <a:pPr defTabSz="460772">
                <a:defRPr/>
              </a:pPr>
              <a:r>
                <a:rPr lang="en-US" sz="1600" b="1" dirty="0">
                  <a:solidFill>
                    <a:srgbClr val="223341"/>
                  </a:solidFill>
                  <a:latin typeface="Calibri" panose="020F0502020204030204"/>
                  <a:cs typeface="Arial" panose="020B0604020202020204" pitchFamily="34" charset="0"/>
                </a:rPr>
                <a:t>24-month </a:t>
              </a:r>
              <a:r>
                <a:rPr lang="en-US" sz="1600" b="1" dirty="0" err="1">
                  <a:solidFill>
                    <a:srgbClr val="223341"/>
                  </a:solidFill>
                  <a:latin typeface="Calibri" panose="020F0502020204030204"/>
                  <a:cs typeface="Arial" panose="020B0604020202020204" pitchFamily="34" charset="0"/>
                </a:rPr>
                <a:t>OS</a:t>
              </a:r>
              <a:r>
                <a:rPr lang="en-US" sz="1600" b="1" baseline="30000" dirty="0" err="1">
                  <a:solidFill>
                    <a:srgbClr val="223341"/>
                  </a:solidFill>
                  <a:latin typeface="Calibri" panose="020F0502020204030204"/>
                  <a:cs typeface="Arial" panose="020B0604020202020204" pitchFamily="34" charset="0"/>
                </a:rPr>
                <a:t>b</a:t>
              </a:r>
              <a:endParaRPr lang="en-US" sz="1600" b="1" baseline="30000" dirty="0">
                <a:solidFill>
                  <a:srgbClr val="223341"/>
                </a:solidFill>
                <a:latin typeface="Calibri" panose="020F0502020204030204"/>
                <a:cs typeface="Arial" panose="020B0604020202020204" pitchFamily="34" charset="0"/>
              </a:endParaRPr>
            </a:p>
          </p:txBody>
        </p:sp>
        <p:sp>
          <p:nvSpPr>
            <p:cNvPr id="362" name="Rectangle 614">
              <a:extLst>
                <a:ext uri="{FF2B5EF4-FFF2-40B4-BE49-F238E27FC236}">
                  <a16:creationId xmlns:a16="http://schemas.microsoft.com/office/drawing/2014/main" id="{76FD76AC-2238-1C4A-8F0D-A3546D897007}"/>
                </a:ext>
              </a:extLst>
            </p:cNvPr>
            <p:cNvSpPr/>
            <p:nvPr/>
          </p:nvSpPr>
          <p:spPr>
            <a:xfrm>
              <a:off x="10463801" y="4260398"/>
              <a:ext cx="652020" cy="190450"/>
            </a:xfrm>
            <a:prstGeom prst="rect">
              <a:avLst/>
            </a:prstGeom>
          </p:spPr>
          <p:txBody>
            <a:bodyPr wrap="none">
              <a:spAutoFit/>
            </a:bodyPr>
            <a:lstStyle/>
            <a:p>
              <a:pPr algn="ctr" defTabSz="1219140">
                <a:defRPr/>
              </a:pPr>
              <a:r>
                <a:rPr lang="en-US" sz="1600" b="1" dirty="0">
                  <a:solidFill>
                    <a:srgbClr val="3953A4"/>
                  </a:solidFill>
                  <a:latin typeface="Calibri" panose="020F0502020204030204"/>
                  <a:cs typeface="Arial" panose="020B0604020202020204" pitchFamily="34" charset="0"/>
                  <a:sym typeface="Arial"/>
                </a:rPr>
                <a:t>22.0%</a:t>
              </a:r>
            </a:p>
          </p:txBody>
        </p:sp>
        <p:sp>
          <p:nvSpPr>
            <p:cNvPr id="363" name="Rectangle 615">
              <a:extLst>
                <a:ext uri="{FF2B5EF4-FFF2-40B4-BE49-F238E27FC236}">
                  <a16:creationId xmlns:a16="http://schemas.microsoft.com/office/drawing/2014/main" id="{FF339B4E-F0E0-384A-BA24-A7BEF4EB51C3}"/>
                </a:ext>
              </a:extLst>
            </p:cNvPr>
            <p:cNvSpPr/>
            <p:nvPr/>
          </p:nvSpPr>
          <p:spPr>
            <a:xfrm>
              <a:off x="10163086" y="4592473"/>
              <a:ext cx="652020" cy="190450"/>
            </a:xfrm>
            <a:prstGeom prst="rect">
              <a:avLst/>
            </a:prstGeom>
          </p:spPr>
          <p:txBody>
            <a:bodyPr wrap="none">
              <a:spAutoFit/>
            </a:bodyPr>
            <a:lstStyle/>
            <a:p>
              <a:pPr algn="ctr" defTabSz="1219140">
                <a:defRPr/>
              </a:pPr>
              <a:r>
                <a:rPr lang="en-US" sz="1600" b="1" dirty="0">
                  <a:solidFill>
                    <a:srgbClr val="C00000"/>
                  </a:solidFill>
                  <a:latin typeface="Calibri" panose="020F0502020204030204"/>
                  <a:cs typeface="Arial" panose="020B0604020202020204" pitchFamily="34" charset="0"/>
                  <a:sym typeface="Arial"/>
                </a:rPr>
                <a:t>16.8%</a:t>
              </a:r>
            </a:p>
          </p:txBody>
        </p:sp>
        <p:sp>
          <p:nvSpPr>
            <p:cNvPr id="364" name="TextBox 616">
              <a:extLst>
                <a:ext uri="{FF2B5EF4-FFF2-40B4-BE49-F238E27FC236}">
                  <a16:creationId xmlns:a16="http://schemas.microsoft.com/office/drawing/2014/main" id="{E0236A0A-A4C5-4B47-A641-FF792E0A7BB5}"/>
                </a:ext>
              </a:extLst>
            </p:cNvPr>
            <p:cNvSpPr txBox="1"/>
            <p:nvPr/>
          </p:nvSpPr>
          <p:spPr>
            <a:xfrm>
              <a:off x="6786641" y="4411714"/>
              <a:ext cx="2092095" cy="328960"/>
            </a:xfrm>
            <a:prstGeom prst="rect">
              <a:avLst/>
            </a:prstGeom>
            <a:noFill/>
          </p:spPr>
          <p:txBody>
            <a:bodyPr wrap="square" rtlCol="0">
              <a:spAutoFit/>
            </a:bodyPr>
            <a:lstStyle/>
            <a:p>
              <a:pPr defTabSz="460772">
                <a:defRPr/>
              </a:pPr>
              <a:r>
                <a:rPr lang="en-US" sz="1600" i="1" dirty="0">
                  <a:solidFill>
                    <a:srgbClr val="223341"/>
                  </a:solidFill>
                  <a:latin typeface="Calibri" panose="020F0502020204030204"/>
                  <a:cs typeface="Arial" panose="020B0604020202020204" pitchFamily="34" charset="0"/>
                </a:rPr>
                <a:t>Median follow-up: </a:t>
              </a:r>
              <a:br>
                <a:rPr lang="en-US" sz="1600" i="1" dirty="0">
                  <a:solidFill>
                    <a:srgbClr val="223341"/>
                  </a:solidFill>
                  <a:latin typeface="Calibri" panose="020F0502020204030204"/>
                  <a:cs typeface="Arial" panose="020B0604020202020204" pitchFamily="34" charset="0"/>
                </a:rPr>
              </a:br>
              <a:r>
                <a:rPr lang="en-US" sz="1600" i="1" dirty="0">
                  <a:solidFill>
                    <a:srgbClr val="223341"/>
                  </a:solidFill>
                  <a:latin typeface="Calibri" panose="020F0502020204030204"/>
                  <a:cs typeface="Arial" panose="020B0604020202020204" pitchFamily="34" charset="0"/>
                </a:rPr>
                <a:t>22.9 months</a:t>
              </a:r>
            </a:p>
          </p:txBody>
        </p:sp>
      </p:grpSp>
      <p:graphicFrame>
        <p:nvGraphicFramePr>
          <p:cNvPr id="556" name="Table 957">
            <a:extLst>
              <a:ext uri="{FF2B5EF4-FFF2-40B4-BE49-F238E27FC236}">
                <a16:creationId xmlns:a16="http://schemas.microsoft.com/office/drawing/2014/main" id="{687AD074-5A2D-E041-AA04-D9E83EE73072}"/>
              </a:ext>
            </a:extLst>
          </p:cNvPr>
          <p:cNvGraphicFramePr>
            <a:graphicFrameLocks noGrp="1"/>
          </p:cNvGraphicFramePr>
          <p:nvPr/>
        </p:nvGraphicFramePr>
        <p:xfrm>
          <a:off x="2539909" y="1028784"/>
          <a:ext cx="3505747" cy="1548471"/>
        </p:xfrm>
        <a:graphic>
          <a:graphicData uri="http://schemas.openxmlformats.org/drawingml/2006/table">
            <a:tbl>
              <a:tblPr firstRow="1" bandRow="1">
                <a:tableStyleId>{5C22544A-7EE6-4342-B048-85BDC9FD1C3A}</a:tableStyleId>
              </a:tblPr>
              <a:tblGrid>
                <a:gridCol w="1074712">
                  <a:extLst>
                    <a:ext uri="{9D8B030D-6E8A-4147-A177-3AD203B41FA5}">
                      <a16:colId xmlns:a16="http://schemas.microsoft.com/office/drawing/2014/main" val="20000"/>
                    </a:ext>
                  </a:extLst>
                </a:gridCol>
                <a:gridCol w="1232404">
                  <a:extLst>
                    <a:ext uri="{9D8B030D-6E8A-4147-A177-3AD203B41FA5}">
                      <a16:colId xmlns:a16="http://schemas.microsoft.com/office/drawing/2014/main" val="20001"/>
                    </a:ext>
                  </a:extLst>
                </a:gridCol>
                <a:gridCol w="1198631">
                  <a:extLst>
                    <a:ext uri="{9D8B030D-6E8A-4147-A177-3AD203B41FA5}">
                      <a16:colId xmlns:a16="http://schemas.microsoft.com/office/drawing/2014/main" val="20002"/>
                    </a:ext>
                  </a:extLst>
                </a:gridCol>
              </a:tblGrid>
              <a:tr h="6787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1" i="0" u="none" strike="noStrike" cap="none" normalizeH="0" baseline="0" dirty="0">
                          <a:ln>
                            <a:noFill/>
                          </a:ln>
                          <a:solidFill>
                            <a:schemeClr val="tx2"/>
                          </a:solidFill>
                          <a:effectLst/>
                          <a:latin typeface="+mj-lt"/>
                          <a:ea typeface="ＭＳ Ｐゴシック" charset="0"/>
                          <a:cs typeface="Arial" panose="020B0604020202020204" pitchFamily="34" charset="0"/>
                        </a:rPr>
                        <a:t>Value (95% CI)</a:t>
                      </a:r>
                    </a:p>
                  </a:txBody>
                  <a:tcPr marL="34559" marR="34559" marT="34559" marB="34559"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err="1">
                          <a:ln>
                            <a:noFill/>
                          </a:ln>
                          <a:solidFill>
                            <a:srgbClr val="C00000"/>
                          </a:solidFill>
                          <a:effectLst/>
                        </a:rPr>
                        <a:t>Atezo</a:t>
                      </a:r>
                      <a:r>
                        <a:rPr kumimoji="0" lang="en-US" sz="1300" u="none" strike="noStrike" cap="none" normalizeH="0" baseline="0" dirty="0">
                          <a:ln>
                            <a:noFill/>
                          </a:ln>
                          <a:solidFill>
                            <a:srgbClr val="C00000"/>
                          </a:solidFill>
                          <a:effectLst/>
                        </a:rPr>
                        <a:t> </a:t>
                      </a:r>
                      <a:r>
                        <a:rPr lang="en-US" sz="1300" baseline="0" dirty="0">
                          <a:solidFill>
                            <a:srgbClr val="C00000"/>
                          </a:solidFill>
                          <a:effectLst/>
                        </a:rPr>
                        <a:t>+ CP/ET</a:t>
                      </a:r>
                      <a:r>
                        <a:rPr lang="en-US" sz="1300" dirty="0">
                          <a:solidFill>
                            <a:srgbClr val="C00000"/>
                          </a:solidFill>
                          <a:effectLst/>
                        </a:rPr>
                        <a:t> </a:t>
                      </a:r>
                      <a:br>
                        <a:rPr kumimoji="0" lang="en-US" sz="1300" u="none" strike="noStrike" cap="none" normalizeH="0" baseline="0" dirty="0">
                          <a:ln>
                            <a:noFill/>
                          </a:ln>
                          <a:solidFill>
                            <a:srgbClr val="C00000"/>
                          </a:solidFill>
                          <a:effectLst/>
                        </a:rPr>
                      </a:br>
                      <a:r>
                        <a:rPr kumimoji="0" lang="en-US" sz="1300" u="none" strike="noStrike" cap="none" normalizeH="0" baseline="0" dirty="0">
                          <a:ln>
                            <a:noFill/>
                          </a:ln>
                          <a:solidFill>
                            <a:srgbClr val="C00000"/>
                          </a:solidFill>
                          <a:effectLst/>
                        </a:rPr>
                        <a:t>(n = 201)</a:t>
                      </a:r>
                      <a:endParaRPr kumimoji="0" lang="en-US" sz="1300" b="1" i="0" u="none" strike="noStrike" cap="none" normalizeH="0" baseline="0" dirty="0">
                        <a:ln>
                          <a:noFill/>
                        </a:ln>
                        <a:solidFill>
                          <a:srgbClr val="C00000"/>
                        </a:solidFill>
                        <a:effectLst/>
                        <a:latin typeface="Arial" panose="020B0604020202020204" pitchFamily="34" charset="0"/>
                        <a:ea typeface="ＭＳ Ｐゴシック" charset="0"/>
                        <a:cs typeface="Arial" panose="020B0604020202020204" pitchFamily="34" charset="0"/>
                      </a:endParaRPr>
                    </a:p>
                  </a:txBody>
                  <a:tcPr marL="34559" marR="34559" marT="34559" marB="34559"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300" u="none" strike="noStrike" cap="none" normalizeH="0" baseline="0" dirty="0">
                          <a:ln>
                            <a:noFill/>
                          </a:ln>
                          <a:solidFill>
                            <a:srgbClr val="003399"/>
                          </a:solidFill>
                          <a:effectLst/>
                        </a:rPr>
                        <a:t>Placebo </a:t>
                      </a:r>
                      <a:r>
                        <a:rPr lang="en-US" sz="1300" baseline="0" dirty="0">
                          <a:solidFill>
                            <a:srgbClr val="003399"/>
                          </a:solidFill>
                          <a:effectLst/>
                        </a:rPr>
                        <a:t>+ CP/ET</a:t>
                      </a:r>
                      <a:r>
                        <a:rPr lang="en-US" sz="1300" dirty="0">
                          <a:solidFill>
                            <a:srgbClr val="003399"/>
                          </a:solidFill>
                          <a:effectLst/>
                        </a:rPr>
                        <a:t> </a:t>
                      </a:r>
                      <a:br>
                        <a:rPr kumimoji="0" lang="en-US" sz="1300" u="none" strike="noStrike" cap="none" normalizeH="0" baseline="0" dirty="0">
                          <a:ln>
                            <a:noFill/>
                          </a:ln>
                          <a:solidFill>
                            <a:srgbClr val="003399"/>
                          </a:solidFill>
                          <a:effectLst/>
                        </a:rPr>
                      </a:br>
                      <a:r>
                        <a:rPr kumimoji="0" lang="en-US" sz="1300" u="none" strike="noStrike" cap="none" normalizeH="0" baseline="0" dirty="0">
                          <a:ln>
                            <a:noFill/>
                          </a:ln>
                          <a:solidFill>
                            <a:srgbClr val="003399"/>
                          </a:solidFill>
                          <a:effectLst/>
                        </a:rPr>
                        <a:t>(n = 202)</a:t>
                      </a:r>
                      <a:endParaRPr kumimoji="0" lang="en-US" sz="1300" b="1" i="0" u="none" strike="noStrike" cap="none" normalizeH="0" baseline="0" dirty="0">
                        <a:ln>
                          <a:noFill/>
                        </a:ln>
                        <a:solidFill>
                          <a:srgbClr val="003399"/>
                        </a:solidFill>
                        <a:effectLst/>
                        <a:latin typeface="Arial" panose="020B0604020202020204" pitchFamily="34" charset="0"/>
                        <a:ea typeface="ＭＳ Ｐゴシック" charset="0"/>
                        <a:cs typeface="Arial" panose="020B0604020202020204" pitchFamily="34" charset="0"/>
                      </a:endParaRPr>
                    </a:p>
                  </a:txBody>
                  <a:tcPr marL="34559" marR="34559" marT="34559" marB="34559"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434877">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1300" u="none" strike="noStrike" cap="none" normalizeH="0" baseline="0" dirty="0">
                          <a:ln>
                            <a:noFill/>
                          </a:ln>
                          <a:effectLst/>
                        </a:rPr>
                        <a:t>Median OS, </a:t>
                      </a:r>
                      <a:r>
                        <a:rPr kumimoji="0" lang="en-US" sz="1300" u="none" strike="noStrike" cap="none" normalizeH="0" baseline="0" dirty="0" err="1">
                          <a:ln>
                            <a:noFill/>
                          </a:ln>
                          <a:effectLst/>
                        </a:rPr>
                        <a:t>mo</a:t>
                      </a:r>
                      <a:endParaRPr kumimoji="0" lang="en-US" sz="1300" b="1" i="0" u="none" strike="noStrike" cap="none" normalizeH="0" baseline="0" dirty="0">
                        <a:ln>
                          <a:noFill/>
                        </a:ln>
                        <a:solidFill>
                          <a:srgbClr val="000000"/>
                        </a:solidFill>
                        <a:effectLst/>
                        <a:latin typeface="Arial" panose="020B0604020202020204" pitchFamily="34" charset="0"/>
                        <a:ea typeface="ＭＳ Ｐゴシック" charset="0"/>
                        <a:cs typeface="Arial" panose="020B0604020202020204" pitchFamily="34" charset="0"/>
                      </a:endParaRPr>
                    </a:p>
                  </a:txBody>
                  <a:tcPr marL="34559" marR="34559" marT="34559" marB="34559"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US" sz="1300" u="none" strike="noStrike" cap="none" normalizeH="0" baseline="0" dirty="0">
                          <a:ln>
                            <a:noFill/>
                          </a:ln>
                          <a:solidFill>
                            <a:srgbClr val="C00000"/>
                          </a:solidFill>
                          <a:effectLst/>
                        </a:rPr>
                        <a:t>12.3 (10.8</a:t>
                      </a:r>
                      <a:r>
                        <a:rPr kumimoji="0" lang="en-US" sz="1300" u="none" strike="noStrike" cap="none" normalizeH="0" baseline="0" dirty="0">
                          <a:ln>
                            <a:noFill/>
                          </a:ln>
                          <a:solidFill>
                            <a:srgbClr val="C00000"/>
                          </a:solidFill>
                          <a:effectLst/>
                          <a:latin typeface="Calibri" panose="020F0502020204030204" pitchFamily="34" charset="0"/>
                          <a:cs typeface="Calibri" panose="020F0502020204030204" pitchFamily="34" charset="0"/>
                        </a:rPr>
                        <a:t>–</a:t>
                      </a:r>
                      <a:r>
                        <a:rPr kumimoji="0" lang="en-US" sz="1300" u="none" strike="noStrike" cap="none" normalizeH="0" baseline="0" dirty="0">
                          <a:ln>
                            <a:noFill/>
                          </a:ln>
                          <a:solidFill>
                            <a:srgbClr val="C00000"/>
                          </a:solidFill>
                          <a:effectLst/>
                        </a:rPr>
                        <a:t>15.8)</a:t>
                      </a:r>
                      <a:endParaRPr kumimoji="0" lang="en-US" sz="1300" b="0" i="0" u="none" strike="noStrike" cap="none" normalizeH="0" baseline="0" dirty="0">
                        <a:ln>
                          <a:noFill/>
                        </a:ln>
                        <a:solidFill>
                          <a:srgbClr val="C00000"/>
                        </a:solidFill>
                        <a:effectLst/>
                        <a:latin typeface="Arial" panose="020B0604020202020204" pitchFamily="34" charset="0"/>
                        <a:ea typeface="ＭＳ Ｐゴシック" charset="0"/>
                        <a:cs typeface="Arial" panose="020B0604020202020204" pitchFamily="34" charset="0"/>
                      </a:endParaRPr>
                    </a:p>
                  </a:txBody>
                  <a:tcPr marL="34559" marR="34559" marT="34559" marB="34559"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US" sz="1300" u="none" strike="noStrike" cap="none" normalizeH="0" baseline="0" dirty="0">
                          <a:ln>
                            <a:noFill/>
                          </a:ln>
                          <a:solidFill>
                            <a:srgbClr val="003399"/>
                          </a:solidFill>
                          <a:effectLst/>
                        </a:rPr>
                        <a:t>10.3(9.3</a:t>
                      </a:r>
                      <a:r>
                        <a:rPr kumimoji="0" lang="en-US" sz="1300" u="none" strike="noStrike" cap="none" normalizeH="0" baseline="0" dirty="0">
                          <a:ln>
                            <a:noFill/>
                          </a:ln>
                          <a:solidFill>
                            <a:srgbClr val="003399"/>
                          </a:solidFill>
                          <a:effectLst/>
                          <a:latin typeface="Calibri" panose="020F0502020204030204" pitchFamily="34" charset="0"/>
                          <a:cs typeface="Calibri" panose="020F0502020204030204" pitchFamily="34" charset="0"/>
                        </a:rPr>
                        <a:t>–</a:t>
                      </a:r>
                      <a:r>
                        <a:rPr kumimoji="0" lang="en-US" sz="1300" u="none" strike="noStrike" cap="none" normalizeH="0" baseline="0" dirty="0">
                          <a:ln>
                            <a:noFill/>
                          </a:ln>
                          <a:solidFill>
                            <a:srgbClr val="003399"/>
                          </a:solidFill>
                          <a:effectLst/>
                        </a:rPr>
                        <a:t>11.3)</a:t>
                      </a:r>
                      <a:endParaRPr kumimoji="0" lang="en-US" sz="1300" b="0" i="0" u="none" strike="noStrike" cap="none" normalizeH="0" baseline="0" dirty="0">
                        <a:ln>
                          <a:noFill/>
                        </a:ln>
                        <a:solidFill>
                          <a:srgbClr val="003399"/>
                        </a:solidFill>
                        <a:effectLst/>
                        <a:latin typeface="Arial" panose="020B0604020202020204" pitchFamily="34" charset="0"/>
                        <a:ea typeface="ＭＳ Ｐゴシック" charset="0"/>
                        <a:cs typeface="Arial" panose="020B0604020202020204" pitchFamily="34" charset="0"/>
                      </a:endParaRPr>
                    </a:p>
                  </a:txBody>
                  <a:tcPr marL="34559" marR="34559" marT="34559" marB="34559"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434877">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sz="1300" b="0" i="0" u="none" strike="noStrike" cap="none" normalizeH="0" baseline="0" dirty="0">
                          <a:ln>
                            <a:noFill/>
                          </a:ln>
                          <a:solidFill>
                            <a:srgbClr val="000000"/>
                          </a:solidFill>
                          <a:effectLst/>
                          <a:latin typeface="+mj-lt"/>
                          <a:ea typeface="ＭＳ Ｐゴシック" charset="0"/>
                          <a:cs typeface="Arial" panose="020B0604020202020204" pitchFamily="34" charset="0"/>
                        </a:rPr>
                        <a:t>HR</a:t>
                      </a:r>
                    </a:p>
                  </a:txBody>
                  <a:tcPr marL="34559" marR="34559" marT="34559" marB="34559"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indent="0" algn="ctr" defTabSz="914400" rtl="0" eaLnBrk="1" fontAlgn="base" latinLnBrk="0" hangingPunct="1">
                        <a:lnSpc>
                          <a:spcPct val="90000"/>
                        </a:lnSpc>
                        <a:spcBef>
                          <a:spcPct val="0"/>
                        </a:spcBef>
                        <a:spcAft>
                          <a:spcPct val="0"/>
                        </a:spcAft>
                        <a:buClrTx/>
                        <a:buSzTx/>
                        <a:buFontTx/>
                        <a:buNone/>
                        <a:tabLst/>
                      </a:pPr>
                      <a:r>
                        <a:rPr kumimoji="0" lang="en-US" sz="1300" b="1" u="none" strike="noStrike" cap="none" normalizeH="0" baseline="0" dirty="0">
                          <a:ln>
                            <a:noFill/>
                          </a:ln>
                          <a:effectLst/>
                        </a:rPr>
                        <a:t>0.76</a:t>
                      </a:r>
                      <a:r>
                        <a:rPr kumimoji="0" lang="en-US" sz="1300" u="none" strike="noStrike" cap="none" normalizeH="0" baseline="0" dirty="0">
                          <a:ln>
                            <a:noFill/>
                          </a:ln>
                          <a:effectLst/>
                        </a:rPr>
                        <a:t> (0.60</a:t>
                      </a:r>
                      <a:r>
                        <a:rPr kumimoji="0" lang="en-US" sz="1300" u="none" strike="noStrike" cap="none" normalizeH="0" baseline="0" dirty="0">
                          <a:ln>
                            <a:noFill/>
                          </a:ln>
                          <a:effectLst/>
                          <a:latin typeface="Calibri" panose="020F0502020204030204" pitchFamily="34" charset="0"/>
                          <a:cs typeface="Calibri" panose="020F0502020204030204" pitchFamily="34" charset="0"/>
                        </a:rPr>
                        <a:t>–</a:t>
                      </a:r>
                      <a:r>
                        <a:rPr kumimoji="0" lang="en-US" sz="1300" u="none" strike="noStrike" cap="none" normalizeH="0" baseline="0" dirty="0">
                          <a:ln>
                            <a:noFill/>
                          </a:ln>
                          <a:effectLst/>
                        </a:rPr>
                        <a:t>0.95); P=0.0154 </a:t>
                      </a:r>
                      <a:r>
                        <a:rPr kumimoji="0" lang="en-US" sz="1300" i="1" u="none" strike="noStrike" cap="none" normalizeH="0" baseline="0" dirty="0">
                          <a:ln>
                            <a:noFill/>
                          </a:ln>
                          <a:effectLst/>
                        </a:rPr>
                        <a:t>(descriptive)</a:t>
                      </a:r>
                      <a:endParaRPr kumimoji="0" lang="en-US" sz="1300" b="0" i="1" u="none" strike="noStrike" cap="none" normalizeH="0" baseline="30000" dirty="0">
                        <a:ln>
                          <a:noFill/>
                        </a:ln>
                        <a:solidFill>
                          <a:srgbClr val="000000"/>
                        </a:solidFill>
                        <a:effectLst/>
                        <a:latin typeface="Arial" panose="020B0604020202020204" pitchFamily="34" charset="0"/>
                        <a:ea typeface="ＭＳ Ｐゴシック" charset="0"/>
                        <a:cs typeface="Arial" panose="020B0604020202020204" pitchFamily="34" charset="0"/>
                      </a:endParaRPr>
                    </a:p>
                  </a:txBody>
                  <a:tcPr marL="34559" marR="34559" marT="34559" marB="34559"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tc>
                <a:extLst>
                  <a:ext uri="{0D108BD9-81ED-4DB2-BD59-A6C34878D82A}">
                    <a16:rowId xmlns:a16="http://schemas.microsoft.com/office/drawing/2014/main" val="10002"/>
                  </a:ext>
                </a:extLst>
              </a:tr>
            </a:tbl>
          </a:graphicData>
        </a:graphic>
      </p:graphicFrame>
      <p:pic>
        <p:nvPicPr>
          <p:cNvPr id="2" name="Imagen 1">
            <a:extLst>
              <a:ext uri="{FF2B5EF4-FFF2-40B4-BE49-F238E27FC236}">
                <a16:creationId xmlns:a16="http://schemas.microsoft.com/office/drawing/2014/main" id="{4790A4BE-365A-A144-ACBA-F55AB1F35357}"/>
              </a:ext>
            </a:extLst>
          </p:cNvPr>
          <p:cNvPicPr>
            <a:picLocks noChangeAspect="1"/>
          </p:cNvPicPr>
          <p:nvPr/>
        </p:nvPicPr>
        <p:blipFill>
          <a:blip r:embed="rId2"/>
          <a:stretch>
            <a:fillRect/>
          </a:stretch>
        </p:blipFill>
        <p:spPr>
          <a:xfrm>
            <a:off x="6335254" y="664054"/>
            <a:ext cx="5556257" cy="5839292"/>
          </a:xfrm>
          <a:prstGeom prst="rect">
            <a:avLst/>
          </a:prstGeom>
        </p:spPr>
      </p:pic>
      <p:sp>
        <p:nvSpPr>
          <p:cNvPr id="807" name="TextBox 5">
            <a:extLst>
              <a:ext uri="{FF2B5EF4-FFF2-40B4-BE49-F238E27FC236}">
                <a16:creationId xmlns:a16="http://schemas.microsoft.com/office/drawing/2014/main" id="{2729E3E1-3248-B845-A91C-E590527666C8}"/>
              </a:ext>
            </a:extLst>
          </p:cNvPr>
          <p:cNvSpPr txBox="1"/>
          <p:nvPr/>
        </p:nvSpPr>
        <p:spPr>
          <a:xfrm>
            <a:off x="21679" y="6573589"/>
            <a:ext cx="7168364" cy="338554"/>
          </a:xfrm>
          <a:prstGeom prst="rect">
            <a:avLst/>
          </a:prstGeom>
          <a:noFill/>
        </p:spPr>
        <p:txBody>
          <a:bodyPr wrap="square" rtlCol="0" anchor="b">
            <a:spAutoFit/>
          </a:bodyPr>
          <a:lstStyle/>
          <a:p>
            <a:pPr algn="r" defTabSz="457167"/>
            <a:r>
              <a:rPr lang="en-US" sz="1600" dirty="0">
                <a:solidFill>
                  <a:srgbClr val="141414"/>
                </a:solidFill>
                <a:latin typeface="Calibri" panose="020F0502020204030204"/>
              </a:rPr>
              <a:t>Horn, NEJM 2018; Liu, ESMO 2020; Paz-Ares et al Lancet 2019 &amp; Lancet Oncol 2020</a:t>
            </a:r>
          </a:p>
        </p:txBody>
      </p:sp>
      <p:sp>
        <p:nvSpPr>
          <p:cNvPr id="271" name="TextBox 270">
            <a:extLst>
              <a:ext uri="{FF2B5EF4-FFF2-40B4-BE49-F238E27FC236}">
                <a16:creationId xmlns:a16="http://schemas.microsoft.com/office/drawing/2014/main" id="{6D2432F6-B0B0-124C-BC81-5DD72D1E05CA}"/>
              </a:ext>
            </a:extLst>
          </p:cNvPr>
          <p:cNvSpPr txBox="1"/>
          <p:nvPr/>
        </p:nvSpPr>
        <p:spPr>
          <a:xfrm>
            <a:off x="5998405" y="6534835"/>
            <a:ext cx="6096000" cy="323165"/>
          </a:xfrm>
          <a:prstGeom prst="rect">
            <a:avLst/>
          </a:prstGeom>
          <a:noFill/>
        </p:spPr>
        <p:txBody>
          <a:bodyPr wrap="square">
            <a:spAutoFit/>
          </a:bodyPr>
          <a:lstStyle/>
          <a:p>
            <a:pPr algn="r"/>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817606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3774" y="79245"/>
            <a:ext cx="11362945" cy="868680"/>
          </a:xfrm>
        </p:spPr>
        <p:txBody>
          <a:bodyPr/>
          <a:lstStyle/>
          <a:p>
            <a:r>
              <a:rPr lang="en-US" b="1" dirty="0">
                <a:solidFill>
                  <a:srgbClr val="18179F"/>
                </a:solidFill>
                <a:latin typeface="Arial" panose="020B0604020202020204" pitchFamily="34" charset="0"/>
                <a:cs typeface="Arial" panose="020B0604020202020204" pitchFamily="34" charset="0"/>
              </a:rPr>
              <a:t>Summary: Chemo-Immunotherapy in SCLC</a:t>
            </a:r>
          </a:p>
        </p:txBody>
      </p:sp>
      <p:sp>
        <p:nvSpPr>
          <p:cNvPr id="3" name="Content Placeholder 2">
            <a:extLst>
              <a:ext uri="{FF2B5EF4-FFF2-40B4-BE49-F238E27FC236}">
                <a16:creationId xmlns:a16="http://schemas.microsoft.com/office/drawing/2014/main" id="{20A791D5-2315-4BD5-B67A-DBDD2DE94D1D}"/>
              </a:ext>
            </a:extLst>
          </p:cNvPr>
          <p:cNvSpPr>
            <a:spLocks noGrp="1"/>
          </p:cNvSpPr>
          <p:nvPr>
            <p:ph idx="1"/>
          </p:nvPr>
        </p:nvSpPr>
        <p:spPr/>
        <p:txBody>
          <a:bodyPr/>
          <a:lstStyle/>
          <a:p>
            <a:endParaRPr lang="en-US"/>
          </a:p>
        </p:txBody>
      </p:sp>
      <p:sp>
        <p:nvSpPr>
          <p:cNvPr id="18" name="Text Placeholder 17"/>
          <p:cNvSpPr>
            <a:spLocks noGrp="1"/>
          </p:cNvSpPr>
          <p:nvPr>
            <p:ph type="body" sz="quarter" idx="12"/>
          </p:nvPr>
        </p:nvSpPr>
        <p:spPr/>
        <p:txBody>
          <a:bodyPr/>
          <a:lstStyle/>
          <a:p>
            <a:r>
              <a:rPr lang="en-US" dirty="0"/>
              <a:t> </a:t>
            </a:r>
          </a:p>
        </p:txBody>
      </p:sp>
      <p:pic>
        <p:nvPicPr>
          <p:cNvPr id="1026" name="Picture 2"/>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t="17228" b="8899"/>
          <a:stretch/>
        </p:blipFill>
        <p:spPr bwMode="auto">
          <a:xfrm>
            <a:off x="0" y="1252729"/>
            <a:ext cx="12202072" cy="5070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Placeholder 17">
            <a:extLst>
              <a:ext uri="{FF2B5EF4-FFF2-40B4-BE49-F238E27FC236}">
                <a16:creationId xmlns:a16="http://schemas.microsoft.com/office/drawing/2014/main" id="{DB2055A2-F34A-4554-8DBC-C45BEFF13303}"/>
              </a:ext>
            </a:extLst>
          </p:cNvPr>
          <p:cNvSpPr txBox="1">
            <a:spLocks/>
          </p:cNvSpPr>
          <p:nvPr/>
        </p:nvSpPr>
        <p:spPr>
          <a:xfrm>
            <a:off x="453776" y="6163053"/>
            <a:ext cx="11362944" cy="694944"/>
          </a:xfrm>
          <a:prstGeom prst="rect">
            <a:avLst/>
          </a:prstGeom>
        </p:spPr>
        <p:txBody>
          <a:bodyPr vert="horz" lIns="121920" tIns="60960" rIns="121920" bIns="60960" rtlCol="0" anchor="b">
            <a:noAutofit/>
          </a:bodyPr>
          <a:lstStyle>
            <a:lvl1pPr marL="0" indent="0" algn="l" defTabSz="685783" rtl="0" eaLnBrk="1" latinLnBrk="0" hangingPunct="1">
              <a:lnSpc>
                <a:spcPct val="90000"/>
              </a:lnSpc>
              <a:spcBef>
                <a:spcPts val="0"/>
              </a:spcBef>
              <a:buFont typeface="Arial" panose="020B0604020202020204" pitchFamily="34" charset="0"/>
              <a:buNone/>
              <a:defRPr sz="1050" b="0" kern="1200">
                <a:solidFill>
                  <a:schemeClr val="tx1"/>
                </a:solidFill>
                <a:latin typeface="+mn-lt"/>
                <a:ea typeface="+mn-ea"/>
                <a:cs typeface="+mn-cs"/>
              </a:defRPr>
            </a:lvl1pPr>
            <a:lvl2pPr marL="170256" indent="-170256" algn="l" defTabSz="685783" rtl="0" eaLnBrk="1" latinLnBrk="0" hangingPunct="1">
              <a:lnSpc>
                <a:spcPct val="90000"/>
              </a:lnSpc>
              <a:spcBef>
                <a:spcPts val="375"/>
              </a:spcBef>
              <a:buClr>
                <a:schemeClr val="accent6"/>
              </a:buClr>
              <a:buFont typeface="Arial" panose="020B0604020202020204" pitchFamily="34" charset="0"/>
              <a:buChar char="•"/>
              <a:defRPr sz="2100" kern="1200">
                <a:solidFill>
                  <a:schemeClr val="tx1"/>
                </a:solidFill>
                <a:latin typeface="+mn-lt"/>
                <a:ea typeface="+mn-ea"/>
                <a:cs typeface="+mn-cs"/>
              </a:defRPr>
            </a:lvl2pPr>
            <a:lvl3pPr marL="596631" indent="-254788" algn="l" defTabSz="685783" rtl="0" eaLnBrk="1" latinLnBrk="0" hangingPunct="1">
              <a:lnSpc>
                <a:spcPct val="90000"/>
              </a:lnSpc>
              <a:spcBef>
                <a:spcPts val="375"/>
              </a:spcBef>
              <a:buClr>
                <a:schemeClr val="accent6"/>
              </a:buClr>
              <a:buFont typeface="Arial" panose="020B0604020202020204" pitchFamily="34" charset="0"/>
              <a:buChar char="–"/>
              <a:defRPr sz="1800" kern="1200">
                <a:solidFill>
                  <a:schemeClr val="tx1"/>
                </a:solidFill>
                <a:latin typeface="+mn-lt"/>
                <a:ea typeface="+mn-ea"/>
                <a:cs typeface="+mn-cs"/>
              </a:defRPr>
            </a:lvl3pPr>
            <a:lvl4pPr marL="944143" indent="-173827" algn="l" defTabSz="685783" rtl="0" eaLnBrk="1" latinLnBrk="0" hangingPunct="1">
              <a:lnSpc>
                <a:spcPct val="90000"/>
              </a:lnSpc>
              <a:spcBef>
                <a:spcPts val="375"/>
              </a:spcBef>
              <a:buClr>
                <a:schemeClr val="accent6"/>
              </a:buClr>
              <a:buFont typeface="Wingdings" panose="05000000000000000000" pitchFamily="2" charset="2"/>
              <a:buChar char="§"/>
              <a:defRPr sz="1500" kern="1200">
                <a:solidFill>
                  <a:schemeClr val="tx1"/>
                </a:solidFill>
                <a:latin typeface="+mn-lt"/>
                <a:ea typeface="+mn-ea"/>
                <a:cs typeface="+mn-cs"/>
              </a:defRPr>
            </a:lvl4pPr>
            <a:lvl5pPr marL="1282414" indent="-173827" algn="l" defTabSz="685783" rtl="0" eaLnBrk="1" latinLnBrk="0" hangingPunct="1">
              <a:lnSpc>
                <a:spcPct val="90000"/>
              </a:lnSpc>
              <a:spcBef>
                <a:spcPts val="375"/>
              </a:spcBef>
              <a:buClr>
                <a:schemeClr val="accent6"/>
              </a:buClr>
              <a:buFont typeface="Arial" panose="020B0604020202020204" pitchFamily="34" charset="0"/>
              <a:buChar char="•"/>
              <a:defRPr sz="150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400" dirty="0" err="1"/>
              <a:t>Owonikoko</a:t>
            </a:r>
            <a:r>
              <a:rPr lang="en-US" sz="1400" dirty="0"/>
              <a:t> TK presentation at ASCO 2020.</a:t>
            </a:r>
          </a:p>
        </p:txBody>
      </p:sp>
      <p:sp>
        <p:nvSpPr>
          <p:cNvPr id="8" name="TextBox 7">
            <a:extLst>
              <a:ext uri="{FF2B5EF4-FFF2-40B4-BE49-F238E27FC236}">
                <a16:creationId xmlns:a16="http://schemas.microsoft.com/office/drawing/2014/main" id="{91EBC65C-2F9F-FC4E-8407-64A5781663A7}"/>
              </a:ext>
            </a:extLst>
          </p:cNvPr>
          <p:cNvSpPr txBox="1"/>
          <p:nvPr/>
        </p:nvSpPr>
        <p:spPr>
          <a:xfrm>
            <a:off x="6082237" y="6496181"/>
            <a:ext cx="6096000" cy="323165"/>
          </a:xfrm>
          <a:prstGeom prst="rect">
            <a:avLst/>
          </a:prstGeom>
          <a:noFill/>
        </p:spPr>
        <p:txBody>
          <a:bodyPr wrap="square">
            <a:spAutoFit/>
          </a:bodyPr>
          <a:lstStyle/>
          <a:p>
            <a:pPr algn="r"/>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16908093"/>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 name="Rectangle 31"/>
          <p:cNvSpPr/>
          <p:nvPr/>
        </p:nvSpPr>
        <p:spPr>
          <a:xfrm>
            <a:off x="6897975" y="1805726"/>
            <a:ext cx="4452992" cy="4130996"/>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solidFill>
                <a:srgbClr val="FFFFFF"/>
              </a:solidFill>
              <a:latin typeface="Calibri" panose="020F0502020204030204"/>
            </a:endParaRPr>
          </a:p>
        </p:txBody>
      </p:sp>
      <p:sp>
        <p:nvSpPr>
          <p:cNvPr id="24" name="Rectangle 23"/>
          <p:cNvSpPr/>
          <p:nvPr/>
        </p:nvSpPr>
        <p:spPr>
          <a:xfrm>
            <a:off x="1129521" y="1805726"/>
            <a:ext cx="4452992" cy="4130996"/>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dirty="0">
              <a:solidFill>
                <a:srgbClr val="FFFFFF"/>
              </a:solidFill>
              <a:latin typeface="Calibri" panose="020F0502020204030204"/>
            </a:endParaRPr>
          </a:p>
        </p:txBody>
      </p:sp>
      <p:sp>
        <p:nvSpPr>
          <p:cNvPr id="23" name="Rectangle 22"/>
          <p:cNvSpPr/>
          <p:nvPr/>
        </p:nvSpPr>
        <p:spPr>
          <a:xfrm>
            <a:off x="1129521" y="1240527"/>
            <a:ext cx="4452992" cy="5651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fy-NL" sz="2667" b="1" dirty="0">
                <a:solidFill>
                  <a:srgbClr val="FFFFFF"/>
                </a:solidFill>
                <a:latin typeface="Calibri" panose="020F0502020204030204"/>
              </a:rPr>
              <a:t>CASPIAN</a:t>
            </a:r>
            <a:endParaRPr lang="en-US" sz="2667" b="1" dirty="0">
              <a:solidFill>
                <a:srgbClr val="FFFFFF"/>
              </a:solidFill>
              <a:latin typeface="Calibri" panose="020F0502020204030204"/>
            </a:endParaRPr>
          </a:p>
        </p:txBody>
      </p:sp>
      <p:sp>
        <p:nvSpPr>
          <p:cNvPr id="30" name="Rectangle 29"/>
          <p:cNvSpPr/>
          <p:nvPr/>
        </p:nvSpPr>
        <p:spPr>
          <a:xfrm>
            <a:off x="6897975" y="1240527"/>
            <a:ext cx="4452992" cy="565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fy-NL" sz="2667" b="1" dirty="0">
                <a:solidFill>
                  <a:srgbClr val="FFFFFF"/>
                </a:solidFill>
                <a:latin typeface="Calibri" panose="020F0502020204030204"/>
              </a:rPr>
              <a:t>IMpower133</a:t>
            </a:r>
            <a:endParaRPr lang="en-US" sz="2667" b="1" dirty="0">
              <a:solidFill>
                <a:srgbClr val="FFFFFF"/>
              </a:solidFill>
              <a:latin typeface="Calibri" panose="020F0502020204030204"/>
            </a:endParaRPr>
          </a:p>
        </p:txBody>
      </p:sp>
      <p:sp>
        <p:nvSpPr>
          <p:cNvPr id="54273" name="Titolo 1"/>
          <p:cNvSpPr>
            <a:spLocks noGrp="1"/>
          </p:cNvSpPr>
          <p:nvPr>
            <p:ph type="title"/>
          </p:nvPr>
        </p:nvSpPr>
        <p:spPr>
          <a:xfrm>
            <a:off x="451104" y="29396"/>
            <a:ext cx="11365992" cy="868680"/>
          </a:xfrm>
        </p:spPr>
        <p:txBody>
          <a:bodyPr/>
          <a:lstStyle/>
          <a:p>
            <a:r>
              <a:rPr lang="it-IT" altLang="x-none" dirty="0"/>
              <a:t>CASPIAN vs IMpower133</a:t>
            </a:r>
          </a:p>
        </p:txBody>
      </p:sp>
      <p:sp>
        <p:nvSpPr>
          <p:cNvPr id="54277" name="Segnaposto contenuto 5"/>
          <p:cNvSpPr>
            <a:spLocks noGrp="1"/>
          </p:cNvSpPr>
          <p:nvPr>
            <p:ph idx="1"/>
          </p:nvPr>
        </p:nvSpPr>
        <p:spPr>
          <a:xfrm>
            <a:off x="1129521" y="1381099"/>
            <a:ext cx="4452992" cy="4213172"/>
          </a:xfrm>
        </p:spPr>
        <p:txBody>
          <a:bodyPr/>
          <a:lstStyle/>
          <a:p>
            <a:pPr lvl="1"/>
            <a:endParaRPr lang="it-IT" altLang="x-none" dirty="0">
              <a:solidFill>
                <a:schemeClr val="accent1"/>
              </a:solidFill>
            </a:endParaRPr>
          </a:p>
          <a:p>
            <a:pPr lvl="1"/>
            <a:r>
              <a:rPr lang="it-IT" altLang="x-none" dirty="0">
                <a:solidFill>
                  <a:schemeClr val="accent1"/>
                </a:solidFill>
              </a:rPr>
              <a:t>Free choice for platinum</a:t>
            </a:r>
          </a:p>
          <a:p>
            <a:pPr lvl="1"/>
            <a:r>
              <a:rPr lang="it-IT" altLang="x-none" dirty="0">
                <a:solidFill>
                  <a:schemeClr val="accent1"/>
                </a:solidFill>
              </a:rPr>
              <a:t>Up to 6 cycles of CT</a:t>
            </a:r>
          </a:p>
          <a:p>
            <a:pPr lvl="1"/>
            <a:r>
              <a:rPr lang="it-IT" altLang="x-none" dirty="0" err="1">
                <a:solidFill>
                  <a:schemeClr val="accent1"/>
                </a:solidFill>
              </a:rPr>
              <a:t>Maintenance</a:t>
            </a:r>
            <a:r>
              <a:rPr lang="it-IT" altLang="x-none" dirty="0">
                <a:solidFill>
                  <a:schemeClr val="accent1"/>
                </a:solidFill>
              </a:rPr>
              <a:t> </a:t>
            </a:r>
            <a:r>
              <a:rPr lang="it-IT" altLang="x-none" dirty="0" err="1">
                <a:solidFill>
                  <a:schemeClr val="accent1"/>
                </a:solidFill>
              </a:rPr>
              <a:t>every</a:t>
            </a:r>
            <a:r>
              <a:rPr lang="it-IT" altLang="x-none" dirty="0">
                <a:solidFill>
                  <a:schemeClr val="accent1"/>
                </a:solidFill>
              </a:rPr>
              <a:t> 4 </a:t>
            </a:r>
            <a:r>
              <a:rPr lang="it-IT" altLang="x-none" dirty="0" err="1">
                <a:solidFill>
                  <a:schemeClr val="accent1"/>
                </a:solidFill>
              </a:rPr>
              <a:t>wks</a:t>
            </a:r>
            <a:endParaRPr lang="it-IT" altLang="x-none" dirty="0">
              <a:solidFill>
                <a:schemeClr val="accent1"/>
              </a:solidFill>
            </a:endParaRPr>
          </a:p>
          <a:p>
            <a:pPr lvl="1"/>
            <a:r>
              <a:rPr lang="it-IT" altLang="x-none" dirty="0">
                <a:solidFill>
                  <a:schemeClr val="accent1"/>
                </a:solidFill>
              </a:rPr>
              <a:t>PCI not allowed in ICI </a:t>
            </a:r>
            <a:r>
              <a:rPr lang="it-IT" altLang="x-none" dirty="0" err="1">
                <a:solidFill>
                  <a:schemeClr val="accent1"/>
                </a:solidFill>
              </a:rPr>
              <a:t>group</a:t>
            </a:r>
            <a:endParaRPr lang="it-IT" altLang="x-none" dirty="0">
              <a:solidFill>
                <a:schemeClr val="accent1"/>
              </a:solidFill>
            </a:endParaRPr>
          </a:p>
          <a:p>
            <a:pPr lvl="1"/>
            <a:r>
              <a:rPr lang="it-IT" altLang="x-none" dirty="0">
                <a:solidFill>
                  <a:schemeClr val="accent1">
                    <a:lumMod val="75000"/>
                  </a:schemeClr>
                </a:solidFill>
              </a:rPr>
              <a:t>10% BM - </a:t>
            </a:r>
            <a:r>
              <a:rPr lang="it-IT" altLang="x-none" dirty="0" err="1">
                <a:solidFill>
                  <a:schemeClr val="accent1">
                    <a:lumMod val="75000"/>
                  </a:schemeClr>
                </a:solidFill>
              </a:rPr>
              <a:t>untreated</a:t>
            </a:r>
            <a:endParaRPr lang="it-IT" altLang="x-none" dirty="0">
              <a:solidFill>
                <a:schemeClr val="accent1"/>
              </a:solidFill>
            </a:endParaRPr>
          </a:p>
          <a:p>
            <a:pPr lvl="1"/>
            <a:r>
              <a:rPr lang="it-IT" altLang="x-none" dirty="0">
                <a:solidFill>
                  <a:schemeClr val="accent1"/>
                </a:solidFill>
              </a:rPr>
              <a:t>OS as </a:t>
            </a:r>
            <a:r>
              <a:rPr lang="it-IT" altLang="x-none" dirty="0" err="1">
                <a:solidFill>
                  <a:schemeClr val="accent1"/>
                </a:solidFill>
              </a:rPr>
              <a:t>primary</a:t>
            </a:r>
            <a:r>
              <a:rPr lang="it-IT" altLang="x-none" dirty="0">
                <a:solidFill>
                  <a:schemeClr val="accent1"/>
                </a:solidFill>
              </a:rPr>
              <a:t> </a:t>
            </a:r>
            <a:r>
              <a:rPr lang="it-IT" altLang="x-none" dirty="0" err="1">
                <a:solidFill>
                  <a:schemeClr val="accent1"/>
                </a:solidFill>
              </a:rPr>
              <a:t>endpoint</a:t>
            </a:r>
            <a:endParaRPr lang="it-IT" altLang="x-none" dirty="0">
              <a:solidFill>
                <a:schemeClr val="accent1"/>
              </a:solidFill>
            </a:endParaRPr>
          </a:p>
          <a:p>
            <a:pPr lvl="1"/>
            <a:r>
              <a:rPr lang="it-IT" altLang="x-none" dirty="0">
                <a:solidFill>
                  <a:srgbClr val="1B09EE"/>
                </a:solidFill>
              </a:rPr>
              <a:t>Median OS 13 months</a:t>
            </a:r>
          </a:p>
          <a:p>
            <a:pPr lvl="1"/>
            <a:r>
              <a:rPr lang="it-IT" altLang="x-none" dirty="0">
                <a:solidFill>
                  <a:srgbClr val="1B09EE"/>
                </a:solidFill>
              </a:rPr>
              <a:t>Median PFS 5.1 months</a:t>
            </a:r>
          </a:p>
          <a:p>
            <a:pPr lvl="1"/>
            <a:r>
              <a:rPr lang="it-IT" altLang="x-none" dirty="0">
                <a:solidFill>
                  <a:srgbClr val="1B09EE"/>
                </a:solidFill>
              </a:rPr>
              <a:t>AE grade ≥ 3: 62%</a:t>
            </a:r>
          </a:p>
          <a:p>
            <a:pPr marL="0" lvl="1" indent="0">
              <a:buNone/>
            </a:pPr>
            <a:endParaRPr lang="it-IT" altLang="x-none" dirty="0">
              <a:solidFill>
                <a:srgbClr val="1B09EE"/>
              </a:solidFill>
            </a:endParaRPr>
          </a:p>
          <a:p>
            <a:endParaRPr lang="it-IT" altLang="x-none" dirty="0"/>
          </a:p>
        </p:txBody>
      </p:sp>
      <p:sp>
        <p:nvSpPr>
          <p:cNvPr id="54275" name="Segnaposto contenuto 3"/>
          <p:cNvSpPr>
            <a:spLocks noGrp="1"/>
          </p:cNvSpPr>
          <p:nvPr>
            <p:ph sz="quarter" idx="13"/>
          </p:nvPr>
        </p:nvSpPr>
        <p:spPr>
          <a:xfrm>
            <a:off x="6897975" y="1381099"/>
            <a:ext cx="4452992" cy="4555623"/>
          </a:xfrm>
        </p:spPr>
        <p:txBody>
          <a:bodyPr>
            <a:noAutofit/>
          </a:bodyPr>
          <a:lstStyle/>
          <a:p>
            <a:pPr lvl="1"/>
            <a:endParaRPr lang="it-IT" altLang="x-none" dirty="0">
              <a:solidFill>
                <a:srgbClr val="00B050"/>
              </a:solidFill>
            </a:endParaRPr>
          </a:p>
          <a:p>
            <a:pPr lvl="1"/>
            <a:r>
              <a:rPr lang="it-IT" altLang="x-none" dirty="0">
                <a:solidFill>
                  <a:srgbClr val="345B0E"/>
                </a:solidFill>
              </a:rPr>
              <a:t>Only carboplatin</a:t>
            </a:r>
          </a:p>
          <a:p>
            <a:pPr lvl="1"/>
            <a:r>
              <a:rPr lang="it-IT" altLang="x-none" dirty="0">
                <a:solidFill>
                  <a:srgbClr val="345B0E"/>
                </a:solidFill>
              </a:rPr>
              <a:t>Up to 4 cycles of CT</a:t>
            </a:r>
          </a:p>
          <a:p>
            <a:pPr lvl="1"/>
            <a:r>
              <a:rPr lang="it-IT" altLang="x-none" dirty="0" err="1">
                <a:solidFill>
                  <a:srgbClr val="345B0E"/>
                </a:solidFill>
              </a:rPr>
              <a:t>Maintenance</a:t>
            </a:r>
            <a:r>
              <a:rPr lang="it-IT" altLang="x-none" dirty="0">
                <a:solidFill>
                  <a:srgbClr val="345B0E"/>
                </a:solidFill>
              </a:rPr>
              <a:t> </a:t>
            </a:r>
            <a:r>
              <a:rPr lang="it-IT" altLang="x-none" dirty="0" err="1">
                <a:solidFill>
                  <a:srgbClr val="345B0E"/>
                </a:solidFill>
              </a:rPr>
              <a:t>every</a:t>
            </a:r>
            <a:r>
              <a:rPr lang="it-IT" altLang="x-none" dirty="0">
                <a:solidFill>
                  <a:srgbClr val="345B0E"/>
                </a:solidFill>
              </a:rPr>
              <a:t> 3 </a:t>
            </a:r>
            <a:r>
              <a:rPr lang="it-IT" altLang="x-none" dirty="0" err="1">
                <a:solidFill>
                  <a:srgbClr val="345B0E"/>
                </a:solidFill>
              </a:rPr>
              <a:t>wks</a:t>
            </a:r>
            <a:endParaRPr lang="it-IT" altLang="x-none" dirty="0">
              <a:solidFill>
                <a:srgbClr val="345B0E"/>
              </a:solidFill>
            </a:endParaRPr>
          </a:p>
          <a:p>
            <a:pPr lvl="1"/>
            <a:r>
              <a:rPr lang="it-IT" altLang="x-none" dirty="0">
                <a:solidFill>
                  <a:srgbClr val="345B0E"/>
                </a:solidFill>
              </a:rPr>
              <a:t>PCI </a:t>
            </a:r>
            <a:r>
              <a:rPr lang="it-IT" altLang="x-none" dirty="0" err="1">
                <a:solidFill>
                  <a:srgbClr val="345B0E"/>
                </a:solidFill>
              </a:rPr>
              <a:t>allowed</a:t>
            </a:r>
            <a:endParaRPr lang="it-IT" altLang="x-none" dirty="0">
              <a:solidFill>
                <a:srgbClr val="345B0E"/>
              </a:solidFill>
            </a:endParaRPr>
          </a:p>
          <a:p>
            <a:pPr lvl="1"/>
            <a:r>
              <a:rPr lang="it-IT" altLang="x-none" dirty="0">
                <a:solidFill>
                  <a:schemeClr val="accent2">
                    <a:lumMod val="75000"/>
                  </a:schemeClr>
                </a:solidFill>
              </a:rPr>
              <a:t>9% BM - </a:t>
            </a:r>
            <a:r>
              <a:rPr lang="it-IT" altLang="x-none" dirty="0" err="1">
                <a:solidFill>
                  <a:schemeClr val="accent2">
                    <a:lumMod val="75000"/>
                  </a:schemeClr>
                </a:solidFill>
              </a:rPr>
              <a:t>treated</a:t>
            </a:r>
            <a:endParaRPr lang="it-IT" altLang="x-none" dirty="0">
              <a:solidFill>
                <a:srgbClr val="345B0E"/>
              </a:solidFill>
            </a:endParaRPr>
          </a:p>
          <a:p>
            <a:pPr lvl="1"/>
            <a:r>
              <a:rPr lang="en-US" altLang="x-none" dirty="0">
                <a:solidFill>
                  <a:srgbClr val="345B0E"/>
                </a:solidFill>
              </a:rPr>
              <a:t>OS and PFS  co-primary</a:t>
            </a:r>
          </a:p>
          <a:p>
            <a:pPr lvl="1"/>
            <a:r>
              <a:rPr lang="it-IT" altLang="x-none" dirty="0">
                <a:solidFill>
                  <a:srgbClr val="1B09EE"/>
                </a:solidFill>
              </a:rPr>
              <a:t>Median OS 12.3 months</a:t>
            </a:r>
          </a:p>
          <a:p>
            <a:pPr lvl="1"/>
            <a:r>
              <a:rPr lang="it-IT" altLang="x-none" dirty="0">
                <a:solidFill>
                  <a:srgbClr val="1B09EE"/>
                </a:solidFill>
              </a:rPr>
              <a:t>Median PFS 5.2 </a:t>
            </a:r>
            <a:r>
              <a:rPr lang="it-IT" altLang="x-none" dirty="0" err="1">
                <a:solidFill>
                  <a:srgbClr val="1B09EE"/>
                </a:solidFill>
              </a:rPr>
              <a:t>months</a:t>
            </a:r>
            <a:r>
              <a:rPr lang="it-IT" altLang="x-none" dirty="0">
                <a:solidFill>
                  <a:srgbClr val="1B09EE"/>
                </a:solidFill>
              </a:rPr>
              <a:t> </a:t>
            </a:r>
            <a:endParaRPr lang="it-IT" altLang="x-none" dirty="0">
              <a:solidFill>
                <a:schemeClr val="accent2">
                  <a:lumMod val="75000"/>
                </a:schemeClr>
              </a:solidFill>
            </a:endParaRPr>
          </a:p>
          <a:p>
            <a:pPr lvl="1"/>
            <a:r>
              <a:rPr lang="it-IT" altLang="x-none" dirty="0">
                <a:solidFill>
                  <a:srgbClr val="1B09EE"/>
                </a:solidFill>
              </a:rPr>
              <a:t>AE grade ≥ 3: 58.1%</a:t>
            </a:r>
          </a:p>
          <a:p>
            <a:pPr lvl="1"/>
            <a:endParaRPr lang="it-IT" altLang="x-none" dirty="0"/>
          </a:p>
        </p:txBody>
      </p:sp>
      <p:sp>
        <p:nvSpPr>
          <p:cNvPr id="54276" name="Segnaposto testo 4"/>
          <p:cNvSpPr>
            <a:spLocks noGrp="1"/>
          </p:cNvSpPr>
          <p:nvPr>
            <p:ph type="body" sz="quarter" idx="12"/>
          </p:nvPr>
        </p:nvSpPr>
        <p:spPr>
          <a:xfrm>
            <a:off x="451104" y="5699535"/>
            <a:ext cx="11365992" cy="694944"/>
          </a:xfrm>
        </p:spPr>
        <p:txBody>
          <a:bodyPr/>
          <a:lstStyle/>
          <a:p>
            <a:r>
              <a:rPr lang="en-US" sz="1333" dirty="0"/>
              <a:t>Paz-Ares L, et al. Lancet. 2019; 394: 1929-39.</a:t>
            </a:r>
          </a:p>
          <a:p>
            <a:r>
              <a:rPr lang="en-US" sz="1333" dirty="0"/>
              <a:t>Horn L, et al. N </a:t>
            </a:r>
            <a:r>
              <a:rPr lang="en-US" sz="1333" dirty="0" err="1"/>
              <a:t>Engl</a:t>
            </a:r>
            <a:r>
              <a:rPr lang="en-US" sz="1333" dirty="0"/>
              <a:t> J Med. 2018; 379: 2220-9.</a:t>
            </a:r>
          </a:p>
        </p:txBody>
      </p:sp>
      <p:sp>
        <p:nvSpPr>
          <p:cNvPr id="10" name="TextBox 9">
            <a:extLst>
              <a:ext uri="{FF2B5EF4-FFF2-40B4-BE49-F238E27FC236}">
                <a16:creationId xmlns:a16="http://schemas.microsoft.com/office/drawing/2014/main" id="{3EA3BFF8-155F-8446-83C4-F8C3BA4324C4}"/>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71430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7355" name="Imagen 4"/>
          <p:cNvPicPr>
            <a:picLocks noChangeAspect="1"/>
          </p:cNvPicPr>
          <p:nvPr/>
        </p:nvPicPr>
        <p:blipFill>
          <a:blip r:embed="rId3">
            <a:extLst>
              <a:ext uri="{28A0092B-C50C-407E-A947-70E740481C1C}">
                <a14:useLocalDpi xmlns:a14="http://schemas.microsoft.com/office/drawing/2010/main" val="0"/>
              </a:ext>
            </a:extLst>
          </a:blip>
          <a:srcRect t="10840" b="18739"/>
          <a:stretch>
            <a:fillRect/>
          </a:stretch>
        </p:blipFill>
        <p:spPr bwMode="auto">
          <a:xfrm>
            <a:off x="5868034" y="2794466"/>
            <a:ext cx="5454724" cy="2834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5" name="Título 1"/>
          <p:cNvSpPr>
            <a:spLocks noGrp="1"/>
          </p:cNvSpPr>
          <p:nvPr>
            <p:ph type="title"/>
          </p:nvPr>
        </p:nvSpPr>
        <p:spPr>
          <a:xfrm>
            <a:off x="453774" y="84318"/>
            <a:ext cx="11362945" cy="694944"/>
          </a:xfrm>
        </p:spPr>
        <p:txBody>
          <a:bodyPr/>
          <a:lstStyle/>
          <a:p>
            <a:r>
              <a:rPr lang="en-GB" altLang="x-none" dirty="0">
                <a:solidFill>
                  <a:srgbClr val="2123CB"/>
                </a:solidFill>
                <a:latin typeface="Arial" panose="020B0604020202020204" pitchFamily="34" charset="0"/>
                <a:cs typeface="Arial" panose="020B0604020202020204" pitchFamily="34" charset="0"/>
              </a:rPr>
              <a:t>PD-L1 expression and outcome</a:t>
            </a:r>
          </a:p>
        </p:txBody>
      </p:sp>
      <p:sp>
        <p:nvSpPr>
          <p:cNvPr id="20" name="Text Placeholder 19"/>
          <p:cNvSpPr>
            <a:spLocks noGrp="1"/>
          </p:cNvSpPr>
          <p:nvPr>
            <p:ph type="body" sz="quarter" idx="12"/>
          </p:nvPr>
        </p:nvSpPr>
        <p:spPr>
          <a:xfrm>
            <a:off x="453773" y="5805249"/>
            <a:ext cx="11362944" cy="694944"/>
          </a:xfrm>
        </p:spPr>
        <p:txBody>
          <a:bodyPr/>
          <a:lstStyle/>
          <a:p>
            <a:r>
              <a:rPr lang="pt-BR" sz="1333" dirty="0"/>
              <a:t>BEP, biomarker evaluable population; IC, immune cells; TC, tumor cells.</a:t>
            </a:r>
          </a:p>
          <a:p>
            <a:r>
              <a:rPr lang="pt-BR" sz="1333" dirty="0"/>
              <a:t>Reck M, et al. Presented at: ESMO 2019; Abstract 2374. Paz-Ares, et al. </a:t>
            </a:r>
            <a:r>
              <a:rPr lang="en-US" sz="1333" dirty="0"/>
              <a:t>Presented at: </a:t>
            </a:r>
            <a:r>
              <a:rPr lang="pt-BR" sz="1333" dirty="0"/>
              <a:t>ESMO 2019; Abstract 3837.</a:t>
            </a:r>
          </a:p>
        </p:txBody>
      </p:sp>
      <p:sp>
        <p:nvSpPr>
          <p:cNvPr id="57346" name="CuadroTexto 1"/>
          <p:cNvSpPr txBox="1">
            <a:spLocks noChangeArrowheads="1"/>
          </p:cNvSpPr>
          <p:nvPr/>
        </p:nvSpPr>
        <p:spPr bwMode="auto">
          <a:xfrm>
            <a:off x="2079202" y="990607"/>
            <a:ext cx="1439235" cy="408623"/>
          </a:xfrm>
          <a:prstGeom prst="roundRect">
            <a:avLst/>
          </a:prstGeom>
          <a:solidFill>
            <a:schemeClr val="accent6"/>
          </a:solidFill>
          <a:ln>
            <a:noFill/>
          </a:ln>
        </p:spPr>
        <p:txBody>
          <a:bodyPr wrap="none">
            <a:spAutoFit/>
          </a:bodyPr>
          <a:lstStyle>
            <a:lvl1pPr>
              <a:spcBef>
                <a:spcPct val="20000"/>
              </a:spcBef>
              <a:buFont typeface="Arial" charset="0"/>
              <a:buChar char="•"/>
              <a:defRPr sz="2400">
                <a:solidFill>
                  <a:schemeClr val="tx1"/>
                </a:solidFill>
                <a:latin typeface="Calibri" charset="0"/>
                <a:ea typeface="ＭＳ Ｐゴシック" charset="-128"/>
              </a:defRPr>
            </a:lvl1pPr>
            <a:lvl2pPr marL="742950" indent="-285750">
              <a:spcBef>
                <a:spcPct val="20000"/>
              </a:spcBef>
              <a:buFont typeface="Arial" charset="0"/>
              <a:buChar char="•"/>
              <a:defRPr sz="2100">
                <a:solidFill>
                  <a:schemeClr val="tx1"/>
                </a:solidFill>
                <a:latin typeface="Calibri" charset="0"/>
                <a:ea typeface="ＭＳ Ｐゴシック" charset="-128"/>
              </a:defRPr>
            </a:lvl2pPr>
            <a:lvl3pPr marL="1143000" indent="-228600">
              <a:spcBef>
                <a:spcPct val="20000"/>
              </a:spcBef>
              <a:buFont typeface="Arial" charset="0"/>
              <a:buChar char="•"/>
              <a:defRPr>
                <a:solidFill>
                  <a:schemeClr val="tx1"/>
                </a:solidFill>
                <a:latin typeface="Calibri" charset="0"/>
                <a:ea typeface="ＭＳ Ｐゴシック" charset="-128"/>
              </a:defRPr>
            </a:lvl3pPr>
            <a:lvl4pPr marL="1600200" indent="-228600">
              <a:spcBef>
                <a:spcPct val="20000"/>
              </a:spcBef>
              <a:buFont typeface="Arial" charset="0"/>
              <a:buChar char="•"/>
              <a:defRPr>
                <a:solidFill>
                  <a:schemeClr val="tx1"/>
                </a:solidFill>
                <a:latin typeface="Calibri" charset="0"/>
                <a:ea typeface="ＭＳ Ｐゴシック" charset="-128"/>
              </a:defRPr>
            </a:lvl4pPr>
            <a:lvl5pPr marL="2057400" indent="-228600">
              <a:spcBef>
                <a:spcPct val="20000"/>
              </a:spcBef>
              <a:buFont typeface="Arial" charset="0"/>
              <a:buChar char="•"/>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9pPr>
          </a:lstStyle>
          <a:p>
            <a:pPr defTabSz="457167" fontAlgn="base">
              <a:spcBef>
                <a:spcPct val="0"/>
              </a:spcBef>
              <a:spcAft>
                <a:spcPct val="0"/>
              </a:spcAft>
              <a:buNone/>
            </a:pPr>
            <a:r>
              <a:rPr lang="en-GB" altLang="x-none" sz="1800" b="1">
                <a:solidFill>
                  <a:prstClr val="white"/>
                </a:solidFill>
              </a:rPr>
              <a:t>IMpower133</a:t>
            </a:r>
            <a:endParaRPr lang="en-GB" altLang="x-none" sz="1800" b="1" dirty="0">
              <a:solidFill>
                <a:prstClr val="white"/>
              </a:solidFill>
            </a:endParaRPr>
          </a:p>
        </p:txBody>
      </p:sp>
      <p:sp>
        <p:nvSpPr>
          <p:cNvPr id="3" name="CuadroTexto 2"/>
          <p:cNvSpPr txBox="1"/>
          <p:nvPr/>
        </p:nvSpPr>
        <p:spPr>
          <a:xfrm>
            <a:off x="3549225" y="1073159"/>
            <a:ext cx="2661306" cy="261610"/>
          </a:xfrm>
          <a:prstGeom prst="rect">
            <a:avLst/>
          </a:prstGeom>
          <a:noFill/>
        </p:spPr>
        <p:txBody>
          <a:bodyPr wrap="none">
            <a:spAutoFit/>
          </a:bodyPr>
          <a:lstStyle/>
          <a:p>
            <a:pPr defTabSz="457167" fontAlgn="base">
              <a:spcBef>
                <a:spcPct val="0"/>
              </a:spcBef>
              <a:spcAft>
                <a:spcPct val="0"/>
              </a:spcAft>
              <a:defRPr/>
            </a:pPr>
            <a:r>
              <a:rPr lang="en-GB" sz="1100" dirty="0">
                <a:solidFill>
                  <a:prstClr val="black">
                    <a:lumMod val="65000"/>
                    <a:lumOff val="35000"/>
                  </a:prstClr>
                </a:solidFill>
                <a:latin typeface="Arial" charset="0"/>
                <a:ea typeface="ＭＳ Ｐゴシック" charset="0"/>
                <a:cs typeface="ＭＳ Ｐゴシック" charset="0"/>
              </a:rPr>
              <a:t>PD-L1 (SP263) evaluable in 34% of ITT</a:t>
            </a:r>
          </a:p>
        </p:txBody>
      </p:sp>
      <p:pic>
        <p:nvPicPr>
          <p:cNvPr id="57348" name="Imagen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091164" y="1561690"/>
            <a:ext cx="3732613" cy="1232775"/>
          </a:xfrm>
          <a:prstGeom prst="rect">
            <a:avLst/>
          </a:prstGeom>
          <a:noFill/>
          <a:ln w="9525">
            <a:solidFill>
              <a:srgbClr val="4F81BD"/>
            </a:solidFill>
            <a:miter lim="800000"/>
            <a:headEnd/>
            <a:tailEnd/>
          </a:ln>
          <a:extLst>
            <a:ext uri="{909E8E84-426E-40DD-AFC4-6F175D3DCCD1}">
              <a14:hiddenFill xmlns:a14="http://schemas.microsoft.com/office/drawing/2010/main">
                <a:solidFill>
                  <a:srgbClr val="FFFFFF"/>
                </a:solidFill>
              </a14:hiddenFill>
            </a:ext>
          </a:extLst>
        </p:spPr>
      </p:pic>
      <p:pic>
        <p:nvPicPr>
          <p:cNvPr id="57349" name="Imagen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603024" y="2834542"/>
            <a:ext cx="4676008" cy="280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1" name="CuadroTexto 7"/>
          <p:cNvSpPr txBox="1">
            <a:spLocks noChangeArrowheads="1"/>
          </p:cNvSpPr>
          <p:nvPr/>
        </p:nvSpPr>
        <p:spPr bwMode="auto">
          <a:xfrm>
            <a:off x="6361570" y="990607"/>
            <a:ext cx="1070937" cy="408623"/>
          </a:xfrm>
          <a:prstGeom prst="roundRect">
            <a:avLst/>
          </a:prstGeom>
          <a:solidFill>
            <a:schemeClr val="accent6"/>
          </a:solidFill>
          <a:ln>
            <a:noFill/>
          </a:ln>
        </p:spPr>
        <p:txBody>
          <a:bodyPr wrap="none">
            <a:spAutoFit/>
          </a:bodyPr>
          <a:lstStyle>
            <a:lvl1pPr>
              <a:spcBef>
                <a:spcPct val="20000"/>
              </a:spcBef>
              <a:buFont typeface="Arial" charset="0"/>
              <a:buChar char="•"/>
              <a:defRPr sz="2400">
                <a:solidFill>
                  <a:schemeClr val="tx1"/>
                </a:solidFill>
                <a:latin typeface="Calibri" charset="0"/>
                <a:ea typeface="ＭＳ Ｐゴシック" charset="-128"/>
              </a:defRPr>
            </a:lvl1pPr>
            <a:lvl2pPr marL="742950" indent="-285750">
              <a:spcBef>
                <a:spcPct val="20000"/>
              </a:spcBef>
              <a:buFont typeface="Arial" charset="0"/>
              <a:buChar char="•"/>
              <a:defRPr sz="2100">
                <a:solidFill>
                  <a:schemeClr val="tx1"/>
                </a:solidFill>
                <a:latin typeface="Calibri" charset="0"/>
                <a:ea typeface="ＭＳ Ｐゴシック" charset="-128"/>
              </a:defRPr>
            </a:lvl2pPr>
            <a:lvl3pPr marL="1143000" indent="-228600">
              <a:spcBef>
                <a:spcPct val="20000"/>
              </a:spcBef>
              <a:buFont typeface="Arial" charset="0"/>
              <a:buChar char="•"/>
              <a:defRPr>
                <a:solidFill>
                  <a:schemeClr val="tx1"/>
                </a:solidFill>
                <a:latin typeface="Calibri" charset="0"/>
                <a:ea typeface="ＭＳ Ｐゴシック" charset="-128"/>
              </a:defRPr>
            </a:lvl3pPr>
            <a:lvl4pPr marL="1600200" indent="-228600">
              <a:spcBef>
                <a:spcPct val="20000"/>
              </a:spcBef>
              <a:buFont typeface="Arial" charset="0"/>
              <a:buChar char="•"/>
              <a:defRPr>
                <a:solidFill>
                  <a:schemeClr val="tx1"/>
                </a:solidFill>
                <a:latin typeface="Calibri" charset="0"/>
                <a:ea typeface="ＭＳ Ｐゴシック" charset="-128"/>
              </a:defRPr>
            </a:lvl4pPr>
            <a:lvl5pPr marL="2057400" indent="-228600">
              <a:spcBef>
                <a:spcPct val="20000"/>
              </a:spcBef>
              <a:buFont typeface="Arial" charset="0"/>
              <a:buChar char="•"/>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9pPr>
          </a:lstStyle>
          <a:p>
            <a:pPr defTabSz="457167" fontAlgn="base">
              <a:spcBef>
                <a:spcPct val="0"/>
              </a:spcBef>
              <a:spcAft>
                <a:spcPct val="0"/>
              </a:spcAft>
              <a:buNone/>
            </a:pPr>
            <a:r>
              <a:rPr lang="en-GB" altLang="x-none" sz="1800" b="1" dirty="0">
                <a:solidFill>
                  <a:prstClr val="white"/>
                </a:solidFill>
              </a:rPr>
              <a:t>CASPIAN</a:t>
            </a:r>
          </a:p>
        </p:txBody>
      </p:sp>
      <p:sp>
        <p:nvSpPr>
          <p:cNvPr id="9" name="CuadroTexto 8"/>
          <p:cNvSpPr txBox="1"/>
          <p:nvPr/>
        </p:nvSpPr>
        <p:spPr>
          <a:xfrm>
            <a:off x="7407731" y="1073159"/>
            <a:ext cx="3292889" cy="261610"/>
          </a:xfrm>
          <a:prstGeom prst="rect">
            <a:avLst/>
          </a:prstGeom>
          <a:noFill/>
        </p:spPr>
        <p:txBody>
          <a:bodyPr wrap="none">
            <a:spAutoFit/>
          </a:bodyPr>
          <a:lstStyle/>
          <a:p>
            <a:pPr defTabSz="457167" fontAlgn="base">
              <a:spcBef>
                <a:spcPct val="0"/>
              </a:spcBef>
              <a:spcAft>
                <a:spcPct val="0"/>
              </a:spcAft>
              <a:defRPr/>
            </a:pPr>
            <a:r>
              <a:rPr lang="en-GB" sz="1100" dirty="0">
                <a:solidFill>
                  <a:prstClr val="black">
                    <a:lumMod val="65000"/>
                    <a:lumOff val="35000"/>
                  </a:prstClr>
                </a:solidFill>
                <a:latin typeface="Arial" charset="0"/>
                <a:ea typeface="ＭＳ Ｐゴシック" charset="0"/>
                <a:cs typeface="ＭＳ Ｐゴシック" charset="0"/>
              </a:rPr>
              <a:t>PD-L1 (SP263) evaluable in 59% of pts. in 3 arms</a:t>
            </a:r>
          </a:p>
        </p:txBody>
      </p:sp>
      <p:pic>
        <p:nvPicPr>
          <p:cNvPr id="57353" name="Imagen 3"/>
          <p:cNvPicPr>
            <a:picLocks noChangeAspect="1"/>
          </p:cNvPicPr>
          <p:nvPr/>
        </p:nvPicPr>
        <p:blipFill>
          <a:blip r:embed="rId6">
            <a:extLst>
              <a:ext uri="{28A0092B-C50C-407E-A947-70E740481C1C}">
                <a14:useLocalDpi xmlns:a14="http://schemas.microsoft.com/office/drawing/2010/main" val="0"/>
              </a:ext>
            </a:extLst>
          </a:blip>
          <a:srcRect l="3993" t="13757" r="54945" b="12914"/>
          <a:stretch>
            <a:fillRect/>
          </a:stretch>
        </p:blipFill>
        <p:spPr bwMode="auto">
          <a:xfrm>
            <a:off x="6644851" y="1496229"/>
            <a:ext cx="3235396" cy="153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4" name="Imagen 3"/>
          <p:cNvPicPr>
            <a:picLocks noChangeAspect="1"/>
          </p:cNvPicPr>
          <p:nvPr/>
        </p:nvPicPr>
        <p:blipFill>
          <a:blip r:embed="rId6" cstate="print">
            <a:extLst>
              <a:ext uri="{28A0092B-C50C-407E-A947-70E740481C1C}">
                <a14:useLocalDpi xmlns:a14="http://schemas.microsoft.com/office/drawing/2010/main" val="0"/>
              </a:ext>
            </a:extLst>
          </a:blip>
          <a:srcRect l="79865" t="21956" r="9950" b="56667"/>
          <a:stretch>
            <a:fillRect/>
          </a:stretch>
        </p:blipFill>
        <p:spPr bwMode="auto">
          <a:xfrm>
            <a:off x="9205489" y="1766896"/>
            <a:ext cx="357187" cy="423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uadroTexto 6"/>
          <p:cNvSpPr txBox="1">
            <a:spLocks noChangeArrowheads="1"/>
          </p:cNvSpPr>
          <p:nvPr/>
        </p:nvSpPr>
        <p:spPr bwMode="auto">
          <a:xfrm>
            <a:off x="2079202" y="5630120"/>
            <a:ext cx="8004175" cy="338554"/>
          </a:xfrm>
          <a:prstGeom prst="rect">
            <a:avLst/>
          </a:prstGeom>
          <a:solidFill>
            <a:schemeClr val="bg1"/>
          </a:solidFill>
          <a:ln w="12700">
            <a:solidFill>
              <a:srgbClr val="3894A2"/>
            </a:solidFill>
            <a:prstDash val="dot"/>
            <a:miter lim="800000"/>
            <a:headEnd/>
            <a:tailEnd/>
          </a:ln>
        </p:spPr>
        <p:txBody>
          <a:bodyPr>
            <a:spAutoFit/>
          </a:bodyPr>
          <a:lstStyle>
            <a:lvl1pPr>
              <a:spcBef>
                <a:spcPct val="20000"/>
              </a:spcBef>
              <a:buFont typeface="Arial" charset="0"/>
              <a:buChar char="•"/>
              <a:defRPr sz="2400">
                <a:solidFill>
                  <a:schemeClr val="tx1"/>
                </a:solidFill>
                <a:latin typeface="Calibri" charset="0"/>
                <a:ea typeface="ＭＳ Ｐゴシック" charset="-128"/>
              </a:defRPr>
            </a:lvl1pPr>
            <a:lvl2pPr marL="742950" indent="-285750">
              <a:spcBef>
                <a:spcPct val="20000"/>
              </a:spcBef>
              <a:buFont typeface="Arial" charset="0"/>
              <a:buChar char="•"/>
              <a:defRPr sz="2100">
                <a:solidFill>
                  <a:schemeClr val="tx1"/>
                </a:solidFill>
                <a:latin typeface="Calibri" charset="0"/>
                <a:ea typeface="ＭＳ Ｐゴシック" charset="-128"/>
              </a:defRPr>
            </a:lvl2pPr>
            <a:lvl3pPr marL="1143000" indent="-228600">
              <a:spcBef>
                <a:spcPct val="20000"/>
              </a:spcBef>
              <a:buFont typeface="Arial" charset="0"/>
              <a:buChar char="•"/>
              <a:defRPr>
                <a:solidFill>
                  <a:schemeClr val="tx1"/>
                </a:solidFill>
                <a:latin typeface="Calibri" charset="0"/>
                <a:ea typeface="ＭＳ Ｐゴシック" charset="-128"/>
              </a:defRPr>
            </a:lvl3pPr>
            <a:lvl4pPr marL="1600200" indent="-228600">
              <a:spcBef>
                <a:spcPct val="20000"/>
              </a:spcBef>
              <a:buFont typeface="Arial" charset="0"/>
              <a:buChar char="•"/>
              <a:defRPr>
                <a:solidFill>
                  <a:schemeClr val="tx1"/>
                </a:solidFill>
                <a:latin typeface="Calibri" charset="0"/>
                <a:ea typeface="ＭＳ Ｐゴシック" charset="-128"/>
              </a:defRPr>
            </a:lvl4pPr>
            <a:lvl5pPr marL="2057400" indent="-228600">
              <a:spcBef>
                <a:spcPct val="20000"/>
              </a:spcBef>
              <a:buFont typeface="Arial" charset="0"/>
              <a:buChar char="•"/>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9pPr>
          </a:lstStyle>
          <a:p>
            <a:pPr algn="ctr" defTabSz="457167" fontAlgn="base">
              <a:spcBef>
                <a:spcPct val="0"/>
              </a:spcBef>
              <a:spcAft>
                <a:spcPct val="0"/>
              </a:spcAft>
              <a:buNone/>
            </a:pPr>
            <a:r>
              <a:rPr lang="en-GB" altLang="x-none" sz="1600" b="1" dirty="0">
                <a:solidFill>
                  <a:srgbClr val="92A000">
                    <a:lumMod val="75000"/>
                  </a:srgbClr>
                </a:solidFill>
              </a:rPr>
              <a:t>PD-L1 expression in TC is low and no significant interaction PD-L1 and outcome</a:t>
            </a:r>
          </a:p>
        </p:txBody>
      </p:sp>
      <p:sp>
        <p:nvSpPr>
          <p:cNvPr id="14" name="TextBox 13">
            <a:extLst>
              <a:ext uri="{FF2B5EF4-FFF2-40B4-BE49-F238E27FC236}">
                <a16:creationId xmlns:a16="http://schemas.microsoft.com/office/drawing/2014/main" id="{D7C6E4CF-37BB-5A43-A951-E00BD62F38A7}"/>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771627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3C3E1-A975-4CC5-B2AB-ACBC99C4863F}"/>
              </a:ext>
            </a:extLst>
          </p:cNvPr>
          <p:cNvSpPr>
            <a:spLocks noGrp="1"/>
          </p:cNvSpPr>
          <p:nvPr>
            <p:ph type="title"/>
          </p:nvPr>
        </p:nvSpPr>
        <p:spPr>
          <a:xfrm>
            <a:off x="313073" y="166083"/>
            <a:ext cx="11566167" cy="672000"/>
          </a:xfrm>
        </p:spPr>
        <p:txBody>
          <a:bodyPr/>
          <a:lstStyle/>
          <a:p>
            <a:pPr algn="ctr"/>
            <a:r>
              <a:rPr lang="en-US" sz="3733" dirty="0">
                <a:solidFill>
                  <a:srgbClr val="2123CB"/>
                </a:solidFill>
              </a:rPr>
              <a:t>CASPIAN: Overall survival based on tTMB</a:t>
            </a:r>
            <a:endParaRPr lang="en-GB" sz="3733" dirty="0">
              <a:solidFill>
                <a:srgbClr val="2123CB"/>
              </a:solidFill>
            </a:endParaRPr>
          </a:p>
        </p:txBody>
      </p:sp>
      <p:sp>
        <p:nvSpPr>
          <p:cNvPr id="741" name="Content Placeholder 8">
            <a:extLst>
              <a:ext uri="{FF2B5EF4-FFF2-40B4-BE49-F238E27FC236}">
                <a16:creationId xmlns:a16="http://schemas.microsoft.com/office/drawing/2014/main" id="{F5F4DA3A-66F4-42B9-8C92-A83EB60BB3EE}"/>
              </a:ext>
            </a:extLst>
          </p:cNvPr>
          <p:cNvSpPr>
            <a:spLocks noGrp="1"/>
          </p:cNvSpPr>
          <p:nvPr>
            <p:ph idx="16"/>
          </p:nvPr>
        </p:nvSpPr>
        <p:spPr>
          <a:xfrm>
            <a:off x="312918" y="972635"/>
            <a:ext cx="11566167" cy="333489"/>
          </a:xfrm>
        </p:spPr>
        <p:txBody>
          <a:bodyPr>
            <a:spAutoFit/>
          </a:bodyPr>
          <a:lstStyle/>
          <a:p>
            <a:pPr marL="0" indent="0">
              <a:spcAft>
                <a:spcPts val="800"/>
              </a:spcAft>
              <a:buNone/>
            </a:pPr>
            <a:r>
              <a:rPr lang="en-US" sz="1867" b="1" dirty="0" err="1"/>
              <a:t>tTMB</a:t>
            </a:r>
            <a:r>
              <a:rPr lang="en-US" sz="1867" b="1" dirty="0"/>
              <a:t> was not predictive of an improvement in OS for durvalumab ± tremelimumab + EP vs EP</a:t>
            </a:r>
          </a:p>
        </p:txBody>
      </p:sp>
      <p:grpSp>
        <p:nvGrpSpPr>
          <p:cNvPr id="302" name="Group 301" hidden="1">
            <a:extLst>
              <a:ext uri="{FF2B5EF4-FFF2-40B4-BE49-F238E27FC236}">
                <a16:creationId xmlns:a16="http://schemas.microsoft.com/office/drawing/2014/main" id="{599EF43A-9929-4A03-9304-0A77FF1DEE82}"/>
              </a:ext>
            </a:extLst>
          </p:cNvPr>
          <p:cNvGrpSpPr/>
          <p:nvPr/>
        </p:nvGrpSpPr>
        <p:grpSpPr>
          <a:xfrm>
            <a:off x="567268" y="6021917"/>
            <a:ext cx="8561917" cy="5698067"/>
            <a:chOff x="425450" y="4516438"/>
            <a:chExt cx="6421438" cy="4273550"/>
          </a:xfrm>
        </p:grpSpPr>
        <p:sp>
          <p:nvSpPr>
            <p:cNvPr id="103" name="Freeform 11">
              <a:extLst>
                <a:ext uri="{FF2B5EF4-FFF2-40B4-BE49-F238E27FC236}">
                  <a16:creationId xmlns:a16="http://schemas.microsoft.com/office/drawing/2014/main" id="{90985E71-9AA7-40C0-82F1-5A0EF59B445B}"/>
                </a:ext>
              </a:extLst>
            </p:cNvPr>
            <p:cNvSpPr>
              <a:spLocks/>
            </p:cNvSpPr>
            <p:nvPr/>
          </p:nvSpPr>
          <p:spPr bwMode="auto">
            <a:xfrm>
              <a:off x="425450" y="4516438"/>
              <a:ext cx="6421438" cy="4273550"/>
            </a:xfrm>
            <a:custGeom>
              <a:avLst/>
              <a:gdLst>
                <a:gd name="T0" fmla="*/ 59 w 4045"/>
                <a:gd name="T1" fmla="*/ 37 h 2692"/>
                <a:gd name="T2" fmla="*/ 89 w 4045"/>
                <a:gd name="T3" fmla="*/ 74 h 2692"/>
                <a:gd name="T4" fmla="*/ 220 w 4045"/>
                <a:gd name="T5" fmla="*/ 151 h 2692"/>
                <a:gd name="T6" fmla="*/ 336 w 4045"/>
                <a:gd name="T7" fmla="*/ 190 h 2692"/>
                <a:gd name="T8" fmla="*/ 436 w 4045"/>
                <a:gd name="T9" fmla="*/ 264 h 2692"/>
                <a:gd name="T10" fmla="*/ 482 w 4045"/>
                <a:gd name="T11" fmla="*/ 303 h 2692"/>
                <a:gd name="T12" fmla="*/ 506 w 4045"/>
                <a:gd name="T13" fmla="*/ 378 h 2692"/>
                <a:gd name="T14" fmla="*/ 567 w 4045"/>
                <a:gd name="T15" fmla="*/ 417 h 2692"/>
                <a:gd name="T16" fmla="*/ 732 w 4045"/>
                <a:gd name="T17" fmla="*/ 493 h 2692"/>
                <a:gd name="T18" fmla="*/ 933 w 4045"/>
                <a:gd name="T19" fmla="*/ 572 h 2692"/>
                <a:gd name="T20" fmla="*/ 957 w 4045"/>
                <a:gd name="T21" fmla="*/ 609 h 2692"/>
                <a:gd name="T22" fmla="*/ 1022 w 4045"/>
                <a:gd name="T23" fmla="*/ 687 h 2692"/>
                <a:gd name="T24" fmla="*/ 1053 w 4045"/>
                <a:gd name="T25" fmla="*/ 724 h 2692"/>
                <a:gd name="T26" fmla="*/ 1092 w 4045"/>
                <a:gd name="T27" fmla="*/ 803 h 2692"/>
                <a:gd name="T28" fmla="*/ 1138 w 4045"/>
                <a:gd name="T29" fmla="*/ 840 h 2692"/>
                <a:gd name="T30" fmla="*/ 1153 w 4045"/>
                <a:gd name="T31" fmla="*/ 919 h 2692"/>
                <a:gd name="T32" fmla="*/ 1199 w 4045"/>
                <a:gd name="T33" fmla="*/ 956 h 2692"/>
                <a:gd name="T34" fmla="*/ 1242 w 4045"/>
                <a:gd name="T35" fmla="*/ 1034 h 2692"/>
                <a:gd name="T36" fmla="*/ 1277 w 4045"/>
                <a:gd name="T37" fmla="*/ 1071 h 2692"/>
                <a:gd name="T38" fmla="*/ 1343 w 4045"/>
                <a:gd name="T39" fmla="*/ 1150 h 2692"/>
                <a:gd name="T40" fmla="*/ 1423 w 4045"/>
                <a:gd name="T41" fmla="*/ 1187 h 2692"/>
                <a:gd name="T42" fmla="*/ 1434 w 4045"/>
                <a:gd name="T43" fmla="*/ 1265 h 2692"/>
                <a:gd name="T44" fmla="*/ 1550 w 4045"/>
                <a:gd name="T45" fmla="*/ 1303 h 2692"/>
                <a:gd name="T46" fmla="*/ 1604 w 4045"/>
                <a:gd name="T47" fmla="*/ 1381 h 2692"/>
                <a:gd name="T48" fmla="*/ 1654 w 4045"/>
                <a:gd name="T49" fmla="*/ 1420 h 2692"/>
                <a:gd name="T50" fmla="*/ 1665 w 4045"/>
                <a:gd name="T51" fmla="*/ 1536 h 2692"/>
                <a:gd name="T52" fmla="*/ 1720 w 4045"/>
                <a:gd name="T53" fmla="*/ 1573 h 2692"/>
                <a:gd name="T54" fmla="*/ 1735 w 4045"/>
                <a:gd name="T55" fmla="*/ 1652 h 2692"/>
                <a:gd name="T56" fmla="*/ 1785 w 4045"/>
                <a:gd name="T57" fmla="*/ 1689 h 2692"/>
                <a:gd name="T58" fmla="*/ 1820 w 4045"/>
                <a:gd name="T59" fmla="*/ 1767 h 2692"/>
                <a:gd name="T60" fmla="*/ 2070 w 4045"/>
                <a:gd name="T61" fmla="*/ 1804 h 2692"/>
                <a:gd name="T62" fmla="*/ 2151 w 4045"/>
                <a:gd name="T63" fmla="*/ 1883 h 2692"/>
                <a:gd name="T64" fmla="*/ 2310 w 4045"/>
                <a:gd name="T65" fmla="*/ 1920 h 2692"/>
                <a:gd name="T66" fmla="*/ 2391 w 4045"/>
                <a:gd name="T67" fmla="*/ 1999 h 2692"/>
                <a:gd name="T68" fmla="*/ 2495 w 4045"/>
                <a:gd name="T69" fmla="*/ 2036 h 2692"/>
                <a:gd name="T70" fmla="*/ 2783 w 4045"/>
                <a:gd name="T71" fmla="*/ 2114 h 2692"/>
                <a:gd name="T72" fmla="*/ 3027 w 4045"/>
                <a:gd name="T73" fmla="*/ 2151 h 2692"/>
                <a:gd name="T74" fmla="*/ 3199 w 4045"/>
                <a:gd name="T75" fmla="*/ 2230 h 2692"/>
                <a:gd name="T76" fmla="*/ 3249 w 4045"/>
                <a:gd name="T77" fmla="*/ 2313 h 2692"/>
                <a:gd name="T78" fmla="*/ 3470 w 4045"/>
                <a:gd name="T79" fmla="*/ 2361 h 2692"/>
                <a:gd name="T80" fmla="*/ 3570 w 4045"/>
                <a:gd name="T81" fmla="*/ 2415 h 2692"/>
                <a:gd name="T82" fmla="*/ 3936 w 4045"/>
                <a:gd name="T83" fmla="*/ 2415 h 2692"/>
                <a:gd name="T84" fmla="*/ 4045 w 4045"/>
                <a:gd name="T85" fmla="*/ 2555 h 2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45" h="2692">
                  <a:moveTo>
                    <a:pt x="0" y="0"/>
                  </a:moveTo>
                  <a:lnTo>
                    <a:pt x="59" y="0"/>
                  </a:lnTo>
                  <a:lnTo>
                    <a:pt x="59" y="37"/>
                  </a:lnTo>
                  <a:lnTo>
                    <a:pt x="65" y="37"/>
                  </a:lnTo>
                  <a:lnTo>
                    <a:pt x="65" y="74"/>
                  </a:lnTo>
                  <a:lnTo>
                    <a:pt x="89" y="74"/>
                  </a:lnTo>
                  <a:lnTo>
                    <a:pt x="89" y="114"/>
                  </a:lnTo>
                  <a:lnTo>
                    <a:pt x="220" y="114"/>
                  </a:lnTo>
                  <a:lnTo>
                    <a:pt x="220" y="151"/>
                  </a:lnTo>
                  <a:lnTo>
                    <a:pt x="281" y="151"/>
                  </a:lnTo>
                  <a:lnTo>
                    <a:pt x="281" y="190"/>
                  </a:lnTo>
                  <a:lnTo>
                    <a:pt x="336" y="190"/>
                  </a:lnTo>
                  <a:lnTo>
                    <a:pt x="336" y="227"/>
                  </a:lnTo>
                  <a:lnTo>
                    <a:pt x="436" y="227"/>
                  </a:lnTo>
                  <a:lnTo>
                    <a:pt x="436" y="264"/>
                  </a:lnTo>
                  <a:lnTo>
                    <a:pt x="451" y="264"/>
                  </a:lnTo>
                  <a:lnTo>
                    <a:pt x="451" y="303"/>
                  </a:lnTo>
                  <a:lnTo>
                    <a:pt x="482" y="303"/>
                  </a:lnTo>
                  <a:lnTo>
                    <a:pt x="482" y="340"/>
                  </a:lnTo>
                  <a:lnTo>
                    <a:pt x="506" y="340"/>
                  </a:lnTo>
                  <a:lnTo>
                    <a:pt x="506" y="378"/>
                  </a:lnTo>
                  <a:lnTo>
                    <a:pt x="547" y="378"/>
                  </a:lnTo>
                  <a:lnTo>
                    <a:pt x="547" y="417"/>
                  </a:lnTo>
                  <a:lnTo>
                    <a:pt x="567" y="417"/>
                  </a:lnTo>
                  <a:lnTo>
                    <a:pt x="687" y="417"/>
                  </a:lnTo>
                  <a:lnTo>
                    <a:pt x="687" y="493"/>
                  </a:lnTo>
                  <a:lnTo>
                    <a:pt x="732" y="493"/>
                  </a:lnTo>
                  <a:lnTo>
                    <a:pt x="732" y="532"/>
                  </a:lnTo>
                  <a:lnTo>
                    <a:pt x="933" y="532"/>
                  </a:lnTo>
                  <a:lnTo>
                    <a:pt x="933" y="572"/>
                  </a:lnTo>
                  <a:lnTo>
                    <a:pt x="948" y="572"/>
                  </a:lnTo>
                  <a:lnTo>
                    <a:pt x="948" y="609"/>
                  </a:lnTo>
                  <a:lnTo>
                    <a:pt x="957" y="609"/>
                  </a:lnTo>
                  <a:lnTo>
                    <a:pt x="957" y="648"/>
                  </a:lnTo>
                  <a:lnTo>
                    <a:pt x="1022" y="648"/>
                  </a:lnTo>
                  <a:lnTo>
                    <a:pt x="1022" y="687"/>
                  </a:lnTo>
                  <a:lnTo>
                    <a:pt x="1037" y="687"/>
                  </a:lnTo>
                  <a:lnTo>
                    <a:pt x="1037" y="724"/>
                  </a:lnTo>
                  <a:lnTo>
                    <a:pt x="1053" y="724"/>
                  </a:lnTo>
                  <a:lnTo>
                    <a:pt x="1053" y="764"/>
                  </a:lnTo>
                  <a:lnTo>
                    <a:pt x="1092" y="764"/>
                  </a:lnTo>
                  <a:lnTo>
                    <a:pt x="1092" y="803"/>
                  </a:lnTo>
                  <a:lnTo>
                    <a:pt x="1118" y="803"/>
                  </a:lnTo>
                  <a:lnTo>
                    <a:pt x="1118" y="840"/>
                  </a:lnTo>
                  <a:lnTo>
                    <a:pt x="1138" y="840"/>
                  </a:lnTo>
                  <a:lnTo>
                    <a:pt x="1138" y="879"/>
                  </a:lnTo>
                  <a:lnTo>
                    <a:pt x="1153" y="879"/>
                  </a:lnTo>
                  <a:lnTo>
                    <a:pt x="1153" y="919"/>
                  </a:lnTo>
                  <a:lnTo>
                    <a:pt x="1168" y="919"/>
                  </a:lnTo>
                  <a:lnTo>
                    <a:pt x="1168" y="956"/>
                  </a:lnTo>
                  <a:lnTo>
                    <a:pt x="1199" y="956"/>
                  </a:lnTo>
                  <a:lnTo>
                    <a:pt x="1199" y="995"/>
                  </a:lnTo>
                  <a:lnTo>
                    <a:pt x="1242" y="995"/>
                  </a:lnTo>
                  <a:lnTo>
                    <a:pt x="1242" y="1034"/>
                  </a:lnTo>
                  <a:lnTo>
                    <a:pt x="1249" y="1034"/>
                  </a:lnTo>
                  <a:lnTo>
                    <a:pt x="1249" y="1071"/>
                  </a:lnTo>
                  <a:lnTo>
                    <a:pt x="1277" y="1071"/>
                  </a:lnTo>
                  <a:lnTo>
                    <a:pt x="1277" y="1111"/>
                  </a:lnTo>
                  <a:lnTo>
                    <a:pt x="1343" y="1111"/>
                  </a:lnTo>
                  <a:lnTo>
                    <a:pt x="1343" y="1150"/>
                  </a:lnTo>
                  <a:lnTo>
                    <a:pt x="1384" y="1150"/>
                  </a:lnTo>
                  <a:lnTo>
                    <a:pt x="1384" y="1187"/>
                  </a:lnTo>
                  <a:lnTo>
                    <a:pt x="1423" y="1187"/>
                  </a:lnTo>
                  <a:lnTo>
                    <a:pt x="1423" y="1226"/>
                  </a:lnTo>
                  <a:lnTo>
                    <a:pt x="1434" y="1226"/>
                  </a:lnTo>
                  <a:lnTo>
                    <a:pt x="1434" y="1265"/>
                  </a:lnTo>
                  <a:lnTo>
                    <a:pt x="1534" y="1265"/>
                  </a:lnTo>
                  <a:lnTo>
                    <a:pt x="1534" y="1303"/>
                  </a:lnTo>
                  <a:lnTo>
                    <a:pt x="1550" y="1303"/>
                  </a:lnTo>
                  <a:lnTo>
                    <a:pt x="1550" y="1342"/>
                  </a:lnTo>
                  <a:lnTo>
                    <a:pt x="1604" y="1342"/>
                  </a:lnTo>
                  <a:lnTo>
                    <a:pt x="1604" y="1381"/>
                  </a:lnTo>
                  <a:lnTo>
                    <a:pt x="1608" y="1381"/>
                  </a:lnTo>
                  <a:lnTo>
                    <a:pt x="1608" y="1420"/>
                  </a:lnTo>
                  <a:lnTo>
                    <a:pt x="1654" y="1420"/>
                  </a:lnTo>
                  <a:lnTo>
                    <a:pt x="1654" y="1497"/>
                  </a:lnTo>
                  <a:lnTo>
                    <a:pt x="1665" y="1497"/>
                  </a:lnTo>
                  <a:lnTo>
                    <a:pt x="1665" y="1536"/>
                  </a:lnTo>
                  <a:lnTo>
                    <a:pt x="1704" y="1536"/>
                  </a:lnTo>
                  <a:lnTo>
                    <a:pt x="1704" y="1573"/>
                  </a:lnTo>
                  <a:lnTo>
                    <a:pt x="1720" y="1573"/>
                  </a:lnTo>
                  <a:lnTo>
                    <a:pt x="1720" y="1612"/>
                  </a:lnTo>
                  <a:lnTo>
                    <a:pt x="1735" y="1612"/>
                  </a:lnTo>
                  <a:lnTo>
                    <a:pt x="1735" y="1652"/>
                  </a:lnTo>
                  <a:lnTo>
                    <a:pt x="1781" y="1652"/>
                  </a:lnTo>
                  <a:lnTo>
                    <a:pt x="1781" y="1689"/>
                  </a:lnTo>
                  <a:lnTo>
                    <a:pt x="1785" y="1689"/>
                  </a:lnTo>
                  <a:lnTo>
                    <a:pt x="1785" y="1728"/>
                  </a:lnTo>
                  <a:lnTo>
                    <a:pt x="1820" y="1728"/>
                  </a:lnTo>
                  <a:lnTo>
                    <a:pt x="1820" y="1767"/>
                  </a:lnTo>
                  <a:lnTo>
                    <a:pt x="1900" y="1767"/>
                  </a:lnTo>
                  <a:lnTo>
                    <a:pt x="1900" y="1804"/>
                  </a:lnTo>
                  <a:lnTo>
                    <a:pt x="2070" y="1804"/>
                  </a:lnTo>
                  <a:lnTo>
                    <a:pt x="2070" y="1844"/>
                  </a:lnTo>
                  <a:lnTo>
                    <a:pt x="2151" y="1844"/>
                  </a:lnTo>
                  <a:lnTo>
                    <a:pt x="2151" y="1883"/>
                  </a:lnTo>
                  <a:lnTo>
                    <a:pt x="2186" y="1883"/>
                  </a:lnTo>
                  <a:lnTo>
                    <a:pt x="2186" y="1920"/>
                  </a:lnTo>
                  <a:lnTo>
                    <a:pt x="2310" y="1920"/>
                  </a:lnTo>
                  <a:lnTo>
                    <a:pt x="2310" y="1959"/>
                  </a:lnTo>
                  <a:lnTo>
                    <a:pt x="2391" y="1959"/>
                  </a:lnTo>
                  <a:lnTo>
                    <a:pt x="2391" y="1999"/>
                  </a:lnTo>
                  <a:lnTo>
                    <a:pt x="2445" y="1999"/>
                  </a:lnTo>
                  <a:lnTo>
                    <a:pt x="2445" y="2036"/>
                  </a:lnTo>
                  <a:lnTo>
                    <a:pt x="2495" y="2036"/>
                  </a:lnTo>
                  <a:lnTo>
                    <a:pt x="2495" y="2075"/>
                  </a:lnTo>
                  <a:lnTo>
                    <a:pt x="2783" y="2075"/>
                  </a:lnTo>
                  <a:lnTo>
                    <a:pt x="2783" y="2114"/>
                  </a:lnTo>
                  <a:lnTo>
                    <a:pt x="2877" y="2114"/>
                  </a:lnTo>
                  <a:lnTo>
                    <a:pt x="2877" y="2151"/>
                  </a:lnTo>
                  <a:lnTo>
                    <a:pt x="3027" y="2151"/>
                  </a:lnTo>
                  <a:lnTo>
                    <a:pt x="3027" y="2230"/>
                  </a:lnTo>
                  <a:lnTo>
                    <a:pt x="3119" y="2230"/>
                  </a:lnTo>
                  <a:lnTo>
                    <a:pt x="3199" y="2230"/>
                  </a:lnTo>
                  <a:lnTo>
                    <a:pt x="3199" y="2271"/>
                  </a:lnTo>
                  <a:lnTo>
                    <a:pt x="3249" y="2271"/>
                  </a:lnTo>
                  <a:lnTo>
                    <a:pt x="3249" y="2313"/>
                  </a:lnTo>
                  <a:lnTo>
                    <a:pt x="3293" y="2313"/>
                  </a:lnTo>
                  <a:lnTo>
                    <a:pt x="3470" y="2313"/>
                  </a:lnTo>
                  <a:lnTo>
                    <a:pt x="3470" y="2361"/>
                  </a:lnTo>
                  <a:lnTo>
                    <a:pt x="3528" y="2361"/>
                  </a:lnTo>
                  <a:lnTo>
                    <a:pt x="3570" y="2361"/>
                  </a:lnTo>
                  <a:lnTo>
                    <a:pt x="3570" y="2415"/>
                  </a:lnTo>
                  <a:lnTo>
                    <a:pt x="3644" y="2415"/>
                  </a:lnTo>
                  <a:lnTo>
                    <a:pt x="3790" y="2415"/>
                  </a:lnTo>
                  <a:lnTo>
                    <a:pt x="3936" y="2415"/>
                  </a:lnTo>
                  <a:lnTo>
                    <a:pt x="3990" y="2415"/>
                  </a:lnTo>
                  <a:lnTo>
                    <a:pt x="3990" y="2555"/>
                  </a:lnTo>
                  <a:lnTo>
                    <a:pt x="4045" y="2555"/>
                  </a:lnTo>
                  <a:lnTo>
                    <a:pt x="4045" y="2692"/>
                  </a:lnTo>
                </a:path>
              </a:pathLst>
            </a:custGeom>
            <a:noFill/>
            <a:ln w="3175" cap="flat">
              <a:solidFill>
                <a:srgbClr val="90EE9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defTabSz="609570" eaLnBrk="0" fontAlgn="base" hangingPunct="0">
                <a:spcBef>
                  <a:spcPct val="0"/>
                </a:spcBef>
                <a:spcAft>
                  <a:spcPct val="0"/>
                </a:spcAft>
                <a:defRPr/>
              </a:pPr>
              <a:endParaRPr lang="en-GB" sz="2400" dirty="0">
                <a:solidFill>
                  <a:srgbClr val="000000"/>
                </a:solidFill>
                <a:latin typeface="Arial Narrow" panose="020B0606020202030204" pitchFamily="34" charset="0"/>
                <a:ea typeface="MS PGothic" panose="020B0600070205080204" pitchFamily="34" charset="-128"/>
              </a:endParaRPr>
            </a:p>
          </p:txBody>
        </p:sp>
        <p:sp>
          <p:nvSpPr>
            <p:cNvPr id="104" name="Line 12">
              <a:extLst>
                <a:ext uri="{FF2B5EF4-FFF2-40B4-BE49-F238E27FC236}">
                  <a16:creationId xmlns:a16="http://schemas.microsoft.com/office/drawing/2014/main" id="{50D0778F-0D18-41D3-9C8D-4655C9F7561F}"/>
                </a:ext>
              </a:extLst>
            </p:cNvPr>
            <p:cNvSpPr>
              <a:spLocks noChangeShapeType="1"/>
            </p:cNvSpPr>
            <p:nvPr/>
          </p:nvSpPr>
          <p:spPr bwMode="auto">
            <a:xfrm>
              <a:off x="6673850" y="8312150"/>
              <a:ext cx="0" cy="79375"/>
            </a:xfrm>
            <a:prstGeom prst="line">
              <a:avLst/>
            </a:prstGeom>
            <a:noFill/>
            <a:ln w="3175" cap="flat">
              <a:solidFill>
                <a:srgbClr val="90EE9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70" eaLnBrk="0" fontAlgn="base" hangingPunct="0">
                <a:spcBef>
                  <a:spcPct val="0"/>
                </a:spcBef>
                <a:spcAft>
                  <a:spcPct val="0"/>
                </a:spcAft>
                <a:defRPr/>
              </a:pPr>
              <a:endParaRPr lang="en-GB" sz="2400" dirty="0">
                <a:solidFill>
                  <a:srgbClr val="000000"/>
                </a:solidFill>
                <a:latin typeface="Arial Narrow" panose="020B0606020202030204" pitchFamily="34" charset="0"/>
                <a:ea typeface="MS PGothic" panose="020B0600070205080204" pitchFamily="34" charset="-128"/>
              </a:endParaRPr>
            </a:p>
          </p:txBody>
        </p:sp>
        <p:sp>
          <p:nvSpPr>
            <p:cNvPr id="105" name="Line 13">
              <a:extLst>
                <a:ext uri="{FF2B5EF4-FFF2-40B4-BE49-F238E27FC236}">
                  <a16:creationId xmlns:a16="http://schemas.microsoft.com/office/drawing/2014/main" id="{4A4DA2BF-6754-4D3A-BB8F-C5ED1FFB9820}"/>
                </a:ext>
              </a:extLst>
            </p:cNvPr>
            <p:cNvSpPr>
              <a:spLocks noChangeShapeType="1"/>
            </p:cNvSpPr>
            <p:nvPr/>
          </p:nvSpPr>
          <p:spPr bwMode="auto">
            <a:xfrm>
              <a:off x="6442075" y="8312150"/>
              <a:ext cx="0" cy="79375"/>
            </a:xfrm>
            <a:prstGeom prst="line">
              <a:avLst/>
            </a:prstGeom>
            <a:noFill/>
            <a:ln w="3175" cap="flat">
              <a:solidFill>
                <a:srgbClr val="90EE9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70" eaLnBrk="0" fontAlgn="base" hangingPunct="0">
                <a:spcBef>
                  <a:spcPct val="0"/>
                </a:spcBef>
                <a:spcAft>
                  <a:spcPct val="0"/>
                </a:spcAft>
                <a:defRPr/>
              </a:pPr>
              <a:endParaRPr lang="en-GB" sz="2400" dirty="0">
                <a:solidFill>
                  <a:srgbClr val="000000"/>
                </a:solidFill>
                <a:latin typeface="Arial Narrow" panose="020B0606020202030204" pitchFamily="34" charset="0"/>
                <a:ea typeface="MS PGothic" panose="020B0600070205080204" pitchFamily="34" charset="-128"/>
              </a:endParaRPr>
            </a:p>
          </p:txBody>
        </p:sp>
        <p:sp>
          <p:nvSpPr>
            <p:cNvPr id="106" name="Line 14">
              <a:extLst>
                <a:ext uri="{FF2B5EF4-FFF2-40B4-BE49-F238E27FC236}">
                  <a16:creationId xmlns:a16="http://schemas.microsoft.com/office/drawing/2014/main" id="{4A3B9D2F-0AD0-455D-A320-E567C6EC6160}"/>
                </a:ext>
              </a:extLst>
            </p:cNvPr>
            <p:cNvSpPr>
              <a:spLocks noChangeShapeType="1"/>
            </p:cNvSpPr>
            <p:nvPr/>
          </p:nvSpPr>
          <p:spPr bwMode="auto">
            <a:xfrm>
              <a:off x="6210300" y="8312150"/>
              <a:ext cx="0" cy="79375"/>
            </a:xfrm>
            <a:prstGeom prst="line">
              <a:avLst/>
            </a:prstGeom>
            <a:noFill/>
            <a:ln w="3175" cap="flat">
              <a:solidFill>
                <a:srgbClr val="90EE9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70" eaLnBrk="0" fontAlgn="base" hangingPunct="0">
                <a:spcBef>
                  <a:spcPct val="0"/>
                </a:spcBef>
                <a:spcAft>
                  <a:spcPct val="0"/>
                </a:spcAft>
                <a:defRPr/>
              </a:pPr>
              <a:endParaRPr lang="en-GB" sz="2400" dirty="0">
                <a:solidFill>
                  <a:srgbClr val="000000"/>
                </a:solidFill>
                <a:latin typeface="Arial Narrow" panose="020B0606020202030204" pitchFamily="34" charset="0"/>
                <a:ea typeface="MS PGothic" panose="020B0600070205080204" pitchFamily="34" charset="-128"/>
              </a:endParaRPr>
            </a:p>
          </p:txBody>
        </p:sp>
        <p:sp>
          <p:nvSpPr>
            <p:cNvPr id="107" name="Line 15">
              <a:extLst>
                <a:ext uri="{FF2B5EF4-FFF2-40B4-BE49-F238E27FC236}">
                  <a16:creationId xmlns:a16="http://schemas.microsoft.com/office/drawing/2014/main" id="{4EA5FC46-3A93-439E-ACD0-F72AD36709B6}"/>
                </a:ext>
              </a:extLst>
            </p:cNvPr>
            <p:cNvSpPr>
              <a:spLocks noChangeShapeType="1"/>
            </p:cNvSpPr>
            <p:nvPr/>
          </p:nvSpPr>
          <p:spPr bwMode="auto">
            <a:xfrm>
              <a:off x="6026150" y="8226425"/>
              <a:ext cx="0" cy="76200"/>
            </a:xfrm>
            <a:prstGeom prst="line">
              <a:avLst/>
            </a:prstGeom>
            <a:noFill/>
            <a:ln w="3175" cap="flat">
              <a:solidFill>
                <a:srgbClr val="90EE9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70" eaLnBrk="0" fontAlgn="base" hangingPunct="0">
                <a:spcBef>
                  <a:spcPct val="0"/>
                </a:spcBef>
                <a:spcAft>
                  <a:spcPct val="0"/>
                </a:spcAft>
                <a:defRPr/>
              </a:pPr>
              <a:endParaRPr lang="en-GB" sz="2400" dirty="0">
                <a:solidFill>
                  <a:srgbClr val="000000"/>
                </a:solidFill>
                <a:latin typeface="Arial Narrow" panose="020B0606020202030204" pitchFamily="34" charset="0"/>
                <a:ea typeface="MS PGothic" panose="020B0600070205080204" pitchFamily="34" charset="-128"/>
              </a:endParaRPr>
            </a:p>
          </p:txBody>
        </p:sp>
        <p:sp>
          <p:nvSpPr>
            <p:cNvPr id="108" name="Line 16">
              <a:extLst>
                <a:ext uri="{FF2B5EF4-FFF2-40B4-BE49-F238E27FC236}">
                  <a16:creationId xmlns:a16="http://schemas.microsoft.com/office/drawing/2014/main" id="{1EDB6749-F251-4338-A9CA-6053B9A6D46A}"/>
                </a:ext>
              </a:extLst>
            </p:cNvPr>
            <p:cNvSpPr>
              <a:spLocks noChangeShapeType="1"/>
            </p:cNvSpPr>
            <p:nvPr/>
          </p:nvSpPr>
          <p:spPr bwMode="auto">
            <a:xfrm>
              <a:off x="5653088" y="8150225"/>
              <a:ext cx="0" cy="79375"/>
            </a:xfrm>
            <a:prstGeom prst="line">
              <a:avLst/>
            </a:prstGeom>
            <a:noFill/>
            <a:ln w="3175" cap="flat">
              <a:solidFill>
                <a:srgbClr val="90EE9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70" eaLnBrk="0" fontAlgn="base" hangingPunct="0">
                <a:spcBef>
                  <a:spcPct val="0"/>
                </a:spcBef>
                <a:spcAft>
                  <a:spcPct val="0"/>
                </a:spcAft>
                <a:defRPr/>
              </a:pPr>
              <a:endParaRPr lang="en-GB" sz="2400" dirty="0">
                <a:solidFill>
                  <a:srgbClr val="000000"/>
                </a:solidFill>
                <a:latin typeface="Arial Narrow" panose="020B0606020202030204" pitchFamily="34" charset="0"/>
                <a:ea typeface="MS PGothic" panose="020B0600070205080204" pitchFamily="34" charset="-128"/>
              </a:endParaRPr>
            </a:p>
          </p:txBody>
        </p:sp>
        <p:sp>
          <p:nvSpPr>
            <p:cNvPr id="109" name="Line 17">
              <a:extLst>
                <a:ext uri="{FF2B5EF4-FFF2-40B4-BE49-F238E27FC236}">
                  <a16:creationId xmlns:a16="http://schemas.microsoft.com/office/drawing/2014/main" id="{22EB383A-8850-45E9-973D-926D11CC1C04}"/>
                </a:ext>
              </a:extLst>
            </p:cNvPr>
            <p:cNvSpPr>
              <a:spLocks noChangeShapeType="1"/>
            </p:cNvSpPr>
            <p:nvPr/>
          </p:nvSpPr>
          <p:spPr bwMode="auto">
            <a:xfrm>
              <a:off x="5376863" y="8015288"/>
              <a:ext cx="0" cy="79375"/>
            </a:xfrm>
            <a:prstGeom prst="line">
              <a:avLst/>
            </a:prstGeom>
            <a:noFill/>
            <a:ln w="3175" cap="flat">
              <a:solidFill>
                <a:srgbClr val="90EE9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70" eaLnBrk="0" fontAlgn="base" hangingPunct="0">
                <a:spcBef>
                  <a:spcPct val="0"/>
                </a:spcBef>
                <a:spcAft>
                  <a:spcPct val="0"/>
                </a:spcAft>
                <a:defRPr/>
              </a:pPr>
              <a:endParaRPr lang="en-GB" sz="2400" dirty="0">
                <a:solidFill>
                  <a:srgbClr val="000000"/>
                </a:solidFill>
                <a:latin typeface="Arial Narrow" panose="020B0606020202030204" pitchFamily="34" charset="0"/>
                <a:ea typeface="MS PGothic" panose="020B0600070205080204" pitchFamily="34" charset="-128"/>
              </a:endParaRPr>
            </a:p>
          </p:txBody>
        </p:sp>
        <p:sp>
          <p:nvSpPr>
            <p:cNvPr id="110" name="Line 18">
              <a:extLst>
                <a:ext uri="{FF2B5EF4-FFF2-40B4-BE49-F238E27FC236}">
                  <a16:creationId xmlns:a16="http://schemas.microsoft.com/office/drawing/2014/main" id="{00B0DEF3-9043-44B6-A37C-82C1D8BC6CBC}"/>
                </a:ext>
              </a:extLst>
            </p:cNvPr>
            <p:cNvSpPr>
              <a:spLocks noChangeShapeType="1"/>
            </p:cNvSpPr>
            <p:nvPr/>
          </p:nvSpPr>
          <p:spPr bwMode="auto">
            <a:xfrm>
              <a:off x="1325563" y="5140325"/>
              <a:ext cx="0" cy="76200"/>
            </a:xfrm>
            <a:prstGeom prst="line">
              <a:avLst/>
            </a:prstGeom>
            <a:noFill/>
            <a:ln w="3175" cap="flat">
              <a:solidFill>
                <a:srgbClr val="90EE9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70" eaLnBrk="0" fontAlgn="base" hangingPunct="0">
                <a:spcBef>
                  <a:spcPct val="0"/>
                </a:spcBef>
                <a:spcAft>
                  <a:spcPct val="0"/>
                </a:spcAft>
                <a:defRPr/>
              </a:pPr>
              <a:endParaRPr lang="en-GB" sz="2400" dirty="0">
                <a:solidFill>
                  <a:srgbClr val="000000"/>
                </a:solidFill>
                <a:latin typeface="Arial Narrow" panose="020B0606020202030204" pitchFamily="34" charset="0"/>
                <a:ea typeface="MS PGothic" panose="020B0600070205080204" pitchFamily="34" charset="-128"/>
              </a:endParaRPr>
            </a:p>
          </p:txBody>
        </p:sp>
      </p:grpSp>
      <p:sp>
        <p:nvSpPr>
          <p:cNvPr id="156" name="TextBox 155">
            <a:extLst>
              <a:ext uri="{FF2B5EF4-FFF2-40B4-BE49-F238E27FC236}">
                <a16:creationId xmlns:a16="http://schemas.microsoft.com/office/drawing/2014/main" id="{B640C5AA-08C0-4B4D-9349-9AC7BD222723}"/>
              </a:ext>
            </a:extLst>
          </p:cNvPr>
          <p:cNvSpPr txBox="1"/>
          <p:nvPr/>
        </p:nvSpPr>
        <p:spPr>
          <a:xfrm>
            <a:off x="320137" y="6106582"/>
            <a:ext cx="9869113" cy="387927"/>
          </a:xfrm>
          <a:prstGeom prst="rect">
            <a:avLst/>
          </a:prstGeom>
          <a:noFill/>
        </p:spPr>
        <p:txBody>
          <a:bodyPr wrap="square" lIns="0" rIns="0" rtlCol="0" anchor="b">
            <a:spAutoFit/>
          </a:bodyPr>
          <a:lstStyle/>
          <a:p>
            <a:pPr defTabSz="609570" eaLnBrk="0" fontAlgn="base" hangingPunct="0">
              <a:lnSpc>
                <a:spcPct val="90000"/>
              </a:lnSpc>
              <a:spcAft>
                <a:spcPts val="267"/>
              </a:spcAft>
              <a:defRPr/>
            </a:pPr>
            <a:br>
              <a:rPr lang="en-GB" sz="1067" dirty="0">
                <a:solidFill>
                  <a:srgbClr val="000000"/>
                </a:solidFill>
                <a:latin typeface="Arial"/>
                <a:ea typeface="MS PGothic" panose="020B0600070205080204" pitchFamily="34" charset="-128"/>
                <a:cs typeface="Arial" panose="020B0604020202020204" pitchFamily="34" charset="0"/>
              </a:rPr>
            </a:br>
            <a:r>
              <a:rPr lang="en-GB" sz="1067" dirty="0">
                <a:solidFill>
                  <a:srgbClr val="000000"/>
                </a:solidFill>
                <a:latin typeface="Arial"/>
                <a:ea typeface="MS PGothic" panose="020B0600070205080204" pitchFamily="34" charset="-128"/>
                <a:cs typeface="Arial" panose="020B0604020202020204" pitchFamily="34" charset="0"/>
              </a:rPr>
              <a:t>CI, confidence interval; D, durvalumab; EP, platinum-etoposide; HR, hazard ratio; ITT, intent-to-treat; T, tremelimumab; tTMB, tissue tumour mutational burden.</a:t>
            </a:r>
          </a:p>
        </p:txBody>
      </p:sp>
      <p:pic>
        <p:nvPicPr>
          <p:cNvPr id="3" name="Picture 2">
            <a:extLst>
              <a:ext uri="{FF2B5EF4-FFF2-40B4-BE49-F238E27FC236}">
                <a16:creationId xmlns:a16="http://schemas.microsoft.com/office/drawing/2014/main" id="{63FC4CF9-4F68-4D4E-B914-CAF4141BE3A8}"/>
              </a:ext>
            </a:extLst>
          </p:cNvPr>
          <p:cNvPicPr>
            <a:picLocks noChangeAspect="1"/>
          </p:cNvPicPr>
          <p:nvPr/>
        </p:nvPicPr>
        <p:blipFill>
          <a:blip r:embed="rId3"/>
          <a:stretch>
            <a:fillRect/>
          </a:stretch>
        </p:blipFill>
        <p:spPr>
          <a:xfrm>
            <a:off x="472153" y="1276216"/>
            <a:ext cx="11152583" cy="4771549"/>
          </a:xfrm>
          <a:prstGeom prst="rect">
            <a:avLst/>
          </a:prstGeom>
        </p:spPr>
      </p:pic>
      <p:sp>
        <p:nvSpPr>
          <p:cNvPr id="15" name="TextBox 14">
            <a:extLst>
              <a:ext uri="{FF2B5EF4-FFF2-40B4-BE49-F238E27FC236}">
                <a16:creationId xmlns:a16="http://schemas.microsoft.com/office/drawing/2014/main" id="{2542D227-5547-7F40-86C6-C079808418A8}"/>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267539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ítulo 2"/>
          <p:cNvSpPr>
            <a:spLocks noGrp="1"/>
          </p:cNvSpPr>
          <p:nvPr>
            <p:ph type="title"/>
          </p:nvPr>
        </p:nvSpPr>
        <p:spPr>
          <a:xfrm>
            <a:off x="248820" y="24502"/>
            <a:ext cx="12401247" cy="590839"/>
          </a:xfrm>
        </p:spPr>
        <p:txBody>
          <a:bodyPr/>
          <a:lstStyle/>
          <a:p>
            <a:r>
              <a:rPr lang="es-ES" sz="3200" dirty="0">
                <a:solidFill>
                  <a:srgbClr val="18179F"/>
                </a:solidFill>
              </a:rPr>
              <a:t>SCLC-I: a new </a:t>
            </a:r>
            <a:r>
              <a:rPr lang="es-ES" sz="3200" dirty="0" err="1">
                <a:solidFill>
                  <a:srgbClr val="18179F"/>
                </a:solidFill>
              </a:rPr>
              <a:t>subtype</a:t>
            </a:r>
            <a:r>
              <a:rPr lang="es-ES" sz="3200" dirty="0">
                <a:solidFill>
                  <a:srgbClr val="18179F"/>
                </a:solidFill>
              </a:rPr>
              <a:t> </a:t>
            </a:r>
            <a:r>
              <a:rPr lang="es-ES" sz="3200" dirty="0" err="1">
                <a:solidFill>
                  <a:srgbClr val="18179F"/>
                </a:solidFill>
              </a:rPr>
              <a:t>with</a:t>
            </a:r>
            <a:r>
              <a:rPr lang="es-ES" sz="3200" dirty="0">
                <a:solidFill>
                  <a:srgbClr val="18179F"/>
                </a:solidFill>
              </a:rPr>
              <a:t> </a:t>
            </a:r>
            <a:r>
              <a:rPr lang="es-ES" sz="3200" dirty="0" err="1">
                <a:solidFill>
                  <a:srgbClr val="18179F"/>
                </a:solidFill>
              </a:rPr>
              <a:t>therapeutical</a:t>
            </a:r>
            <a:r>
              <a:rPr lang="es-ES" sz="3200" dirty="0">
                <a:solidFill>
                  <a:srgbClr val="18179F"/>
                </a:solidFill>
              </a:rPr>
              <a:t> </a:t>
            </a:r>
            <a:r>
              <a:rPr lang="es-ES" sz="3200" dirty="0" err="1">
                <a:solidFill>
                  <a:srgbClr val="18179F"/>
                </a:solidFill>
              </a:rPr>
              <a:t>implications</a:t>
            </a:r>
            <a:r>
              <a:rPr lang="es-ES" sz="3200" dirty="0">
                <a:solidFill>
                  <a:srgbClr val="18179F"/>
                </a:solidFill>
              </a:rPr>
              <a:t>?</a:t>
            </a:r>
          </a:p>
        </p:txBody>
      </p:sp>
      <p:sp>
        <p:nvSpPr>
          <p:cNvPr id="4" name="Title 1">
            <a:extLst>
              <a:ext uri="{FF2B5EF4-FFF2-40B4-BE49-F238E27FC236}">
                <a16:creationId xmlns:a16="http://schemas.microsoft.com/office/drawing/2014/main" id="{F4A590A6-8D09-4E9C-B16B-8DF63225021D}"/>
              </a:ext>
            </a:extLst>
          </p:cNvPr>
          <p:cNvSpPr txBox="1">
            <a:spLocks/>
          </p:cNvSpPr>
          <p:nvPr/>
        </p:nvSpPr>
        <p:spPr>
          <a:xfrm>
            <a:off x="77227" y="117265"/>
            <a:ext cx="12191999" cy="108001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defTabSz="914354">
              <a:defRPr/>
            </a:pPr>
            <a:endParaRPr lang="en-US" sz="2000" dirty="0">
              <a:solidFill>
                <a:prstClr val="black"/>
              </a:solidFill>
              <a:latin typeface="Calibri Light" panose="020F0302020204030204"/>
            </a:endParaRPr>
          </a:p>
        </p:txBody>
      </p:sp>
      <p:grpSp>
        <p:nvGrpSpPr>
          <p:cNvPr id="6" name="Grupo 5">
            <a:extLst>
              <a:ext uri="{FF2B5EF4-FFF2-40B4-BE49-F238E27FC236}">
                <a16:creationId xmlns:a16="http://schemas.microsoft.com/office/drawing/2014/main" id="{93798D53-B35E-450F-92C5-76EE28532FF9}"/>
              </a:ext>
            </a:extLst>
          </p:cNvPr>
          <p:cNvGrpSpPr/>
          <p:nvPr/>
        </p:nvGrpSpPr>
        <p:grpSpPr>
          <a:xfrm>
            <a:off x="1650049" y="1168191"/>
            <a:ext cx="2479891" cy="2133104"/>
            <a:chOff x="98908" y="1179882"/>
            <a:chExt cx="3363061" cy="2856525"/>
          </a:xfrm>
        </p:grpSpPr>
        <p:pic>
          <p:nvPicPr>
            <p:cNvPr id="2" name="Imagen 1">
              <a:extLst>
                <a:ext uri="{FF2B5EF4-FFF2-40B4-BE49-F238E27FC236}">
                  <a16:creationId xmlns:a16="http://schemas.microsoft.com/office/drawing/2014/main" id="{91705A40-29F4-4A8E-9AD7-C70179A0039E}"/>
                </a:ext>
              </a:extLst>
            </p:cNvPr>
            <p:cNvPicPr>
              <a:picLocks noChangeAspect="1"/>
            </p:cNvPicPr>
            <p:nvPr/>
          </p:nvPicPr>
          <p:blipFill rotWithShape="1">
            <a:blip r:embed="rId3"/>
            <a:srcRect b="10840"/>
            <a:stretch/>
          </p:blipFill>
          <p:spPr>
            <a:xfrm>
              <a:off x="273354" y="1179882"/>
              <a:ext cx="2831353" cy="2488351"/>
            </a:xfrm>
            <a:prstGeom prst="rect">
              <a:avLst/>
            </a:prstGeom>
          </p:spPr>
        </p:pic>
        <p:sp>
          <p:nvSpPr>
            <p:cNvPr id="5" name="CuadroTexto 4">
              <a:extLst>
                <a:ext uri="{FF2B5EF4-FFF2-40B4-BE49-F238E27FC236}">
                  <a16:creationId xmlns:a16="http://schemas.microsoft.com/office/drawing/2014/main" id="{6C395062-4E00-4843-813A-18E9A87731F2}"/>
                </a:ext>
              </a:extLst>
            </p:cNvPr>
            <p:cNvSpPr txBox="1"/>
            <p:nvPr/>
          </p:nvSpPr>
          <p:spPr>
            <a:xfrm rot="19335574">
              <a:off x="98908" y="3590569"/>
              <a:ext cx="1648047" cy="402023"/>
            </a:xfrm>
            <a:prstGeom prst="rect">
              <a:avLst/>
            </a:prstGeom>
            <a:noFill/>
          </p:spPr>
          <p:txBody>
            <a:bodyPr wrap="square" rtlCol="0">
              <a:spAutoFit/>
            </a:bodyPr>
            <a:lstStyle/>
            <a:p>
              <a:pPr defTabSz="914354">
                <a:defRPr/>
              </a:pPr>
              <a:r>
                <a:rPr lang="es-ES" sz="1351" dirty="0">
                  <a:solidFill>
                    <a:prstClr val="black"/>
                  </a:solidFill>
                  <a:latin typeface="Calibri" panose="020F0502020204030204"/>
                </a:rPr>
                <a:t>SCLC-N</a:t>
              </a:r>
              <a:endParaRPr lang="en-US" sz="1351" dirty="0">
                <a:solidFill>
                  <a:prstClr val="black"/>
                </a:solidFill>
                <a:latin typeface="Calibri" panose="020F0502020204030204"/>
              </a:endParaRPr>
            </a:p>
          </p:txBody>
        </p:sp>
        <p:sp>
          <p:nvSpPr>
            <p:cNvPr id="23" name="CuadroTexto 22">
              <a:extLst>
                <a:ext uri="{FF2B5EF4-FFF2-40B4-BE49-F238E27FC236}">
                  <a16:creationId xmlns:a16="http://schemas.microsoft.com/office/drawing/2014/main" id="{E94A167A-D6BA-42E4-BA97-DBADDC6291FA}"/>
                </a:ext>
              </a:extLst>
            </p:cNvPr>
            <p:cNvSpPr txBox="1"/>
            <p:nvPr/>
          </p:nvSpPr>
          <p:spPr>
            <a:xfrm rot="19335574">
              <a:off x="631628" y="3634384"/>
              <a:ext cx="1648047" cy="402023"/>
            </a:xfrm>
            <a:prstGeom prst="rect">
              <a:avLst/>
            </a:prstGeom>
            <a:noFill/>
          </p:spPr>
          <p:txBody>
            <a:bodyPr wrap="square" rtlCol="0">
              <a:spAutoFit/>
            </a:bodyPr>
            <a:lstStyle/>
            <a:p>
              <a:pPr defTabSz="914354">
                <a:defRPr/>
              </a:pPr>
              <a:r>
                <a:rPr lang="es-ES" sz="1351" dirty="0">
                  <a:solidFill>
                    <a:prstClr val="black"/>
                  </a:solidFill>
                  <a:latin typeface="Calibri" panose="020F0502020204030204"/>
                </a:rPr>
                <a:t>SCLC-P</a:t>
              </a:r>
              <a:endParaRPr lang="en-US" sz="1351" dirty="0">
                <a:solidFill>
                  <a:prstClr val="black"/>
                </a:solidFill>
                <a:latin typeface="Calibri" panose="020F0502020204030204"/>
              </a:endParaRPr>
            </a:p>
          </p:txBody>
        </p:sp>
        <p:sp>
          <p:nvSpPr>
            <p:cNvPr id="24" name="CuadroTexto 23">
              <a:extLst>
                <a:ext uri="{FF2B5EF4-FFF2-40B4-BE49-F238E27FC236}">
                  <a16:creationId xmlns:a16="http://schemas.microsoft.com/office/drawing/2014/main" id="{7A623F54-C2D1-46D2-A68C-D9146DF4E1C1}"/>
                </a:ext>
              </a:extLst>
            </p:cNvPr>
            <p:cNvSpPr txBox="1"/>
            <p:nvPr/>
          </p:nvSpPr>
          <p:spPr>
            <a:xfrm rot="19335574">
              <a:off x="1261807" y="3612477"/>
              <a:ext cx="1648047" cy="402023"/>
            </a:xfrm>
            <a:prstGeom prst="rect">
              <a:avLst/>
            </a:prstGeom>
            <a:noFill/>
          </p:spPr>
          <p:txBody>
            <a:bodyPr wrap="square" rtlCol="0">
              <a:spAutoFit/>
            </a:bodyPr>
            <a:lstStyle/>
            <a:p>
              <a:pPr defTabSz="914354">
                <a:defRPr/>
              </a:pPr>
              <a:r>
                <a:rPr lang="es-ES" sz="1351" dirty="0">
                  <a:solidFill>
                    <a:srgbClr val="0070C0"/>
                  </a:solidFill>
                  <a:latin typeface="Calibri" panose="020F0502020204030204"/>
                </a:rPr>
                <a:t>SCLC-I</a:t>
              </a:r>
              <a:endParaRPr lang="en-US" sz="1351" dirty="0">
                <a:solidFill>
                  <a:srgbClr val="0070C0"/>
                </a:solidFill>
                <a:latin typeface="Calibri" panose="020F0502020204030204"/>
              </a:endParaRPr>
            </a:p>
          </p:txBody>
        </p:sp>
        <p:sp>
          <p:nvSpPr>
            <p:cNvPr id="25" name="CuadroTexto 24">
              <a:extLst>
                <a:ext uri="{FF2B5EF4-FFF2-40B4-BE49-F238E27FC236}">
                  <a16:creationId xmlns:a16="http://schemas.microsoft.com/office/drawing/2014/main" id="{B54A1FFC-ABD2-4A27-B980-78A076A6055D}"/>
                </a:ext>
              </a:extLst>
            </p:cNvPr>
            <p:cNvSpPr txBox="1"/>
            <p:nvPr/>
          </p:nvSpPr>
          <p:spPr>
            <a:xfrm rot="19335574">
              <a:off x="1813922" y="3634384"/>
              <a:ext cx="1648047" cy="402023"/>
            </a:xfrm>
            <a:prstGeom prst="rect">
              <a:avLst/>
            </a:prstGeom>
            <a:noFill/>
          </p:spPr>
          <p:txBody>
            <a:bodyPr wrap="square" rtlCol="0">
              <a:spAutoFit/>
            </a:bodyPr>
            <a:lstStyle/>
            <a:p>
              <a:pPr defTabSz="914354">
                <a:defRPr/>
              </a:pPr>
              <a:r>
                <a:rPr lang="es-ES" sz="1351" dirty="0">
                  <a:solidFill>
                    <a:prstClr val="black"/>
                  </a:solidFill>
                  <a:latin typeface="Calibri" panose="020F0502020204030204"/>
                </a:rPr>
                <a:t>SCLC-A</a:t>
              </a:r>
              <a:endParaRPr lang="en-US" sz="1351" dirty="0">
                <a:solidFill>
                  <a:prstClr val="black"/>
                </a:solidFill>
                <a:latin typeface="Calibri" panose="020F0502020204030204"/>
              </a:endParaRPr>
            </a:p>
          </p:txBody>
        </p:sp>
      </p:grpSp>
      <p:sp>
        <p:nvSpPr>
          <p:cNvPr id="7" name="CuadroTexto 6">
            <a:extLst>
              <a:ext uri="{FF2B5EF4-FFF2-40B4-BE49-F238E27FC236}">
                <a16:creationId xmlns:a16="http://schemas.microsoft.com/office/drawing/2014/main" id="{6C665FAF-0085-4E48-860D-5394DEE34EB8}"/>
              </a:ext>
            </a:extLst>
          </p:cNvPr>
          <p:cNvSpPr txBox="1"/>
          <p:nvPr/>
        </p:nvSpPr>
        <p:spPr>
          <a:xfrm>
            <a:off x="135785" y="857226"/>
            <a:ext cx="5757513" cy="338554"/>
          </a:xfrm>
          <a:prstGeom prst="rect">
            <a:avLst/>
          </a:prstGeom>
          <a:noFill/>
        </p:spPr>
        <p:txBody>
          <a:bodyPr wrap="square" rtlCol="0">
            <a:spAutoFit/>
          </a:bodyPr>
          <a:lstStyle/>
          <a:p>
            <a:pPr algn="ctr" defTabSz="914354">
              <a:defRPr/>
            </a:pPr>
            <a:r>
              <a:rPr lang="es-ES" sz="1600" dirty="0">
                <a:solidFill>
                  <a:prstClr val="black"/>
                </a:solidFill>
                <a:latin typeface="Calibri" panose="020F0502020204030204"/>
              </a:rPr>
              <a:t>YAP1 </a:t>
            </a:r>
            <a:r>
              <a:rPr lang="es-ES" sz="1600" dirty="0" err="1">
                <a:solidFill>
                  <a:prstClr val="black"/>
                </a:solidFill>
                <a:latin typeface="Calibri" panose="020F0502020204030204"/>
              </a:rPr>
              <a:t>expression</a:t>
            </a:r>
            <a:r>
              <a:rPr lang="es-ES" sz="1600" dirty="0">
                <a:solidFill>
                  <a:prstClr val="black"/>
                </a:solidFill>
                <a:latin typeface="Calibri" panose="020F0502020204030204"/>
              </a:rPr>
              <a:t> </a:t>
            </a:r>
            <a:r>
              <a:rPr lang="es-ES" sz="1600" dirty="0" err="1">
                <a:solidFill>
                  <a:prstClr val="black"/>
                </a:solidFill>
                <a:latin typeface="Calibri" panose="020F0502020204030204"/>
              </a:rPr>
              <a:t>does</a:t>
            </a:r>
            <a:r>
              <a:rPr lang="es-ES" sz="1600" dirty="0">
                <a:solidFill>
                  <a:prstClr val="black"/>
                </a:solidFill>
                <a:latin typeface="Calibri" panose="020F0502020204030204"/>
              </a:rPr>
              <a:t> </a:t>
            </a:r>
            <a:r>
              <a:rPr lang="es-ES" sz="1600" dirty="0" err="1">
                <a:solidFill>
                  <a:prstClr val="black"/>
                </a:solidFill>
                <a:latin typeface="Calibri" panose="020F0502020204030204"/>
              </a:rPr>
              <a:t>not</a:t>
            </a:r>
            <a:r>
              <a:rPr lang="es-ES" sz="1600" dirty="0">
                <a:solidFill>
                  <a:prstClr val="black"/>
                </a:solidFill>
                <a:latin typeface="Calibri" panose="020F0502020204030204"/>
              </a:rPr>
              <a:t> define a particular </a:t>
            </a:r>
            <a:r>
              <a:rPr lang="es-ES" sz="1600" dirty="0" err="1">
                <a:solidFill>
                  <a:prstClr val="black"/>
                </a:solidFill>
                <a:latin typeface="Calibri" panose="020F0502020204030204"/>
              </a:rPr>
              <a:t>subtype</a:t>
            </a:r>
            <a:endParaRPr lang="en-US" sz="1600" dirty="0">
              <a:solidFill>
                <a:prstClr val="black"/>
              </a:solidFill>
              <a:latin typeface="Calibri" panose="020F0502020204030204"/>
            </a:endParaRPr>
          </a:p>
        </p:txBody>
      </p:sp>
      <p:sp>
        <p:nvSpPr>
          <p:cNvPr id="26" name="CuadroTexto 25">
            <a:extLst>
              <a:ext uri="{FF2B5EF4-FFF2-40B4-BE49-F238E27FC236}">
                <a16:creationId xmlns:a16="http://schemas.microsoft.com/office/drawing/2014/main" id="{88C75ABE-CBD3-491D-915E-16B36D87173E}"/>
              </a:ext>
            </a:extLst>
          </p:cNvPr>
          <p:cNvSpPr txBox="1"/>
          <p:nvPr/>
        </p:nvSpPr>
        <p:spPr>
          <a:xfrm>
            <a:off x="64106" y="3772273"/>
            <a:ext cx="5757513" cy="584775"/>
          </a:xfrm>
          <a:prstGeom prst="rect">
            <a:avLst/>
          </a:prstGeom>
          <a:noFill/>
        </p:spPr>
        <p:txBody>
          <a:bodyPr wrap="square" rtlCol="0">
            <a:spAutoFit/>
          </a:bodyPr>
          <a:lstStyle/>
          <a:p>
            <a:pPr algn="ctr" defTabSz="914354">
              <a:defRPr/>
            </a:pPr>
            <a:r>
              <a:rPr lang="es-ES" sz="1600" dirty="0">
                <a:solidFill>
                  <a:prstClr val="black"/>
                </a:solidFill>
                <a:latin typeface="Calibri" panose="020F0502020204030204"/>
              </a:rPr>
              <a:t>SCLC-I </a:t>
            </a:r>
            <a:r>
              <a:rPr lang="es-ES" sz="1600" dirty="0" err="1">
                <a:solidFill>
                  <a:prstClr val="black"/>
                </a:solidFill>
                <a:latin typeface="Calibri" panose="020F0502020204030204"/>
              </a:rPr>
              <a:t>subtype</a:t>
            </a:r>
            <a:r>
              <a:rPr lang="es-ES" sz="1600" dirty="0">
                <a:solidFill>
                  <a:prstClr val="black"/>
                </a:solidFill>
                <a:latin typeface="Calibri" panose="020F0502020204030204"/>
              </a:rPr>
              <a:t> shows </a:t>
            </a:r>
            <a:r>
              <a:rPr lang="es-ES" sz="1600" dirty="0" err="1">
                <a:solidFill>
                  <a:prstClr val="black"/>
                </a:solidFill>
                <a:latin typeface="Calibri" panose="020F0502020204030204"/>
              </a:rPr>
              <a:t>Notch</a:t>
            </a:r>
            <a:r>
              <a:rPr lang="es-ES" sz="1600" dirty="0">
                <a:solidFill>
                  <a:prstClr val="black"/>
                </a:solidFill>
                <a:latin typeface="Calibri" panose="020F0502020204030204"/>
              </a:rPr>
              <a:t> </a:t>
            </a:r>
            <a:r>
              <a:rPr lang="es-ES" sz="1600" dirty="0" err="1">
                <a:solidFill>
                  <a:prstClr val="black"/>
                </a:solidFill>
                <a:latin typeface="Calibri" panose="020F0502020204030204"/>
              </a:rPr>
              <a:t>activation</a:t>
            </a:r>
            <a:r>
              <a:rPr lang="es-ES" sz="1600" dirty="0">
                <a:solidFill>
                  <a:prstClr val="black"/>
                </a:solidFill>
                <a:latin typeface="Calibri" panose="020F0502020204030204"/>
              </a:rPr>
              <a:t> and </a:t>
            </a:r>
            <a:r>
              <a:rPr lang="es-ES" sz="1600">
                <a:solidFill>
                  <a:prstClr val="black"/>
                </a:solidFill>
                <a:latin typeface="Calibri" panose="020F0502020204030204"/>
              </a:rPr>
              <a:t>an </a:t>
            </a:r>
            <a:r>
              <a:rPr lang="es-ES" sz="1600" dirty="0">
                <a:solidFill>
                  <a:prstClr val="black"/>
                </a:solidFill>
                <a:latin typeface="Calibri" panose="020F0502020204030204"/>
              </a:rPr>
              <a:t>EMT </a:t>
            </a:r>
            <a:r>
              <a:rPr lang="es-ES" sz="1600" dirty="0" err="1">
                <a:solidFill>
                  <a:prstClr val="black"/>
                </a:solidFill>
                <a:latin typeface="Calibri" panose="020F0502020204030204"/>
              </a:rPr>
              <a:t>phenotype</a:t>
            </a:r>
            <a:r>
              <a:rPr lang="es-ES" sz="1600" dirty="0">
                <a:solidFill>
                  <a:prstClr val="black"/>
                </a:solidFill>
                <a:latin typeface="Calibri" panose="020F0502020204030204"/>
              </a:rPr>
              <a:t> Notch y un fenotipo EMT</a:t>
            </a:r>
            <a:endParaRPr lang="en-US" sz="1600" dirty="0">
              <a:solidFill>
                <a:prstClr val="black"/>
              </a:solidFill>
              <a:latin typeface="Calibri" panose="020F0502020204030204"/>
            </a:endParaRPr>
          </a:p>
        </p:txBody>
      </p:sp>
      <p:pic>
        <p:nvPicPr>
          <p:cNvPr id="34" name="Imagen 33">
            <a:extLst>
              <a:ext uri="{FF2B5EF4-FFF2-40B4-BE49-F238E27FC236}">
                <a16:creationId xmlns:a16="http://schemas.microsoft.com/office/drawing/2014/main" id="{4BCA5237-FF08-4C44-9CD4-1C42B24E82AA}"/>
              </a:ext>
            </a:extLst>
          </p:cNvPr>
          <p:cNvPicPr>
            <a:picLocks noChangeAspect="1"/>
          </p:cNvPicPr>
          <p:nvPr/>
        </p:nvPicPr>
        <p:blipFill>
          <a:blip r:embed="rId4"/>
          <a:stretch>
            <a:fillRect/>
          </a:stretch>
        </p:blipFill>
        <p:spPr>
          <a:xfrm>
            <a:off x="7185321" y="1056832"/>
            <a:ext cx="3803208" cy="2717299"/>
          </a:xfrm>
          <a:prstGeom prst="rect">
            <a:avLst/>
          </a:prstGeom>
        </p:spPr>
      </p:pic>
      <p:grpSp>
        <p:nvGrpSpPr>
          <p:cNvPr id="44" name="Grupo 43">
            <a:extLst>
              <a:ext uri="{FF2B5EF4-FFF2-40B4-BE49-F238E27FC236}">
                <a16:creationId xmlns:a16="http://schemas.microsoft.com/office/drawing/2014/main" id="{1CD46169-8335-4DF3-8F85-7A56F7D7C6F4}"/>
              </a:ext>
            </a:extLst>
          </p:cNvPr>
          <p:cNvGrpSpPr/>
          <p:nvPr/>
        </p:nvGrpSpPr>
        <p:grpSpPr>
          <a:xfrm>
            <a:off x="526907" y="4023856"/>
            <a:ext cx="4804359" cy="2323400"/>
            <a:chOff x="1003088" y="3824182"/>
            <a:chExt cx="4804358" cy="2323400"/>
          </a:xfrm>
        </p:grpSpPr>
        <p:grpSp>
          <p:nvGrpSpPr>
            <p:cNvPr id="29" name="Grupo 28">
              <a:extLst>
                <a:ext uri="{FF2B5EF4-FFF2-40B4-BE49-F238E27FC236}">
                  <a16:creationId xmlns:a16="http://schemas.microsoft.com/office/drawing/2014/main" id="{736DED86-6CA5-4914-9EF3-8C4827CA79F2}"/>
                </a:ext>
              </a:extLst>
            </p:cNvPr>
            <p:cNvGrpSpPr/>
            <p:nvPr/>
          </p:nvGrpSpPr>
          <p:grpSpPr>
            <a:xfrm>
              <a:off x="1018014" y="3824182"/>
              <a:ext cx="4617057" cy="2228170"/>
              <a:chOff x="3501749" y="3602386"/>
              <a:chExt cx="4617057" cy="2228170"/>
            </a:xfrm>
          </p:grpSpPr>
          <p:pic>
            <p:nvPicPr>
              <p:cNvPr id="8" name="Imagen 7">
                <a:extLst>
                  <a:ext uri="{FF2B5EF4-FFF2-40B4-BE49-F238E27FC236}">
                    <a16:creationId xmlns:a16="http://schemas.microsoft.com/office/drawing/2014/main" id="{7E8161BF-8893-4C51-8452-B39A7FDCEC92}"/>
                  </a:ext>
                </a:extLst>
              </p:cNvPr>
              <p:cNvPicPr>
                <a:picLocks noChangeAspect="1"/>
              </p:cNvPicPr>
              <p:nvPr/>
            </p:nvPicPr>
            <p:blipFill>
              <a:blip r:embed="rId5"/>
              <a:stretch>
                <a:fillRect/>
              </a:stretch>
            </p:blipFill>
            <p:spPr>
              <a:xfrm>
                <a:off x="3501749" y="3602386"/>
                <a:ext cx="2372481" cy="2228170"/>
              </a:xfrm>
              <a:prstGeom prst="rect">
                <a:avLst/>
              </a:prstGeom>
            </p:spPr>
          </p:pic>
          <p:sp>
            <p:nvSpPr>
              <p:cNvPr id="27" name="Rectángulo 26">
                <a:extLst>
                  <a:ext uri="{FF2B5EF4-FFF2-40B4-BE49-F238E27FC236}">
                    <a16:creationId xmlns:a16="http://schemas.microsoft.com/office/drawing/2014/main" id="{C47AB01F-A6F9-4813-B892-0D1F77D7260B}"/>
                  </a:ext>
                </a:extLst>
              </p:cNvPr>
              <p:cNvSpPr/>
              <p:nvPr/>
            </p:nvSpPr>
            <p:spPr>
              <a:xfrm>
                <a:off x="6368902" y="3642370"/>
                <a:ext cx="1488558" cy="185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sz="1351">
                  <a:solidFill>
                    <a:prstClr val="white"/>
                  </a:solidFill>
                  <a:latin typeface="Calibri" panose="020F0502020204030204"/>
                </a:endParaRPr>
              </a:p>
            </p:txBody>
          </p:sp>
          <p:pic>
            <p:nvPicPr>
              <p:cNvPr id="28" name="Imagen 27">
                <a:extLst>
                  <a:ext uri="{FF2B5EF4-FFF2-40B4-BE49-F238E27FC236}">
                    <a16:creationId xmlns:a16="http://schemas.microsoft.com/office/drawing/2014/main" id="{ECC7AA5F-C638-4ED6-8131-408E1372CB1F}"/>
                  </a:ext>
                </a:extLst>
              </p:cNvPr>
              <p:cNvPicPr>
                <a:picLocks noChangeAspect="1"/>
              </p:cNvPicPr>
              <p:nvPr/>
            </p:nvPicPr>
            <p:blipFill rotWithShape="1">
              <a:blip r:embed="rId6"/>
              <a:srcRect b="9943"/>
              <a:stretch/>
            </p:blipFill>
            <p:spPr>
              <a:xfrm>
                <a:off x="5856893" y="3680681"/>
                <a:ext cx="2261913" cy="1940468"/>
              </a:xfrm>
              <a:prstGeom prst="rect">
                <a:avLst/>
              </a:prstGeom>
            </p:spPr>
          </p:pic>
        </p:grpSp>
        <p:sp>
          <p:nvSpPr>
            <p:cNvPr id="30" name="CuadroTexto 29">
              <a:extLst>
                <a:ext uri="{FF2B5EF4-FFF2-40B4-BE49-F238E27FC236}">
                  <a16:creationId xmlns:a16="http://schemas.microsoft.com/office/drawing/2014/main" id="{55AA1642-C741-446C-A329-AC59F3DD8392}"/>
                </a:ext>
              </a:extLst>
            </p:cNvPr>
            <p:cNvSpPr txBox="1"/>
            <p:nvPr/>
          </p:nvSpPr>
          <p:spPr>
            <a:xfrm rot="19335574">
              <a:off x="3404954" y="5847372"/>
              <a:ext cx="1215254" cy="300210"/>
            </a:xfrm>
            <a:prstGeom prst="rect">
              <a:avLst/>
            </a:prstGeom>
            <a:noFill/>
          </p:spPr>
          <p:txBody>
            <a:bodyPr wrap="square" rtlCol="0">
              <a:spAutoFit/>
            </a:bodyPr>
            <a:lstStyle/>
            <a:p>
              <a:pPr defTabSz="914354">
                <a:defRPr/>
              </a:pPr>
              <a:r>
                <a:rPr lang="es-ES" sz="1351" dirty="0">
                  <a:solidFill>
                    <a:prstClr val="black"/>
                  </a:solidFill>
                  <a:latin typeface="Calibri" panose="020F0502020204030204"/>
                </a:rPr>
                <a:t>SCLC-N</a:t>
              </a:r>
              <a:endParaRPr lang="en-US" sz="1351" dirty="0">
                <a:solidFill>
                  <a:prstClr val="black"/>
                </a:solidFill>
                <a:latin typeface="Calibri" panose="020F0502020204030204"/>
              </a:endParaRPr>
            </a:p>
          </p:txBody>
        </p:sp>
        <p:sp>
          <p:nvSpPr>
            <p:cNvPr id="31" name="CuadroTexto 30">
              <a:extLst>
                <a:ext uri="{FF2B5EF4-FFF2-40B4-BE49-F238E27FC236}">
                  <a16:creationId xmlns:a16="http://schemas.microsoft.com/office/drawing/2014/main" id="{02116790-8003-4E76-A20D-001EB59ED2CC}"/>
                </a:ext>
              </a:extLst>
            </p:cNvPr>
            <p:cNvSpPr txBox="1"/>
            <p:nvPr/>
          </p:nvSpPr>
          <p:spPr>
            <a:xfrm rot="19335574">
              <a:off x="3788448" y="5802079"/>
              <a:ext cx="1215254" cy="300210"/>
            </a:xfrm>
            <a:prstGeom prst="rect">
              <a:avLst/>
            </a:prstGeom>
            <a:noFill/>
          </p:spPr>
          <p:txBody>
            <a:bodyPr wrap="square" rtlCol="0">
              <a:spAutoFit/>
            </a:bodyPr>
            <a:lstStyle/>
            <a:p>
              <a:pPr defTabSz="914354">
                <a:defRPr/>
              </a:pPr>
              <a:r>
                <a:rPr lang="es-ES" sz="1351" dirty="0">
                  <a:solidFill>
                    <a:prstClr val="black"/>
                  </a:solidFill>
                  <a:latin typeface="Calibri" panose="020F0502020204030204"/>
                </a:rPr>
                <a:t>SCLC-P</a:t>
              </a:r>
              <a:endParaRPr lang="en-US" sz="1351" dirty="0">
                <a:solidFill>
                  <a:prstClr val="black"/>
                </a:solidFill>
                <a:latin typeface="Calibri" panose="020F0502020204030204"/>
              </a:endParaRPr>
            </a:p>
          </p:txBody>
        </p:sp>
        <p:sp>
          <p:nvSpPr>
            <p:cNvPr id="32" name="CuadroTexto 31">
              <a:extLst>
                <a:ext uri="{FF2B5EF4-FFF2-40B4-BE49-F238E27FC236}">
                  <a16:creationId xmlns:a16="http://schemas.microsoft.com/office/drawing/2014/main" id="{D4D9BE50-896C-4629-979E-7FFE2288DE38}"/>
                </a:ext>
              </a:extLst>
            </p:cNvPr>
            <p:cNvSpPr txBox="1"/>
            <p:nvPr/>
          </p:nvSpPr>
          <p:spPr>
            <a:xfrm rot="19335574">
              <a:off x="4276768" y="5776156"/>
              <a:ext cx="1215254" cy="300210"/>
            </a:xfrm>
            <a:prstGeom prst="rect">
              <a:avLst/>
            </a:prstGeom>
            <a:noFill/>
          </p:spPr>
          <p:txBody>
            <a:bodyPr wrap="square" rtlCol="0">
              <a:spAutoFit/>
            </a:bodyPr>
            <a:lstStyle/>
            <a:p>
              <a:pPr defTabSz="914354">
                <a:defRPr/>
              </a:pPr>
              <a:r>
                <a:rPr lang="es-ES" sz="1351" dirty="0">
                  <a:solidFill>
                    <a:srgbClr val="0070C0"/>
                  </a:solidFill>
                  <a:latin typeface="Calibri" panose="020F0502020204030204"/>
                </a:rPr>
                <a:t>SCLC-I</a:t>
              </a:r>
              <a:endParaRPr lang="en-US" sz="1351" dirty="0">
                <a:solidFill>
                  <a:srgbClr val="0070C0"/>
                </a:solidFill>
                <a:latin typeface="Calibri" panose="020F0502020204030204"/>
              </a:endParaRPr>
            </a:p>
          </p:txBody>
        </p:sp>
        <p:sp>
          <p:nvSpPr>
            <p:cNvPr id="33" name="CuadroTexto 32">
              <a:extLst>
                <a:ext uri="{FF2B5EF4-FFF2-40B4-BE49-F238E27FC236}">
                  <a16:creationId xmlns:a16="http://schemas.microsoft.com/office/drawing/2014/main" id="{4E45C73E-1C02-442D-B5E1-ABB7D572C022}"/>
                </a:ext>
              </a:extLst>
            </p:cNvPr>
            <p:cNvSpPr txBox="1"/>
            <p:nvPr/>
          </p:nvSpPr>
          <p:spPr>
            <a:xfrm rot="19335574">
              <a:off x="4592192" y="5802079"/>
              <a:ext cx="1215254" cy="300210"/>
            </a:xfrm>
            <a:prstGeom prst="rect">
              <a:avLst/>
            </a:prstGeom>
            <a:noFill/>
          </p:spPr>
          <p:txBody>
            <a:bodyPr wrap="square" rtlCol="0">
              <a:spAutoFit/>
            </a:bodyPr>
            <a:lstStyle/>
            <a:p>
              <a:pPr defTabSz="914354">
                <a:defRPr/>
              </a:pPr>
              <a:r>
                <a:rPr lang="es-ES" sz="1351" dirty="0">
                  <a:solidFill>
                    <a:prstClr val="black"/>
                  </a:solidFill>
                  <a:latin typeface="Calibri" panose="020F0502020204030204"/>
                </a:rPr>
                <a:t>SCLC-A</a:t>
              </a:r>
              <a:endParaRPr lang="en-US" sz="1351" dirty="0">
                <a:solidFill>
                  <a:prstClr val="black"/>
                </a:solidFill>
                <a:latin typeface="Calibri" panose="020F0502020204030204"/>
              </a:endParaRPr>
            </a:p>
          </p:txBody>
        </p:sp>
        <p:sp>
          <p:nvSpPr>
            <p:cNvPr id="39" name="Rectángulo 38">
              <a:extLst>
                <a:ext uri="{FF2B5EF4-FFF2-40B4-BE49-F238E27FC236}">
                  <a16:creationId xmlns:a16="http://schemas.microsoft.com/office/drawing/2014/main" id="{B0CC9D0F-3682-48CA-B349-21C45EBE5B49}"/>
                </a:ext>
              </a:extLst>
            </p:cNvPr>
            <p:cNvSpPr/>
            <p:nvPr/>
          </p:nvSpPr>
          <p:spPr>
            <a:xfrm>
              <a:off x="1568939" y="5810315"/>
              <a:ext cx="1539885" cy="1662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sz="1351">
                <a:solidFill>
                  <a:prstClr val="white"/>
                </a:solidFill>
                <a:latin typeface="Calibri" panose="020F0502020204030204"/>
              </a:endParaRPr>
            </a:p>
          </p:txBody>
        </p:sp>
        <p:sp>
          <p:nvSpPr>
            <p:cNvPr id="40" name="CuadroTexto 39">
              <a:extLst>
                <a:ext uri="{FF2B5EF4-FFF2-40B4-BE49-F238E27FC236}">
                  <a16:creationId xmlns:a16="http://schemas.microsoft.com/office/drawing/2014/main" id="{2EF10B04-1A96-44D5-B3E9-558A1A1C4BFD}"/>
                </a:ext>
              </a:extLst>
            </p:cNvPr>
            <p:cNvSpPr txBox="1"/>
            <p:nvPr/>
          </p:nvSpPr>
          <p:spPr>
            <a:xfrm rot="19335574">
              <a:off x="1003088" y="5826463"/>
              <a:ext cx="1215254" cy="300210"/>
            </a:xfrm>
            <a:prstGeom prst="rect">
              <a:avLst/>
            </a:prstGeom>
            <a:noFill/>
          </p:spPr>
          <p:txBody>
            <a:bodyPr wrap="square" rtlCol="0">
              <a:spAutoFit/>
            </a:bodyPr>
            <a:lstStyle/>
            <a:p>
              <a:pPr defTabSz="914354">
                <a:defRPr/>
              </a:pPr>
              <a:r>
                <a:rPr lang="es-ES" sz="1351" dirty="0">
                  <a:solidFill>
                    <a:prstClr val="black"/>
                  </a:solidFill>
                  <a:latin typeface="Calibri" panose="020F0502020204030204"/>
                </a:rPr>
                <a:t>SCLC-N</a:t>
              </a:r>
              <a:endParaRPr lang="en-US" sz="1351" dirty="0">
                <a:solidFill>
                  <a:prstClr val="black"/>
                </a:solidFill>
                <a:latin typeface="Calibri" panose="020F0502020204030204"/>
              </a:endParaRPr>
            </a:p>
          </p:txBody>
        </p:sp>
        <p:sp>
          <p:nvSpPr>
            <p:cNvPr id="41" name="CuadroTexto 40">
              <a:extLst>
                <a:ext uri="{FF2B5EF4-FFF2-40B4-BE49-F238E27FC236}">
                  <a16:creationId xmlns:a16="http://schemas.microsoft.com/office/drawing/2014/main" id="{737BCDDA-E1ED-4CFF-BB88-5033FCD8BEFA}"/>
                </a:ext>
              </a:extLst>
            </p:cNvPr>
            <p:cNvSpPr txBox="1"/>
            <p:nvPr/>
          </p:nvSpPr>
          <p:spPr>
            <a:xfrm rot="19335574">
              <a:off x="1404943" y="5789479"/>
              <a:ext cx="1215254" cy="300210"/>
            </a:xfrm>
            <a:prstGeom prst="rect">
              <a:avLst/>
            </a:prstGeom>
            <a:noFill/>
          </p:spPr>
          <p:txBody>
            <a:bodyPr wrap="square" rtlCol="0">
              <a:spAutoFit/>
            </a:bodyPr>
            <a:lstStyle/>
            <a:p>
              <a:pPr defTabSz="914354">
                <a:defRPr/>
              </a:pPr>
              <a:r>
                <a:rPr lang="es-ES" sz="1351" dirty="0">
                  <a:solidFill>
                    <a:prstClr val="black"/>
                  </a:solidFill>
                  <a:latin typeface="Calibri" panose="020F0502020204030204"/>
                </a:rPr>
                <a:t>SCLC-P</a:t>
              </a:r>
              <a:endParaRPr lang="en-US" sz="1351" dirty="0">
                <a:solidFill>
                  <a:prstClr val="black"/>
                </a:solidFill>
                <a:latin typeface="Calibri" panose="020F0502020204030204"/>
              </a:endParaRPr>
            </a:p>
          </p:txBody>
        </p:sp>
        <p:sp>
          <p:nvSpPr>
            <p:cNvPr id="42" name="CuadroTexto 41">
              <a:extLst>
                <a:ext uri="{FF2B5EF4-FFF2-40B4-BE49-F238E27FC236}">
                  <a16:creationId xmlns:a16="http://schemas.microsoft.com/office/drawing/2014/main" id="{CC962A28-AA22-42AC-BFF0-250B0EB6FD8E}"/>
                </a:ext>
              </a:extLst>
            </p:cNvPr>
            <p:cNvSpPr txBox="1"/>
            <p:nvPr/>
          </p:nvSpPr>
          <p:spPr>
            <a:xfrm rot="19335574">
              <a:off x="1897609" y="5795987"/>
              <a:ext cx="1215254" cy="300210"/>
            </a:xfrm>
            <a:prstGeom prst="rect">
              <a:avLst/>
            </a:prstGeom>
            <a:noFill/>
          </p:spPr>
          <p:txBody>
            <a:bodyPr wrap="square" rtlCol="0">
              <a:spAutoFit/>
            </a:bodyPr>
            <a:lstStyle/>
            <a:p>
              <a:pPr defTabSz="914354">
                <a:defRPr/>
              </a:pPr>
              <a:r>
                <a:rPr lang="es-ES" sz="1351" dirty="0">
                  <a:solidFill>
                    <a:srgbClr val="0070C0"/>
                  </a:solidFill>
                  <a:latin typeface="Calibri" panose="020F0502020204030204"/>
                </a:rPr>
                <a:t>SCLC-I</a:t>
              </a:r>
              <a:endParaRPr lang="en-US" sz="1351" dirty="0">
                <a:solidFill>
                  <a:srgbClr val="0070C0"/>
                </a:solidFill>
                <a:latin typeface="Calibri" panose="020F0502020204030204"/>
              </a:endParaRPr>
            </a:p>
          </p:txBody>
        </p:sp>
        <p:sp>
          <p:nvSpPr>
            <p:cNvPr id="43" name="CuadroTexto 42">
              <a:extLst>
                <a:ext uri="{FF2B5EF4-FFF2-40B4-BE49-F238E27FC236}">
                  <a16:creationId xmlns:a16="http://schemas.microsoft.com/office/drawing/2014/main" id="{40863C25-1679-41D4-AB0E-00FE2830F6A1}"/>
                </a:ext>
              </a:extLst>
            </p:cNvPr>
            <p:cNvSpPr txBox="1"/>
            <p:nvPr/>
          </p:nvSpPr>
          <p:spPr>
            <a:xfrm rot="19335574">
              <a:off x="2277550" y="5770444"/>
              <a:ext cx="1215254" cy="300210"/>
            </a:xfrm>
            <a:prstGeom prst="rect">
              <a:avLst/>
            </a:prstGeom>
            <a:noFill/>
          </p:spPr>
          <p:txBody>
            <a:bodyPr wrap="square" rtlCol="0">
              <a:spAutoFit/>
            </a:bodyPr>
            <a:lstStyle/>
            <a:p>
              <a:pPr defTabSz="914354">
                <a:defRPr/>
              </a:pPr>
              <a:r>
                <a:rPr lang="es-ES" sz="1351" dirty="0">
                  <a:solidFill>
                    <a:prstClr val="black"/>
                  </a:solidFill>
                  <a:latin typeface="Calibri" panose="020F0502020204030204"/>
                </a:rPr>
                <a:t>SCLC-A</a:t>
              </a:r>
              <a:endParaRPr lang="en-US" sz="1351" dirty="0">
                <a:solidFill>
                  <a:prstClr val="black"/>
                </a:solidFill>
                <a:latin typeface="Calibri" panose="020F0502020204030204"/>
              </a:endParaRPr>
            </a:p>
          </p:txBody>
        </p:sp>
      </p:grpSp>
      <p:sp>
        <p:nvSpPr>
          <p:cNvPr id="45" name="CuadroTexto 44">
            <a:extLst>
              <a:ext uri="{FF2B5EF4-FFF2-40B4-BE49-F238E27FC236}">
                <a16:creationId xmlns:a16="http://schemas.microsoft.com/office/drawing/2014/main" id="{8B21F1D8-9666-4428-9975-E8E11336486F}"/>
              </a:ext>
            </a:extLst>
          </p:cNvPr>
          <p:cNvSpPr txBox="1"/>
          <p:nvPr/>
        </p:nvSpPr>
        <p:spPr>
          <a:xfrm>
            <a:off x="6173226" y="781499"/>
            <a:ext cx="5757513" cy="338554"/>
          </a:xfrm>
          <a:prstGeom prst="rect">
            <a:avLst/>
          </a:prstGeom>
          <a:noFill/>
        </p:spPr>
        <p:txBody>
          <a:bodyPr wrap="square" rtlCol="0">
            <a:spAutoFit/>
          </a:bodyPr>
          <a:lstStyle/>
          <a:p>
            <a:pPr algn="ctr" defTabSz="914354">
              <a:defRPr/>
            </a:pPr>
            <a:r>
              <a:rPr lang="es-ES" sz="1600" dirty="0">
                <a:solidFill>
                  <a:prstClr val="black"/>
                </a:solidFill>
                <a:latin typeface="Calibri" panose="020F0502020204030204"/>
              </a:rPr>
              <a:t>SCLC-I shows </a:t>
            </a:r>
            <a:r>
              <a:rPr lang="es-ES" sz="1600" dirty="0" err="1">
                <a:solidFill>
                  <a:prstClr val="black"/>
                </a:solidFill>
                <a:latin typeface="Calibri" panose="020F0502020204030204"/>
              </a:rPr>
              <a:t>an</a:t>
            </a:r>
            <a:r>
              <a:rPr lang="es-ES" sz="1600" dirty="0">
                <a:solidFill>
                  <a:prstClr val="black"/>
                </a:solidFill>
                <a:latin typeface="Calibri" panose="020F0502020204030204"/>
              </a:rPr>
              <a:t> ¨</a:t>
            </a:r>
            <a:r>
              <a:rPr lang="es-ES" sz="1600" i="1" dirty="0" err="1">
                <a:solidFill>
                  <a:prstClr val="black"/>
                </a:solidFill>
                <a:latin typeface="Calibri" panose="020F0502020204030204"/>
              </a:rPr>
              <a:t>immune</a:t>
            </a:r>
            <a:r>
              <a:rPr lang="es-ES" sz="1600" i="1" dirty="0">
                <a:solidFill>
                  <a:prstClr val="black"/>
                </a:solidFill>
                <a:latin typeface="Calibri" panose="020F0502020204030204"/>
              </a:rPr>
              <a:t> </a:t>
            </a:r>
            <a:r>
              <a:rPr lang="es-ES" sz="1600" i="1" dirty="0" err="1">
                <a:solidFill>
                  <a:prstClr val="black"/>
                </a:solidFill>
                <a:latin typeface="Calibri" panose="020F0502020204030204"/>
              </a:rPr>
              <a:t>hot</a:t>
            </a:r>
            <a:r>
              <a:rPr lang="es-ES" sz="1600" dirty="0">
                <a:solidFill>
                  <a:prstClr val="black"/>
                </a:solidFill>
                <a:latin typeface="Calibri" panose="020F0502020204030204"/>
              </a:rPr>
              <a:t>¨ </a:t>
            </a:r>
            <a:r>
              <a:rPr lang="es-ES" sz="1600" dirty="0" err="1">
                <a:solidFill>
                  <a:prstClr val="black"/>
                </a:solidFill>
                <a:latin typeface="Calibri" panose="020F0502020204030204"/>
              </a:rPr>
              <a:t>phenotype</a:t>
            </a:r>
            <a:r>
              <a:rPr lang="es-ES" sz="1600" dirty="0">
                <a:solidFill>
                  <a:prstClr val="black"/>
                </a:solidFill>
                <a:latin typeface="Calibri" panose="020F0502020204030204"/>
              </a:rPr>
              <a:t>…</a:t>
            </a:r>
            <a:endParaRPr lang="en-US" sz="1600" dirty="0">
              <a:solidFill>
                <a:prstClr val="black"/>
              </a:solidFill>
              <a:latin typeface="Calibri" panose="020F0502020204030204"/>
            </a:endParaRPr>
          </a:p>
        </p:txBody>
      </p:sp>
      <p:pic>
        <p:nvPicPr>
          <p:cNvPr id="46" name="Imagen 45">
            <a:extLst>
              <a:ext uri="{FF2B5EF4-FFF2-40B4-BE49-F238E27FC236}">
                <a16:creationId xmlns:a16="http://schemas.microsoft.com/office/drawing/2014/main" id="{EE2179E9-580E-4247-B8D0-E47205EA9F60}"/>
              </a:ext>
            </a:extLst>
          </p:cNvPr>
          <p:cNvPicPr>
            <a:picLocks noChangeAspect="1"/>
          </p:cNvPicPr>
          <p:nvPr/>
        </p:nvPicPr>
        <p:blipFill>
          <a:blip r:embed="rId7"/>
          <a:stretch>
            <a:fillRect/>
          </a:stretch>
        </p:blipFill>
        <p:spPr>
          <a:xfrm>
            <a:off x="6173224" y="4147529"/>
            <a:ext cx="5180165" cy="1998235"/>
          </a:xfrm>
          <a:prstGeom prst="rect">
            <a:avLst/>
          </a:prstGeom>
        </p:spPr>
      </p:pic>
      <p:sp>
        <p:nvSpPr>
          <p:cNvPr id="47" name="CuadroTexto 46">
            <a:extLst>
              <a:ext uri="{FF2B5EF4-FFF2-40B4-BE49-F238E27FC236}">
                <a16:creationId xmlns:a16="http://schemas.microsoft.com/office/drawing/2014/main" id="{5C931454-C655-4913-9CA1-BBF1B469B1C0}"/>
              </a:ext>
            </a:extLst>
          </p:cNvPr>
          <p:cNvSpPr txBox="1"/>
          <p:nvPr/>
        </p:nvSpPr>
        <p:spPr>
          <a:xfrm>
            <a:off x="6096002" y="3791554"/>
            <a:ext cx="5757513" cy="338554"/>
          </a:xfrm>
          <a:prstGeom prst="rect">
            <a:avLst/>
          </a:prstGeom>
          <a:noFill/>
        </p:spPr>
        <p:txBody>
          <a:bodyPr wrap="square" rtlCol="0">
            <a:spAutoFit/>
          </a:bodyPr>
          <a:lstStyle/>
          <a:p>
            <a:pPr algn="ctr" defTabSz="914354">
              <a:defRPr/>
            </a:pPr>
            <a:r>
              <a:rPr lang="es-ES" sz="1600" dirty="0">
                <a:solidFill>
                  <a:prstClr val="black"/>
                </a:solidFill>
                <a:latin typeface="Calibri" panose="020F0502020204030204"/>
              </a:rPr>
              <a:t>…</a:t>
            </a:r>
            <a:r>
              <a:rPr lang="es-ES" sz="1600" dirty="0" err="1">
                <a:solidFill>
                  <a:prstClr val="black"/>
                </a:solidFill>
                <a:latin typeface="Calibri" panose="020F0502020204030204"/>
              </a:rPr>
              <a:t>correlating</a:t>
            </a:r>
            <a:r>
              <a:rPr lang="es-ES" sz="1600" dirty="0">
                <a:solidFill>
                  <a:prstClr val="black"/>
                </a:solidFill>
                <a:latin typeface="Calibri" panose="020F0502020204030204"/>
              </a:rPr>
              <a:t> </a:t>
            </a:r>
            <a:r>
              <a:rPr lang="es-ES" sz="1600" dirty="0" err="1">
                <a:solidFill>
                  <a:prstClr val="black"/>
                </a:solidFill>
                <a:latin typeface="Calibri" panose="020F0502020204030204"/>
              </a:rPr>
              <a:t>with</a:t>
            </a:r>
            <a:r>
              <a:rPr lang="es-ES" sz="1600" dirty="0">
                <a:solidFill>
                  <a:prstClr val="black"/>
                </a:solidFill>
                <a:latin typeface="Calibri" panose="020F0502020204030204"/>
              </a:rPr>
              <a:t> </a:t>
            </a:r>
            <a:r>
              <a:rPr lang="es-ES" sz="1600" dirty="0" err="1">
                <a:solidFill>
                  <a:prstClr val="black"/>
                </a:solidFill>
                <a:latin typeface="Calibri" panose="020F0502020204030204"/>
              </a:rPr>
              <a:t>better</a:t>
            </a:r>
            <a:r>
              <a:rPr lang="es-ES" sz="1600" dirty="0">
                <a:solidFill>
                  <a:prstClr val="black"/>
                </a:solidFill>
                <a:latin typeface="Calibri" panose="020F0502020204030204"/>
              </a:rPr>
              <a:t> response </a:t>
            </a:r>
            <a:r>
              <a:rPr lang="es-ES" sz="1600" dirty="0" err="1">
                <a:solidFill>
                  <a:prstClr val="black"/>
                </a:solidFill>
                <a:latin typeface="Calibri" panose="020F0502020204030204"/>
              </a:rPr>
              <a:t>to</a:t>
            </a:r>
            <a:r>
              <a:rPr lang="es-ES" sz="1600" dirty="0">
                <a:solidFill>
                  <a:prstClr val="black"/>
                </a:solidFill>
                <a:latin typeface="Calibri" panose="020F0502020204030204"/>
              </a:rPr>
              <a:t> </a:t>
            </a:r>
            <a:r>
              <a:rPr lang="es-ES" sz="1600" dirty="0" err="1">
                <a:solidFill>
                  <a:prstClr val="black"/>
                </a:solidFill>
                <a:latin typeface="Calibri" panose="020F0502020204030204"/>
              </a:rPr>
              <a:t>immunotherapy</a:t>
            </a:r>
            <a:endParaRPr lang="en-US" sz="1600" dirty="0">
              <a:solidFill>
                <a:prstClr val="black"/>
              </a:solidFill>
              <a:latin typeface="Calibri" panose="020F0502020204030204"/>
            </a:endParaRPr>
          </a:p>
        </p:txBody>
      </p:sp>
      <p:sp>
        <p:nvSpPr>
          <p:cNvPr id="48" name="Rectángulo 47">
            <a:extLst>
              <a:ext uri="{FF2B5EF4-FFF2-40B4-BE49-F238E27FC236}">
                <a16:creationId xmlns:a16="http://schemas.microsoft.com/office/drawing/2014/main" id="{35636BB4-9FB5-493C-BE3C-103A3A9A3B76}"/>
              </a:ext>
            </a:extLst>
          </p:cNvPr>
          <p:cNvSpPr/>
          <p:nvPr/>
        </p:nvSpPr>
        <p:spPr>
          <a:xfrm>
            <a:off x="8856921" y="1125411"/>
            <a:ext cx="454488" cy="2455496"/>
          </a:xfrm>
          <a:prstGeom prst="rect">
            <a:avLst/>
          </a:prstGeom>
          <a:noFill/>
          <a:ln w="9525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54">
              <a:defRPr/>
            </a:pPr>
            <a:endParaRPr lang="en-US" sz="1351">
              <a:solidFill>
                <a:prstClr val="white"/>
              </a:solidFill>
              <a:latin typeface="Calibri" panose="020F0502020204030204"/>
            </a:endParaRPr>
          </a:p>
        </p:txBody>
      </p:sp>
      <p:sp>
        <p:nvSpPr>
          <p:cNvPr id="49" name="Text Placeholder 2">
            <a:extLst>
              <a:ext uri="{FF2B5EF4-FFF2-40B4-BE49-F238E27FC236}">
                <a16:creationId xmlns:a16="http://schemas.microsoft.com/office/drawing/2014/main" id="{823FC20F-CFC7-4988-87F2-8BF4B16D2157}"/>
              </a:ext>
            </a:extLst>
          </p:cNvPr>
          <p:cNvSpPr txBox="1">
            <a:spLocks/>
          </p:cNvSpPr>
          <p:nvPr/>
        </p:nvSpPr>
        <p:spPr>
          <a:xfrm>
            <a:off x="8583556" y="6297483"/>
            <a:ext cx="2926593" cy="382013"/>
          </a:xfrm>
          <a:prstGeom prst="rect">
            <a:avLst/>
          </a:prstGeom>
        </p:spPr>
        <p:txBody>
          <a:bodyPr/>
          <a:lstStyle>
            <a:lvl1pPr marL="342900" indent="-342900" algn="l" defTabSz="457200" rtl="0" eaLnBrk="1" latinLnBrk="0" hangingPunct="1">
              <a:spcBef>
                <a:spcPct val="20000"/>
              </a:spcBef>
              <a:buFont typeface="Arial"/>
              <a:buChar char="•"/>
              <a:defRPr sz="2400" b="1" kern="1200">
                <a:solidFill>
                  <a:schemeClr val="tx1"/>
                </a:solidFill>
                <a:latin typeface="Corbel"/>
                <a:ea typeface="+mn-ea"/>
                <a:cs typeface="Corbel"/>
              </a:defRPr>
            </a:lvl1pPr>
            <a:lvl2pPr marL="742950" indent="-285750" algn="l" defTabSz="457200" rtl="0" eaLnBrk="1" latinLnBrk="0" hangingPunct="1">
              <a:spcBef>
                <a:spcPct val="20000"/>
              </a:spcBef>
              <a:buFont typeface="Arial"/>
              <a:buChar char="–"/>
              <a:defRPr sz="2000" b="1" kern="1200">
                <a:solidFill>
                  <a:schemeClr val="accent6"/>
                </a:solidFill>
                <a:latin typeface="Corbel"/>
                <a:ea typeface="+mn-ea"/>
                <a:cs typeface="Corbel"/>
              </a:defRPr>
            </a:lvl2pPr>
            <a:lvl3pPr marL="1143000" indent="-228600" algn="l" defTabSz="457200" rtl="0" eaLnBrk="1" latinLnBrk="0" hangingPunct="1">
              <a:spcBef>
                <a:spcPct val="20000"/>
              </a:spcBef>
              <a:buFont typeface="Arial"/>
              <a:buChar char="•"/>
              <a:defRPr sz="2000" b="1" kern="1200">
                <a:solidFill>
                  <a:schemeClr val="tx1"/>
                </a:solidFill>
                <a:latin typeface="Corbel"/>
                <a:ea typeface="+mn-ea"/>
                <a:cs typeface="Corbel"/>
              </a:defRPr>
            </a:lvl3pPr>
            <a:lvl4pPr marL="1600200" indent="-228600" algn="l" defTabSz="457200" rtl="0" eaLnBrk="1" latinLnBrk="0" hangingPunct="1">
              <a:spcBef>
                <a:spcPct val="20000"/>
              </a:spcBef>
              <a:buFont typeface="Arial"/>
              <a:buChar char="–"/>
              <a:defRPr sz="2000" b="1" kern="1200">
                <a:solidFill>
                  <a:schemeClr val="accent1"/>
                </a:solidFill>
                <a:latin typeface="Corbel"/>
                <a:ea typeface="+mn-ea"/>
                <a:cs typeface="Corbel"/>
              </a:defRPr>
            </a:lvl4pPr>
            <a:lvl5pPr marL="2057400" indent="-228600" algn="l" defTabSz="457200" rtl="0" eaLnBrk="1" latinLnBrk="0" hangingPunct="1">
              <a:spcBef>
                <a:spcPct val="20000"/>
              </a:spcBef>
              <a:buFont typeface="Arial"/>
              <a:buChar char="»"/>
              <a:defRPr sz="2000" b="1" kern="1200">
                <a:solidFill>
                  <a:schemeClr val="tx1"/>
                </a:solidFill>
                <a:latin typeface="Corbel"/>
                <a:ea typeface="+mn-ea"/>
                <a:cs typeface="Corbe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defTabSz="457178">
              <a:buNone/>
              <a:defRPr/>
            </a:pPr>
            <a:r>
              <a:rPr lang="en-US" sz="1400" b="0" dirty="0">
                <a:solidFill>
                  <a:prstClr val="black"/>
                </a:solidFill>
                <a:latin typeface="Arial" panose="020B0604020202020204" pitchFamily="34" charset="0"/>
                <a:cs typeface="Arial" panose="020B0604020202020204" pitchFamily="34" charset="0"/>
              </a:rPr>
              <a:t>Gay et al., </a:t>
            </a:r>
            <a:r>
              <a:rPr lang="en-US" sz="1400" b="0" i="1" dirty="0">
                <a:solidFill>
                  <a:prstClr val="black"/>
                </a:solidFill>
                <a:latin typeface="Arial" panose="020B0604020202020204" pitchFamily="34" charset="0"/>
                <a:cs typeface="Arial" panose="020B0604020202020204" pitchFamily="34" charset="0"/>
              </a:rPr>
              <a:t>Cancer Cell 2021</a:t>
            </a:r>
            <a:endParaRPr lang="en-US" sz="1400" b="0" dirty="0">
              <a:solidFill>
                <a:prstClr val="black"/>
              </a:solidFill>
              <a:latin typeface="Arial" panose="020B0604020202020204" pitchFamily="34" charset="0"/>
              <a:cs typeface="Arial" panose="020B0604020202020204" pitchFamily="34" charset="0"/>
            </a:endParaRPr>
          </a:p>
        </p:txBody>
      </p:sp>
      <p:sp>
        <p:nvSpPr>
          <p:cNvPr id="35" name="TextBox 34">
            <a:extLst>
              <a:ext uri="{FF2B5EF4-FFF2-40B4-BE49-F238E27FC236}">
                <a16:creationId xmlns:a16="http://schemas.microsoft.com/office/drawing/2014/main" id="{46A046D4-F326-0946-81DC-FCDFD1966CA1}"/>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86911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5" nodeType="click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par>
                                <p:cTn id="19" presetID="26" presetClass="emph" presetSubtype="0" fill="hold" grpId="0" nodeType="withEffect">
                                  <p:stCondLst>
                                    <p:cond delay="0"/>
                                  </p:stCondLst>
                                  <p:childTnLst>
                                    <p:animEffect transition="out" filter="fade">
                                      <p:cBhvr>
                                        <p:cTn id="20" dur="500" tmFilter="0, 0; .2, .5; .8, .5; 1, 0"/>
                                        <p:tgtEl>
                                          <p:spTgt spid="48"/>
                                        </p:tgtEl>
                                      </p:cBhvr>
                                    </p:animEffect>
                                    <p:animScale>
                                      <p:cBhvr>
                                        <p:cTn id="21" dur="250" autoRev="1" fill="hold"/>
                                        <p:tgtEl>
                                          <p:spTgt spid="48"/>
                                        </p:tgtEl>
                                      </p:cBhvr>
                                      <p:by x="105000" y="105000"/>
                                    </p:animScale>
                                  </p:childTnLst>
                                </p:cTn>
                              </p:par>
                            </p:childTnLst>
                          </p:cTn>
                        </p:par>
                        <p:par>
                          <p:cTn id="22" fill="hold">
                            <p:stCondLst>
                              <p:cond delay="500"/>
                            </p:stCondLst>
                            <p:childTnLst>
                              <p:par>
                                <p:cTn id="23" presetID="26" presetClass="emph" presetSubtype="0" fill="hold" grpId="1" nodeType="afterEffect">
                                  <p:stCondLst>
                                    <p:cond delay="0"/>
                                  </p:stCondLst>
                                  <p:childTnLst>
                                    <p:animEffect transition="out" filter="fade">
                                      <p:cBhvr>
                                        <p:cTn id="24" dur="500" tmFilter="0, 0; .2, .5; .8, .5; 1, 0"/>
                                        <p:tgtEl>
                                          <p:spTgt spid="48"/>
                                        </p:tgtEl>
                                      </p:cBhvr>
                                    </p:animEffect>
                                    <p:animScale>
                                      <p:cBhvr>
                                        <p:cTn id="25" dur="250" autoRev="1" fill="hold"/>
                                        <p:tgtEl>
                                          <p:spTgt spid="48"/>
                                        </p:tgtEl>
                                      </p:cBhvr>
                                      <p:by x="105000" y="105000"/>
                                    </p:animScale>
                                  </p:childTnLst>
                                </p:cTn>
                              </p:par>
                            </p:childTnLst>
                          </p:cTn>
                        </p:par>
                        <p:par>
                          <p:cTn id="26" fill="hold">
                            <p:stCondLst>
                              <p:cond delay="1000"/>
                            </p:stCondLst>
                            <p:childTnLst>
                              <p:par>
                                <p:cTn id="27" presetID="26" presetClass="emph" presetSubtype="0" fill="hold" grpId="2" nodeType="afterEffect">
                                  <p:stCondLst>
                                    <p:cond delay="0"/>
                                  </p:stCondLst>
                                  <p:childTnLst>
                                    <p:animEffect transition="out" filter="fade">
                                      <p:cBhvr>
                                        <p:cTn id="28" dur="500" tmFilter="0, 0; .2, .5; .8, .5; 1, 0"/>
                                        <p:tgtEl>
                                          <p:spTgt spid="48"/>
                                        </p:tgtEl>
                                      </p:cBhvr>
                                    </p:animEffect>
                                    <p:animScale>
                                      <p:cBhvr>
                                        <p:cTn id="29" dur="250" autoRev="1" fill="hold"/>
                                        <p:tgtEl>
                                          <p:spTgt spid="48"/>
                                        </p:tgtEl>
                                      </p:cBhvr>
                                      <p:by x="105000" y="105000"/>
                                    </p:animScale>
                                  </p:childTnLst>
                                </p:cTn>
                              </p:par>
                            </p:childTnLst>
                          </p:cTn>
                        </p:par>
                        <p:par>
                          <p:cTn id="30" fill="hold">
                            <p:stCondLst>
                              <p:cond delay="1500"/>
                            </p:stCondLst>
                            <p:childTnLst>
                              <p:par>
                                <p:cTn id="31" presetID="26" presetClass="emph" presetSubtype="0" fill="hold" grpId="3" nodeType="afterEffect">
                                  <p:stCondLst>
                                    <p:cond delay="0"/>
                                  </p:stCondLst>
                                  <p:childTnLst>
                                    <p:animEffect transition="out" filter="fade">
                                      <p:cBhvr>
                                        <p:cTn id="32" dur="500" tmFilter="0, 0; .2, .5; .8, .5; 1, 0"/>
                                        <p:tgtEl>
                                          <p:spTgt spid="48"/>
                                        </p:tgtEl>
                                      </p:cBhvr>
                                    </p:animEffect>
                                    <p:animScale>
                                      <p:cBhvr>
                                        <p:cTn id="33" dur="250" autoRev="1" fill="hold"/>
                                        <p:tgtEl>
                                          <p:spTgt spid="48"/>
                                        </p:tgtEl>
                                      </p:cBhvr>
                                      <p:by x="105000" y="105000"/>
                                    </p:animScale>
                                  </p:childTnLst>
                                </p:cTn>
                              </p:par>
                            </p:childTnLst>
                          </p:cTn>
                        </p:par>
                        <p:par>
                          <p:cTn id="34" fill="hold">
                            <p:stCondLst>
                              <p:cond delay="2000"/>
                            </p:stCondLst>
                            <p:childTnLst>
                              <p:par>
                                <p:cTn id="35" presetID="26" presetClass="emph" presetSubtype="0" fill="hold" grpId="4" nodeType="afterEffect">
                                  <p:stCondLst>
                                    <p:cond delay="0"/>
                                  </p:stCondLst>
                                  <p:childTnLst>
                                    <p:animEffect transition="out" filter="fade">
                                      <p:cBhvr>
                                        <p:cTn id="36" dur="500" tmFilter="0, 0; .2, .5; .8, .5; 1, 0"/>
                                        <p:tgtEl>
                                          <p:spTgt spid="48"/>
                                        </p:tgtEl>
                                      </p:cBhvr>
                                    </p:animEffect>
                                    <p:animScale>
                                      <p:cBhvr>
                                        <p:cTn id="37" dur="250" autoRev="1" fill="hold"/>
                                        <p:tgtEl>
                                          <p:spTgt spid="48"/>
                                        </p:tgtEl>
                                      </p:cBhvr>
                                      <p:by x="105000" y="105000"/>
                                    </p:animScale>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47"/>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5" grpId="0"/>
      <p:bldP spid="47" grpId="0"/>
      <p:bldP spid="48" grpId="0" animBg="1"/>
      <p:bldP spid="48" grpId="1" animBg="1"/>
      <p:bldP spid="48" grpId="2" animBg="1"/>
      <p:bldP spid="48" grpId="3" animBg="1"/>
      <p:bldP spid="48" grpId="4" animBg="1"/>
      <p:bldP spid="48" grpId="5"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a:xfrm>
            <a:off x="1964070" y="255894"/>
            <a:ext cx="8258605" cy="865188"/>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000" b="1" dirty="0">
                <a:ln w="11430"/>
                <a:solidFill>
                  <a:srgbClr val="C00000"/>
                </a:solidFill>
              </a:rPr>
              <a:t>Clinical Case</a:t>
            </a:r>
          </a:p>
        </p:txBody>
      </p:sp>
      <p:sp>
        <p:nvSpPr>
          <p:cNvPr id="4" name="Título 5"/>
          <p:cNvSpPr txBox="1">
            <a:spLocks/>
          </p:cNvSpPr>
          <p:nvPr/>
        </p:nvSpPr>
        <p:spPr bwMode="auto">
          <a:xfrm>
            <a:off x="2246313" y="2541034"/>
            <a:ext cx="7772400" cy="10223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b="1" kern="1200">
                <a:solidFill>
                  <a:srgbClr val="00B0F0"/>
                </a:solidFill>
                <a:latin typeface="Arial" pitchFamily="34" charset="0"/>
                <a:ea typeface="+mj-ea"/>
                <a:cs typeface="Arial" pitchFamily="34" charset="0"/>
              </a:defRPr>
            </a:lvl1pPr>
            <a:lvl2pPr algn="l" rtl="0" eaLnBrk="0" fontAlgn="base" hangingPunct="0">
              <a:spcBef>
                <a:spcPct val="0"/>
              </a:spcBef>
              <a:spcAft>
                <a:spcPct val="0"/>
              </a:spcAft>
              <a:defRPr sz="3600" b="1">
                <a:solidFill>
                  <a:srgbClr val="00B0F0"/>
                </a:solidFill>
                <a:latin typeface="Arial" charset="0"/>
                <a:cs typeface="Arial" charset="0"/>
              </a:defRPr>
            </a:lvl2pPr>
            <a:lvl3pPr algn="l" rtl="0" eaLnBrk="0" fontAlgn="base" hangingPunct="0">
              <a:spcBef>
                <a:spcPct val="0"/>
              </a:spcBef>
              <a:spcAft>
                <a:spcPct val="0"/>
              </a:spcAft>
              <a:defRPr sz="3600" b="1">
                <a:solidFill>
                  <a:srgbClr val="00B0F0"/>
                </a:solidFill>
                <a:latin typeface="Arial" charset="0"/>
                <a:cs typeface="Arial" charset="0"/>
              </a:defRPr>
            </a:lvl3pPr>
            <a:lvl4pPr algn="l" rtl="0" eaLnBrk="0" fontAlgn="base" hangingPunct="0">
              <a:spcBef>
                <a:spcPct val="0"/>
              </a:spcBef>
              <a:spcAft>
                <a:spcPct val="0"/>
              </a:spcAft>
              <a:defRPr sz="3600" b="1">
                <a:solidFill>
                  <a:srgbClr val="00B0F0"/>
                </a:solidFill>
                <a:latin typeface="Arial" charset="0"/>
                <a:cs typeface="Arial" charset="0"/>
              </a:defRPr>
            </a:lvl4pPr>
            <a:lvl5pPr algn="l" rtl="0" eaLnBrk="0" fontAlgn="base" hangingPunct="0">
              <a:spcBef>
                <a:spcPct val="0"/>
              </a:spcBef>
              <a:spcAft>
                <a:spcPct val="0"/>
              </a:spcAft>
              <a:defRPr sz="3600" b="1">
                <a:solidFill>
                  <a:srgbClr val="00B0F0"/>
                </a:solidFill>
                <a:latin typeface="Arial" charset="0"/>
                <a:cs typeface="Arial" charset="0"/>
              </a:defRPr>
            </a:lvl5pPr>
            <a:lvl6pPr marL="457200" algn="l" rtl="0" eaLnBrk="1" fontAlgn="base" hangingPunct="1">
              <a:spcBef>
                <a:spcPct val="0"/>
              </a:spcBef>
              <a:spcAft>
                <a:spcPct val="0"/>
              </a:spcAft>
              <a:defRPr sz="3600" b="1">
                <a:solidFill>
                  <a:srgbClr val="00B0F0"/>
                </a:solidFill>
                <a:latin typeface="Arial" charset="0"/>
                <a:cs typeface="Arial" charset="0"/>
              </a:defRPr>
            </a:lvl6pPr>
            <a:lvl7pPr marL="914400" algn="l" rtl="0" eaLnBrk="1" fontAlgn="base" hangingPunct="1">
              <a:spcBef>
                <a:spcPct val="0"/>
              </a:spcBef>
              <a:spcAft>
                <a:spcPct val="0"/>
              </a:spcAft>
              <a:defRPr sz="3600" b="1">
                <a:solidFill>
                  <a:srgbClr val="00B0F0"/>
                </a:solidFill>
                <a:latin typeface="Arial" charset="0"/>
                <a:cs typeface="Arial" charset="0"/>
              </a:defRPr>
            </a:lvl7pPr>
            <a:lvl8pPr marL="1371600" algn="l" rtl="0" eaLnBrk="1" fontAlgn="base" hangingPunct="1">
              <a:spcBef>
                <a:spcPct val="0"/>
              </a:spcBef>
              <a:spcAft>
                <a:spcPct val="0"/>
              </a:spcAft>
              <a:defRPr sz="3600" b="1">
                <a:solidFill>
                  <a:srgbClr val="00B0F0"/>
                </a:solidFill>
                <a:latin typeface="Arial" charset="0"/>
                <a:cs typeface="Arial" charset="0"/>
              </a:defRPr>
            </a:lvl8pPr>
            <a:lvl9pPr marL="1828800" algn="l" rtl="0" eaLnBrk="1" fontAlgn="base" hangingPunct="1">
              <a:spcBef>
                <a:spcPct val="0"/>
              </a:spcBef>
              <a:spcAft>
                <a:spcPct val="0"/>
              </a:spcAft>
              <a:defRPr sz="3600" b="1">
                <a:solidFill>
                  <a:srgbClr val="00B0F0"/>
                </a:solidFill>
                <a:latin typeface="Arial" charset="0"/>
                <a:cs typeface="Arial" charset="0"/>
              </a:defRPr>
            </a:lvl9pPr>
          </a:lstStyle>
          <a:p>
            <a:pPr marL="457189" indent="-493188" defTabSz="457189" eaLnBrk="1" hangingPunct="1">
              <a:lnSpc>
                <a:spcPct val="150000"/>
              </a:lnSpc>
              <a:buFont typeface="Arial"/>
              <a:buChar char="•"/>
              <a:defRPr/>
            </a:pPr>
            <a:endParaRPr lang="es-ES" dirty="0">
              <a:solidFill>
                <a:srgbClr val="000090"/>
              </a:solidFill>
              <a:latin typeface="Arial" charset="0"/>
              <a:ea typeface="Heiti SC Light" charset="0"/>
              <a:cs typeface="Arial" charset="0"/>
            </a:endParaRPr>
          </a:p>
        </p:txBody>
      </p:sp>
      <p:sp>
        <p:nvSpPr>
          <p:cNvPr id="5" name="Rectangle 3"/>
          <p:cNvSpPr txBox="1">
            <a:spLocks noChangeArrowheads="1"/>
          </p:cNvSpPr>
          <p:nvPr/>
        </p:nvSpPr>
        <p:spPr bwMode="auto">
          <a:xfrm>
            <a:off x="998483" y="936985"/>
            <a:ext cx="10163504" cy="3738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SzPct val="60000"/>
              <a:buBlip>
                <a:blip r:embed="rId2"/>
              </a:buBlip>
              <a:defRPr sz="3200" kern="1200">
                <a:solidFill>
                  <a:schemeClr val="tx1"/>
                </a:solidFill>
                <a:latin typeface="Arial" pitchFamily="34" charset="0"/>
                <a:ea typeface="+mn-ea"/>
                <a:cs typeface="Arial" pitchFamily="34" charset="0"/>
              </a:defRPr>
            </a:lvl1pPr>
            <a:lvl2pPr marL="742950" indent="-285750" algn="l" rtl="0" eaLnBrk="0" fontAlgn="base" hangingPunct="0">
              <a:spcBef>
                <a:spcPct val="0"/>
              </a:spcBef>
              <a:spcAft>
                <a:spcPct val="0"/>
              </a:spcAft>
              <a:buSzPct val="65000"/>
              <a:buBlip>
                <a:blip r:embed="rId2"/>
              </a:buBlip>
              <a:defRPr sz="2400" kern="1200">
                <a:solidFill>
                  <a:schemeClr val="tx1"/>
                </a:solidFill>
                <a:latin typeface="Arial" pitchFamily="34" charset="0"/>
                <a:ea typeface="+mn-ea"/>
                <a:cs typeface="Arial" pitchFamily="34" charset="0"/>
              </a:defRPr>
            </a:lvl2pPr>
            <a:lvl3pPr marL="1143000" indent="-228600" algn="l" rtl="0" eaLnBrk="0" fontAlgn="base" hangingPunct="0">
              <a:spcBef>
                <a:spcPct val="0"/>
              </a:spcBef>
              <a:spcAft>
                <a:spcPct val="0"/>
              </a:spcAft>
              <a:buSzPct val="65000"/>
              <a:buBlip>
                <a:blip r:embed="rId2"/>
              </a:buBlip>
              <a:defRPr sz="2400" kern="1200">
                <a:solidFill>
                  <a:schemeClr val="tx1"/>
                </a:solidFill>
                <a:latin typeface="Arial" pitchFamily="34" charset="0"/>
                <a:ea typeface="+mn-ea"/>
                <a:cs typeface="Arial" pitchFamily="34" charset="0"/>
              </a:defRPr>
            </a:lvl3pPr>
            <a:lvl4pPr marL="1600200" indent="-228600" algn="l" rtl="0" eaLnBrk="0" fontAlgn="base" hangingPunct="0">
              <a:spcBef>
                <a:spcPct val="0"/>
              </a:spcBef>
              <a:spcAft>
                <a:spcPct val="0"/>
              </a:spcAft>
              <a:buSzPct val="65000"/>
              <a:buBlip>
                <a:blip r:embed="rId2"/>
              </a:buBlip>
              <a:defRPr sz="2400"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891" indent="-342891" defTabSz="914377">
              <a:lnSpc>
                <a:spcPct val="90000"/>
              </a:lnSpc>
              <a:buFont typeface="Wingdings" charset="2"/>
              <a:buChar char="Ø"/>
              <a:defRPr/>
            </a:pPr>
            <a:endParaRPr lang="es-ES" sz="2400" dirty="0">
              <a:solidFill>
                <a:prstClr val="black"/>
              </a:solidFill>
              <a:latin typeface="Arial" charset="0"/>
              <a:ea typeface="SimSun" charset="0"/>
              <a:cs typeface="SimSun" charset="0"/>
            </a:endParaRPr>
          </a:p>
          <a:p>
            <a:pPr marL="342891" indent="-342891" defTabSz="914377">
              <a:lnSpc>
                <a:spcPct val="90000"/>
              </a:lnSpc>
              <a:buFont typeface="Wingdings" charset="2"/>
              <a:buChar char="Ø"/>
              <a:defRPr/>
            </a:pPr>
            <a:r>
              <a:rPr lang="es-ES" sz="2400" dirty="0">
                <a:solidFill>
                  <a:prstClr val="black"/>
                </a:solidFill>
                <a:latin typeface="Arial" charset="0"/>
                <a:ea typeface="SimSun" charset="0"/>
                <a:cs typeface="SimSun" charset="0"/>
              </a:rPr>
              <a:t>  63 yo </a:t>
            </a:r>
            <a:r>
              <a:rPr lang="es-ES" sz="2400" dirty="0" err="1">
                <a:solidFill>
                  <a:prstClr val="black"/>
                </a:solidFill>
                <a:latin typeface="Arial" charset="0"/>
                <a:ea typeface="SimSun" charset="0"/>
                <a:cs typeface="SimSun" charset="0"/>
              </a:rPr>
              <a:t>male</a:t>
            </a:r>
            <a:endParaRPr lang="es-ES" sz="2400" dirty="0">
              <a:solidFill>
                <a:prstClr val="black"/>
              </a:solidFill>
              <a:latin typeface="Arial" charset="0"/>
              <a:ea typeface="SimSun" charset="0"/>
              <a:cs typeface="SimSun" charset="0"/>
            </a:endParaRPr>
          </a:p>
          <a:p>
            <a:pPr marL="342891" indent="-342891" defTabSz="914377">
              <a:lnSpc>
                <a:spcPct val="90000"/>
              </a:lnSpc>
              <a:buFont typeface="Wingdings" charset="2"/>
              <a:buChar char="Ø"/>
              <a:defRPr/>
            </a:pPr>
            <a:r>
              <a:rPr lang="es-ES" sz="2400" dirty="0">
                <a:solidFill>
                  <a:prstClr val="black"/>
                </a:solidFill>
                <a:latin typeface="Arial" charset="0"/>
                <a:ea typeface="SimSun" charset="0"/>
                <a:cs typeface="SimSun" charset="0"/>
              </a:rPr>
              <a:t>  PMH </a:t>
            </a:r>
          </a:p>
          <a:p>
            <a:pPr marL="533387" lvl="1" indent="0" defTabSz="914377">
              <a:lnSpc>
                <a:spcPct val="90000"/>
              </a:lnSpc>
              <a:buNone/>
              <a:defRPr/>
            </a:pPr>
            <a:r>
              <a:rPr lang="es-ES" dirty="0">
                <a:solidFill>
                  <a:prstClr val="black"/>
                </a:solidFill>
                <a:latin typeface="Arial" charset="0"/>
                <a:ea typeface="SimSun" charset="0"/>
                <a:cs typeface="SimSun" charset="0"/>
              </a:rPr>
              <a:t> - Prior </a:t>
            </a:r>
            <a:r>
              <a:rPr lang="es-ES" dirty="0" err="1">
                <a:solidFill>
                  <a:prstClr val="black"/>
                </a:solidFill>
                <a:latin typeface="Arial" charset="0"/>
                <a:ea typeface="SimSun" charset="0"/>
                <a:cs typeface="SimSun" charset="0"/>
              </a:rPr>
              <a:t>smoker</a:t>
            </a:r>
            <a:r>
              <a:rPr lang="es-ES" dirty="0">
                <a:solidFill>
                  <a:prstClr val="black"/>
                </a:solidFill>
                <a:latin typeface="Arial" charset="0"/>
                <a:ea typeface="SimSun" charset="0"/>
                <a:cs typeface="SimSun" charset="0"/>
              </a:rPr>
              <a:t> (38 y/p)</a:t>
            </a:r>
          </a:p>
          <a:p>
            <a:pPr marL="533387" lvl="1" indent="0" defTabSz="914377">
              <a:lnSpc>
                <a:spcPct val="90000"/>
              </a:lnSpc>
              <a:buNone/>
              <a:defRPr/>
            </a:pPr>
            <a:r>
              <a:rPr lang="es-ES" dirty="0">
                <a:solidFill>
                  <a:prstClr val="black"/>
                </a:solidFill>
                <a:latin typeface="Arial" charset="0"/>
                <a:ea typeface="SimSun" charset="0"/>
                <a:cs typeface="SimSun" charset="0"/>
              </a:rPr>
              <a:t> - HBP and </a:t>
            </a:r>
            <a:r>
              <a:rPr lang="es-ES" dirty="0" err="1">
                <a:solidFill>
                  <a:prstClr val="black"/>
                </a:solidFill>
                <a:latin typeface="Arial" charset="0"/>
                <a:ea typeface="SimSun" charset="0"/>
                <a:cs typeface="SimSun" charset="0"/>
              </a:rPr>
              <a:t>dyslipemia</a:t>
            </a:r>
            <a:endParaRPr lang="es-ES" dirty="0">
              <a:solidFill>
                <a:prstClr val="black"/>
              </a:solidFill>
              <a:latin typeface="Arial" charset="0"/>
              <a:ea typeface="SimSun" charset="0"/>
              <a:cs typeface="SimSun" charset="0"/>
            </a:endParaRPr>
          </a:p>
          <a:p>
            <a:pPr marL="533387" lvl="1" indent="0" defTabSz="914377">
              <a:lnSpc>
                <a:spcPct val="90000"/>
              </a:lnSpc>
              <a:buNone/>
              <a:defRPr/>
            </a:pPr>
            <a:r>
              <a:rPr lang="es-ES" dirty="0">
                <a:solidFill>
                  <a:prstClr val="black"/>
                </a:solidFill>
                <a:latin typeface="Arial" charset="0"/>
                <a:ea typeface="SimSun" charset="0"/>
                <a:cs typeface="SimSun" charset="0"/>
              </a:rPr>
              <a:t> - AF (</a:t>
            </a:r>
            <a:r>
              <a:rPr lang="es-ES" dirty="0" err="1">
                <a:solidFill>
                  <a:prstClr val="black"/>
                </a:solidFill>
                <a:latin typeface="Arial" charset="0"/>
                <a:ea typeface="SimSun" charset="0"/>
                <a:cs typeface="SimSun" charset="0"/>
              </a:rPr>
              <a:t>Cardioverted</a:t>
            </a:r>
            <a:r>
              <a:rPr lang="es-ES" dirty="0">
                <a:solidFill>
                  <a:prstClr val="black"/>
                </a:solidFill>
                <a:latin typeface="Arial" charset="0"/>
                <a:ea typeface="SimSun" charset="0"/>
                <a:cs typeface="SimSun" charset="0"/>
              </a:rPr>
              <a:t>, </a:t>
            </a:r>
            <a:r>
              <a:rPr lang="es-ES" dirty="0" err="1">
                <a:solidFill>
                  <a:prstClr val="black"/>
                </a:solidFill>
                <a:latin typeface="Arial" charset="0"/>
                <a:ea typeface="SimSun" charset="0"/>
                <a:cs typeface="SimSun" charset="0"/>
              </a:rPr>
              <a:t>flecainide</a:t>
            </a:r>
            <a:r>
              <a:rPr lang="es-ES" dirty="0">
                <a:solidFill>
                  <a:prstClr val="black"/>
                </a:solidFill>
                <a:latin typeface="Arial" charset="0"/>
                <a:ea typeface="SimSun" charset="0"/>
                <a:cs typeface="SimSun" charset="0"/>
              </a:rPr>
              <a:t>)</a:t>
            </a:r>
          </a:p>
          <a:p>
            <a:pPr marL="533387" lvl="1" indent="0" defTabSz="914377">
              <a:lnSpc>
                <a:spcPct val="90000"/>
              </a:lnSpc>
              <a:buNone/>
              <a:defRPr/>
            </a:pPr>
            <a:r>
              <a:rPr lang="es-ES" dirty="0">
                <a:solidFill>
                  <a:prstClr val="black"/>
                </a:solidFill>
                <a:latin typeface="Arial" charset="0"/>
                <a:ea typeface="SimSun" charset="0"/>
                <a:cs typeface="SimSun" charset="0"/>
              </a:rPr>
              <a:t> - CAD – 3 </a:t>
            </a:r>
            <a:r>
              <a:rPr lang="es-ES" dirty="0" err="1">
                <a:solidFill>
                  <a:prstClr val="black"/>
                </a:solidFill>
                <a:latin typeface="Arial" charset="0"/>
                <a:ea typeface="SimSun" charset="0"/>
                <a:cs typeface="SimSun" charset="0"/>
              </a:rPr>
              <a:t>vessel</a:t>
            </a:r>
            <a:r>
              <a:rPr lang="es-ES" dirty="0">
                <a:solidFill>
                  <a:prstClr val="black"/>
                </a:solidFill>
                <a:latin typeface="Arial" charset="0"/>
                <a:ea typeface="SimSun" charset="0"/>
                <a:cs typeface="SimSun" charset="0"/>
              </a:rPr>
              <a:t> re-</a:t>
            </a:r>
            <a:r>
              <a:rPr lang="es-ES" dirty="0" err="1">
                <a:solidFill>
                  <a:prstClr val="black"/>
                </a:solidFill>
                <a:latin typeface="Arial" charset="0"/>
                <a:ea typeface="SimSun" charset="0"/>
                <a:cs typeface="SimSun" charset="0"/>
              </a:rPr>
              <a:t>vascularization</a:t>
            </a:r>
            <a:r>
              <a:rPr lang="es-ES" dirty="0">
                <a:solidFill>
                  <a:prstClr val="black"/>
                </a:solidFill>
                <a:latin typeface="Arial" charset="0"/>
                <a:ea typeface="SimSun" charset="0"/>
                <a:cs typeface="SimSun" charset="0"/>
              </a:rPr>
              <a:t> </a:t>
            </a:r>
            <a:r>
              <a:rPr lang="es-ES" dirty="0" err="1">
                <a:solidFill>
                  <a:prstClr val="black"/>
                </a:solidFill>
                <a:latin typeface="Arial" charset="0"/>
                <a:ea typeface="SimSun" charset="0"/>
                <a:cs typeface="SimSun" charset="0"/>
              </a:rPr>
              <a:t>surgery</a:t>
            </a:r>
            <a:r>
              <a:rPr lang="es-ES" dirty="0">
                <a:solidFill>
                  <a:prstClr val="black"/>
                </a:solidFill>
                <a:latin typeface="Arial" charset="0"/>
                <a:ea typeface="SimSun" charset="0"/>
                <a:cs typeface="SimSun" charset="0"/>
              </a:rPr>
              <a:t> in </a:t>
            </a:r>
            <a:r>
              <a:rPr lang="es-ES" dirty="0" err="1">
                <a:solidFill>
                  <a:prstClr val="black"/>
                </a:solidFill>
                <a:latin typeface="Arial" charset="0"/>
                <a:ea typeface="SimSun" charset="0"/>
                <a:cs typeface="SimSun" charset="0"/>
              </a:rPr>
              <a:t>Aug</a:t>
            </a:r>
            <a:r>
              <a:rPr lang="es-ES" dirty="0">
                <a:solidFill>
                  <a:prstClr val="black"/>
                </a:solidFill>
                <a:latin typeface="Arial" charset="0"/>
                <a:ea typeface="SimSun" charset="0"/>
                <a:cs typeface="SimSun" charset="0"/>
              </a:rPr>
              <a:t> 2009</a:t>
            </a:r>
          </a:p>
          <a:p>
            <a:pPr marL="342891" indent="-342891" defTabSz="914377">
              <a:lnSpc>
                <a:spcPct val="90000"/>
              </a:lnSpc>
              <a:buFont typeface="Wingdings" charset="2"/>
              <a:buChar char="Ø"/>
              <a:defRPr/>
            </a:pPr>
            <a:r>
              <a:rPr lang="es-ES" sz="2400" dirty="0">
                <a:solidFill>
                  <a:prstClr val="black"/>
                </a:solidFill>
                <a:latin typeface="Arial" charset="0"/>
                <a:ea typeface="SimSun" charset="0"/>
                <a:cs typeface="SimSun" charset="0"/>
              </a:rPr>
              <a:t>  </a:t>
            </a:r>
            <a:r>
              <a:rPr lang="es-ES" sz="2400" dirty="0" err="1">
                <a:solidFill>
                  <a:prstClr val="black"/>
                </a:solidFill>
                <a:latin typeface="Arial" charset="0"/>
                <a:ea typeface="SimSun" charset="0"/>
                <a:cs typeface="SimSun" charset="0"/>
              </a:rPr>
              <a:t>Jan</a:t>
            </a:r>
            <a:r>
              <a:rPr lang="es-ES" sz="2400" dirty="0">
                <a:solidFill>
                  <a:prstClr val="black"/>
                </a:solidFill>
                <a:latin typeface="Arial" charset="0"/>
                <a:ea typeface="SimSun" charset="0"/>
                <a:cs typeface="SimSun" charset="0"/>
              </a:rPr>
              <a:t> 2018: </a:t>
            </a:r>
          </a:p>
          <a:p>
            <a:pPr marL="0" indent="0" defTabSz="914377">
              <a:lnSpc>
                <a:spcPct val="90000"/>
              </a:lnSpc>
              <a:buNone/>
              <a:defRPr/>
            </a:pPr>
            <a:r>
              <a:rPr lang="es-ES" sz="2400" dirty="0">
                <a:solidFill>
                  <a:prstClr val="black"/>
                </a:solidFill>
                <a:latin typeface="Arial" charset="0"/>
                <a:ea typeface="SimSun" charset="0"/>
                <a:cs typeface="SimSun" charset="0"/>
              </a:rPr>
              <a:t>       - Cervical </a:t>
            </a:r>
            <a:r>
              <a:rPr lang="es-ES" sz="2400" dirty="0" err="1">
                <a:solidFill>
                  <a:prstClr val="black"/>
                </a:solidFill>
                <a:latin typeface="Arial" charset="0"/>
                <a:ea typeface="SimSun" charset="0"/>
                <a:cs typeface="SimSun" charset="0"/>
              </a:rPr>
              <a:t>pain</a:t>
            </a:r>
            <a:r>
              <a:rPr lang="es-ES" sz="2400" dirty="0">
                <a:solidFill>
                  <a:prstClr val="black"/>
                </a:solidFill>
                <a:latin typeface="Arial" charset="0"/>
                <a:ea typeface="SimSun" charset="0"/>
                <a:cs typeface="SimSun" charset="0"/>
              </a:rPr>
              <a:t> (2 </a:t>
            </a:r>
            <a:r>
              <a:rPr lang="es-ES" sz="2400" dirty="0" err="1">
                <a:solidFill>
                  <a:prstClr val="black"/>
                </a:solidFill>
                <a:latin typeface="Arial" charset="0"/>
                <a:ea typeface="SimSun" charset="0"/>
                <a:cs typeface="SimSun" charset="0"/>
              </a:rPr>
              <a:t>months</a:t>
            </a:r>
            <a:r>
              <a:rPr lang="es-ES" sz="2400" dirty="0">
                <a:solidFill>
                  <a:prstClr val="black"/>
                </a:solidFill>
                <a:latin typeface="Arial" charset="0"/>
                <a:ea typeface="SimSun" charset="0"/>
                <a:cs typeface="SimSun" charset="0"/>
              </a:rPr>
              <a:t>)</a:t>
            </a:r>
          </a:p>
          <a:p>
            <a:pPr marL="0" indent="0" defTabSz="914377">
              <a:lnSpc>
                <a:spcPct val="90000"/>
              </a:lnSpc>
              <a:buNone/>
              <a:defRPr/>
            </a:pPr>
            <a:r>
              <a:rPr lang="es-ES" sz="2400" dirty="0">
                <a:solidFill>
                  <a:prstClr val="black"/>
                </a:solidFill>
                <a:latin typeface="Arial" charset="0"/>
                <a:ea typeface="SimSun" charset="0"/>
                <a:cs typeface="SimSun" charset="0"/>
              </a:rPr>
              <a:t>       - </a:t>
            </a:r>
            <a:r>
              <a:rPr lang="es-ES" sz="2400" dirty="0" err="1">
                <a:solidFill>
                  <a:prstClr val="black"/>
                </a:solidFill>
                <a:latin typeface="Arial" charset="0"/>
                <a:ea typeface="SimSun" charset="0"/>
                <a:cs typeface="SimSun" charset="0"/>
              </a:rPr>
              <a:t>Stage</a:t>
            </a:r>
            <a:r>
              <a:rPr lang="es-ES" sz="2400" dirty="0">
                <a:solidFill>
                  <a:prstClr val="black"/>
                </a:solidFill>
                <a:latin typeface="Arial" charset="0"/>
                <a:ea typeface="SimSun" charset="0"/>
                <a:cs typeface="SimSun" charset="0"/>
              </a:rPr>
              <a:t> IV SCLC of </a:t>
            </a:r>
            <a:r>
              <a:rPr lang="es-ES" sz="2400" dirty="0" err="1">
                <a:solidFill>
                  <a:prstClr val="black"/>
                </a:solidFill>
                <a:latin typeface="Arial" charset="0"/>
                <a:ea typeface="SimSun" charset="0"/>
                <a:cs typeface="SimSun" charset="0"/>
              </a:rPr>
              <a:t>the</a:t>
            </a:r>
            <a:r>
              <a:rPr lang="es-ES" sz="2400" dirty="0">
                <a:solidFill>
                  <a:prstClr val="black"/>
                </a:solidFill>
                <a:latin typeface="Arial" charset="0"/>
                <a:ea typeface="SimSun" charset="0"/>
                <a:cs typeface="SimSun" charset="0"/>
              </a:rPr>
              <a:t> RLL </a:t>
            </a:r>
            <a:r>
              <a:rPr lang="es-ES" sz="2400" dirty="0" err="1">
                <a:solidFill>
                  <a:prstClr val="black"/>
                </a:solidFill>
                <a:latin typeface="Arial" charset="0"/>
                <a:ea typeface="SimSun" charset="0"/>
                <a:cs typeface="SimSun" charset="0"/>
              </a:rPr>
              <a:t>with</a:t>
            </a:r>
            <a:r>
              <a:rPr lang="es-ES" sz="2400" dirty="0">
                <a:solidFill>
                  <a:prstClr val="black"/>
                </a:solidFill>
                <a:latin typeface="Arial" charset="0"/>
                <a:ea typeface="SimSun" charset="0"/>
                <a:cs typeface="SimSun" charset="0"/>
              </a:rPr>
              <a:t> </a:t>
            </a:r>
            <a:r>
              <a:rPr lang="es-ES" sz="2400" dirty="0" err="1">
                <a:solidFill>
                  <a:prstClr val="black"/>
                </a:solidFill>
                <a:latin typeface="Arial" charset="0"/>
                <a:ea typeface="SimSun" charset="0"/>
                <a:cs typeface="SimSun" charset="0"/>
              </a:rPr>
              <a:t>spinal</a:t>
            </a:r>
            <a:r>
              <a:rPr lang="es-ES" sz="2400" dirty="0">
                <a:solidFill>
                  <a:prstClr val="black"/>
                </a:solidFill>
                <a:latin typeface="Arial" charset="0"/>
                <a:ea typeface="SimSun" charset="0"/>
                <a:cs typeface="SimSun" charset="0"/>
              </a:rPr>
              <a:t> </a:t>
            </a:r>
            <a:r>
              <a:rPr lang="es-ES" sz="2400" dirty="0" err="1">
                <a:solidFill>
                  <a:prstClr val="black"/>
                </a:solidFill>
                <a:latin typeface="Arial" charset="0"/>
                <a:ea typeface="SimSun" charset="0"/>
                <a:cs typeface="SimSun" charset="0"/>
              </a:rPr>
              <a:t>cord</a:t>
            </a:r>
            <a:r>
              <a:rPr lang="es-ES" sz="2400" dirty="0">
                <a:solidFill>
                  <a:prstClr val="black"/>
                </a:solidFill>
                <a:latin typeface="Arial" charset="0"/>
                <a:ea typeface="SimSun" charset="0"/>
                <a:cs typeface="SimSun" charset="0"/>
              </a:rPr>
              <a:t> </a:t>
            </a:r>
            <a:r>
              <a:rPr lang="es-ES" sz="2400" dirty="0" err="1">
                <a:solidFill>
                  <a:prstClr val="black"/>
                </a:solidFill>
                <a:latin typeface="Arial" charset="0"/>
                <a:ea typeface="SimSun" charset="0"/>
                <a:cs typeface="SimSun" charset="0"/>
              </a:rPr>
              <a:t>compression</a:t>
            </a:r>
            <a:r>
              <a:rPr lang="es-ES" sz="2400" dirty="0">
                <a:solidFill>
                  <a:prstClr val="black"/>
                </a:solidFill>
                <a:latin typeface="Arial" charset="0"/>
                <a:ea typeface="SimSun" charset="0"/>
                <a:cs typeface="SimSun" charset="0"/>
              </a:rPr>
              <a:t> (C6)</a:t>
            </a:r>
          </a:p>
          <a:p>
            <a:pPr marL="0" indent="0" defTabSz="914377">
              <a:lnSpc>
                <a:spcPct val="90000"/>
              </a:lnSpc>
              <a:buNone/>
              <a:defRPr/>
            </a:pPr>
            <a:r>
              <a:rPr lang="es-ES" sz="2400" dirty="0">
                <a:solidFill>
                  <a:prstClr val="black"/>
                </a:solidFill>
                <a:latin typeface="Arial" charset="0"/>
                <a:ea typeface="SimSun" charset="0"/>
                <a:cs typeface="SimSun" charset="0"/>
              </a:rPr>
              <a:t>       - Local Hospital: </a:t>
            </a:r>
            <a:r>
              <a:rPr lang="es-ES" sz="2400" b="1" dirty="0" err="1">
                <a:solidFill>
                  <a:srgbClr val="1B09EE"/>
                </a:solidFill>
                <a:latin typeface="Arial" charset="0"/>
                <a:ea typeface="SimSun" charset="0"/>
                <a:cs typeface="SimSun" charset="0"/>
              </a:rPr>
              <a:t>Radiation</a:t>
            </a:r>
            <a:r>
              <a:rPr lang="es-ES" sz="2400" b="1" dirty="0">
                <a:solidFill>
                  <a:srgbClr val="1B09EE"/>
                </a:solidFill>
                <a:latin typeface="Arial" charset="0"/>
                <a:ea typeface="SimSun" charset="0"/>
                <a:cs typeface="SimSun" charset="0"/>
              </a:rPr>
              <a:t> </a:t>
            </a:r>
            <a:r>
              <a:rPr lang="es-ES" sz="2400" b="1" dirty="0" err="1">
                <a:solidFill>
                  <a:srgbClr val="1B09EE"/>
                </a:solidFill>
                <a:latin typeface="Arial" charset="0"/>
                <a:ea typeface="SimSun" charset="0"/>
                <a:cs typeface="SimSun" charset="0"/>
              </a:rPr>
              <a:t>therapy</a:t>
            </a:r>
            <a:r>
              <a:rPr lang="es-ES" sz="2400" b="1" dirty="0">
                <a:solidFill>
                  <a:srgbClr val="1B09EE"/>
                </a:solidFill>
                <a:latin typeface="Arial" charset="0"/>
                <a:ea typeface="SimSun" charset="0"/>
                <a:cs typeface="SimSun" charset="0"/>
              </a:rPr>
              <a:t> (10 x 300 </a:t>
            </a:r>
            <a:r>
              <a:rPr lang="es-ES" sz="2400" b="1" dirty="0" err="1">
                <a:solidFill>
                  <a:srgbClr val="1B09EE"/>
                </a:solidFill>
                <a:latin typeface="Arial" charset="0"/>
                <a:ea typeface="SimSun" charset="0"/>
                <a:cs typeface="SimSun" charset="0"/>
              </a:rPr>
              <a:t>cGy</a:t>
            </a:r>
            <a:r>
              <a:rPr lang="es-ES" sz="2400" b="1" dirty="0">
                <a:solidFill>
                  <a:srgbClr val="1B09EE"/>
                </a:solidFill>
                <a:latin typeface="Arial" charset="0"/>
                <a:ea typeface="SimSun" charset="0"/>
                <a:cs typeface="SimSun" charset="0"/>
              </a:rPr>
              <a:t>) </a:t>
            </a:r>
          </a:p>
          <a:p>
            <a:pPr marL="342891" indent="-342891" defTabSz="914377">
              <a:lnSpc>
                <a:spcPct val="90000"/>
              </a:lnSpc>
              <a:buFont typeface="Wingdings" charset="2"/>
              <a:buChar char="Ø"/>
              <a:defRPr/>
            </a:pPr>
            <a:r>
              <a:rPr lang="es-ES" sz="2400" dirty="0">
                <a:solidFill>
                  <a:prstClr val="black"/>
                </a:solidFill>
                <a:latin typeface="Arial" charset="0"/>
                <a:ea typeface="SimSun" charset="0"/>
                <a:cs typeface="SimSun" charset="0"/>
              </a:rPr>
              <a:t>  Feb 2018: </a:t>
            </a:r>
          </a:p>
          <a:p>
            <a:pPr marL="0" indent="0" defTabSz="914377">
              <a:lnSpc>
                <a:spcPct val="90000"/>
              </a:lnSpc>
              <a:buNone/>
              <a:defRPr/>
            </a:pPr>
            <a:r>
              <a:rPr lang="es-ES" sz="2400" dirty="0">
                <a:solidFill>
                  <a:prstClr val="black"/>
                </a:solidFill>
                <a:latin typeface="Arial" charset="0"/>
                <a:ea typeface="SimSun" charset="0"/>
                <a:cs typeface="SimSun" charset="0"/>
              </a:rPr>
              <a:t>       - </a:t>
            </a:r>
            <a:r>
              <a:rPr lang="es-ES" sz="2400" dirty="0" err="1">
                <a:solidFill>
                  <a:prstClr val="black"/>
                </a:solidFill>
                <a:latin typeface="Arial" charset="0"/>
                <a:ea typeface="SimSun" charset="0"/>
                <a:cs typeface="SimSun" charset="0"/>
              </a:rPr>
              <a:t>Second</a:t>
            </a:r>
            <a:r>
              <a:rPr lang="es-ES" sz="2400" dirty="0">
                <a:solidFill>
                  <a:prstClr val="black"/>
                </a:solidFill>
                <a:latin typeface="Arial" charset="0"/>
                <a:ea typeface="SimSun" charset="0"/>
                <a:cs typeface="SimSun" charset="0"/>
              </a:rPr>
              <a:t> </a:t>
            </a:r>
            <a:r>
              <a:rPr lang="es-ES" sz="2400" dirty="0" err="1">
                <a:solidFill>
                  <a:prstClr val="black"/>
                </a:solidFill>
                <a:latin typeface="Arial" charset="0"/>
                <a:ea typeface="SimSun" charset="0"/>
                <a:cs typeface="SimSun" charset="0"/>
              </a:rPr>
              <a:t>opinion</a:t>
            </a:r>
            <a:r>
              <a:rPr lang="es-ES" sz="2400" dirty="0">
                <a:solidFill>
                  <a:prstClr val="black"/>
                </a:solidFill>
                <a:latin typeface="Arial" charset="0"/>
                <a:ea typeface="SimSun" charset="0"/>
                <a:cs typeface="SimSun" charset="0"/>
              </a:rPr>
              <a:t> at Hospital Universitario12 de Octubre</a:t>
            </a:r>
          </a:p>
          <a:p>
            <a:pPr marL="0" indent="0" defTabSz="914377">
              <a:lnSpc>
                <a:spcPct val="90000"/>
              </a:lnSpc>
              <a:buNone/>
              <a:defRPr/>
            </a:pPr>
            <a:r>
              <a:rPr lang="es-ES" sz="2400" b="1" dirty="0">
                <a:solidFill>
                  <a:srgbClr val="2123CB"/>
                </a:solidFill>
                <a:latin typeface="Arial" charset="0"/>
                <a:ea typeface="SimSun" charset="0"/>
                <a:cs typeface="SimSun" charset="0"/>
              </a:rPr>
              <a:t>       - </a:t>
            </a:r>
            <a:r>
              <a:rPr lang="es-ES" sz="2400" b="1" dirty="0" err="1">
                <a:solidFill>
                  <a:srgbClr val="2123CB"/>
                </a:solidFill>
                <a:latin typeface="Arial" charset="0"/>
                <a:ea typeface="SimSun" charset="0"/>
                <a:cs typeface="SimSun" charset="0"/>
              </a:rPr>
              <a:t>What</a:t>
            </a:r>
            <a:r>
              <a:rPr lang="es-ES" sz="2400" b="1" dirty="0">
                <a:solidFill>
                  <a:srgbClr val="2123CB"/>
                </a:solidFill>
                <a:latin typeface="Arial" charset="0"/>
                <a:ea typeface="SimSun" charset="0"/>
                <a:cs typeface="SimSun" charset="0"/>
              </a:rPr>
              <a:t> </a:t>
            </a:r>
            <a:r>
              <a:rPr lang="es-ES" sz="2400" b="1" dirty="0" err="1">
                <a:solidFill>
                  <a:srgbClr val="2123CB"/>
                </a:solidFill>
                <a:latin typeface="Arial" charset="0"/>
                <a:ea typeface="SimSun" charset="0"/>
                <a:cs typeface="SimSun" charset="0"/>
              </a:rPr>
              <a:t>would</a:t>
            </a:r>
            <a:r>
              <a:rPr lang="es-ES" sz="2400" b="1" dirty="0">
                <a:solidFill>
                  <a:srgbClr val="2123CB"/>
                </a:solidFill>
                <a:latin typeface="Arial" charset="0"/>
                <a:ea typeface="SimSun" charset="0"/>
                <a:cs typeface="SimSun" charset="0"/>
              </a:rPr>
              <a:t> be </a:t>
            </a:r>
            <a:r>
              <a:rPr lang="es-ES" sz="2400" b="1" dirty="0" err="1">
                <a:solidFill>
                  <a:srgbClr val="2123CB"/>
                </a:solidFill>
                <a:latin typeface="Arial" charset="0"/>
                <a:ea typeface="SimSun" charset="0"/>
                <a:cs typeface="SimSun" charset="0"/>
              </a:rPr>
              <a:t>your</a:t>
            </a:r>
            <a:r>
              <a:rPr lang="es-ES" sz="2400" b="1" dirty="0">
                <a:solidFill>
                  <a:srgbClr val="2123CB"/>
                </a:solidFill>
                <a:latin typeface="Arial" charset="0"/>
                <a:ea typeface="SimSun" charset="0"/>
                <a:cs typeface="SimSun" charset="0"/>
              </a:rPr>
              <a:t> </a:t>
            </a:r>
            <a:r>
              <a:rPr lang="es-ES" sz="2400" b="1" dirty="0" err="1">
                <a:solidFill>
                  <a:srgbClr val="2123CB"/>
                </a:solidFill>
                <a:latin typeface="Arial" charset="0"/>
                <a:ea typeface="SimSun" charset="0"/>
                <a:cs typeface="SimSun" charset="0"/>
              </a:rPr>
              <a:t>recommendation</a:t>
            </a:r>
            <a:r>
              <a:rPr lang="es-ES" sz="2400" b="1" dirty="0">
                <a:solidFill>
                  <a:srgbClr val="2123CB"/>
                </a:solidFill>
                <a:latin typeface="Arial" charset="0"/>
                <a:ea typeface="SimSun" charset="0"/>
                <a:cs typeface="SimSun" charset="0"/>
              </a:rPr>
              <a:t>?</a:t>
            </a:r>
          </a:p>
          <a:p>
            <a:pPr marL="0" indent="0" defTabSz="914377">
              <a:lnSpc>
                <a:spcPct val="90000"/>
              </a:lnSpc>
              <a:buNone/>
              <a:defRPr/>
            </a:pPr>
            <a:endParaRPr lang="es-ES" sz="2400" dirty="0">
              <a:solidFill>
                <a:prstClr val="black"/>
              </a:solidFill>
              <a:latin typeface="Arial" charset="0"/>
              <a:ea typeface="SimSun" charset="0"/>
              <a:cs typeface="SimSun" charset="0"/>
            </a:endParaRPr>
          </a:p>
        </p:txBody>
      </p:sp>
      <p:sp>
        <p:nvSpPr>
          <p:cNvPr id="6" name="TextBox 5">
            <a:extLst>
              <a:ext uri="{FF2B5EF4-FFF2-40B4-BE49-F238E27FC236}">
                <a16:creationId xmlns:a16="http://schemas.microsoft.com/office/drawing/2014/main" id="{065AD701-7C82-5B43-871B-1961B46BA522}"/>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735198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733" dirty="0">
                <a:solidFill>
                  <a:srgbClr val="003854"/>
                </a:solidFill>
                <a:latin typeface="+mn-lt"/>
              </a:rPr>
              <a:t>CASPIAN Study Design</a:t>
            </a:r>
            <a:br>
              <a:rPr lang="en-GB" sz="2667" dirty="0">
                <a:solidFill>
                  <a:srgbClr val="003854"/>
                </a:solidFill>
                <a:latin typeface="+mn-lt"/>
              </a:rPr>
            </a:br>
            <a:r>
              <a:rPr lang="en-GB" sz="2667" dirty="0">
                <a:solidFill>
                  <a:srgbClr val="003854"/>
                </a:solidFill>
                <a:latin typeface="+mn-lt"/>
              </a:rPr>
              <a:t>Phase 3, global, randomized, open-label, active-controlled, multicentre study </a:t>
            </a:r>
            <a:endParaRPr lang="en-US" sz="2667" dirty="0">
              <a:solidFill>
                <a:srgbClr val="003854"/>
              </a:solidFill>
              <a:latin typeface="+mn-lt"/>
            </a:endParaRPr>
          </a:p>
        </p:txBody>
      </p:sp>
      <p:sp>
        <p:nvSpPr>
          <p:cNvPr id="39" name="Text Placeholder 38"/>
          <p:cNvSpPr>
            <a:spLocks noGrp="1"/>
          </p:cNvSpPr>
          <p:nvPr>
            <p:ph type="body" sz="quarter" idx="12"/>
          </p:nvPr>
        </p:nvSpPr>
        <p:spPr/>
        <p:txBody>
          <a:bodyPr/>
          <a:lstStyle/>
          <a:p>
            <a:r>
              <a:rPr lang="en-US" sz="1200" dirty="0"/>
              <a:t>*EP consists of etoposide 80–100 mg/m2 with either carboplatin AUC 5–6 or cisplatin 75–80 mg/m2, durvalumab dosed at 1500 mg, tremelimumab dosed at 75 mg </a:t>
            </a:r>
            <a:br>
              <a:rPr lang="en-US" sz="1200" dirty="0"/>
            </a:br>
            <a:r>
              <a:rPr lang="en-US" sz="1200" dirty="0"/>
              <a:t>†Patients could receive an additional 2 cycles of EP (up to 6 cycles total) and PCI at the investigator’s discretion</a:t>
            </a:r>
            <a:br>
              <a:rPr lang="en-US" sz="1200" dirty="0"/>
            </a:br>
            <a:r>
              <a:rPr lang="en-US" sz="1200" dirty="0"/>
              <a:t>‡Patients received an additional dose of tremelimumab post-EP; §By investigator assessment per RECIST v1.1 </a:t>
            </a:r>
          </a:p>
          <a:p>
            <a:r>
              <a:rPr lang="en-US" sz="1200" dirty="0"/>
              <a:t>AUC, area under the curve; ORR, objective response rate; PCI, prophylactic cranial irradiation; PD, disease progression; PFS, progression-free survival; </a:t>
            </a:r>
            <a:br>
              <a:rPr lang="en-US" sz="1200" dirty="0"/>
            </a:br>
            <a:r>
              <a:rPr lang="en-US" sz="1200" dirty="0"/>
              <a:t>PROs, patient-reported outcomes; PS, performance status; q3w, every 3 weeks; q4w, every 4 weeks; RECIST v1.1, Response Evaluation Criteria in Solid Tumors version 1.1</a:t>
            </a:r>
          </a:p>
          <a:p>
            <a:r>
              <a:rPr lang="en-US" sz="1200" dirty="0"/>
              <a:t>Paz-Ares L, et al. Oral presentation at ASCO 2020; abstract 9002.</a:t>
            </a:r>
          </a:p>
        </p:txBody>
      </p:sp>
      <p:grpSp>
        <p:nvGrpSpPr>
          <p:cNvPr id="3" name="Group 2">
            <a:extLst>
              <a:ext uri="{FF2B5EF4-FFF2-40B4-BE49-F238E27FC236}">
                <a16:creationId xmlns:a16="http://schemas.microsoft.com/office/drawing/2014/main" id="{29E30238-8A2B-4465-AC55-47E17921916B}"/>
              </a:ext>
            </a:extLst>
          </p:cNvPr>
          <p:cNvGrpSpPr/>
          <p:nvPr/>
        </p:nvGrpSpPr>
        <p:grpSpPr>
          <a:xfrm>
            <a:off x="374034" y="1621536"/>
            <a:ext cx="11622895" cy="3901440"/>
            <a:chOff x="280525" y="1443122"/>
            <a:chExt cx="8582951" cy="2200623"/>
          </a:xfrm>
        </p:grpSpPr>
        <p:cxnSp>
          <p:nvCxnSpPr>
            <p:cNvPr id="22" name="Straight Arrow Connector 21">
              <a:extLst>
                <a:ext uri="{FF2B5EF4-FFF2-40B4-BE49-F238E27FC236}">
                  <a16:creationId xmlns:a16="http://schemas.microsoft.com/office/drawing/2014/main" id="{C5DEB5EB-54F1-493A-86B4-948CFB43858D}"/>
                </a:ext>
              </a:extLst>
            </p:cNvPr>
            <p:cNvCxnSpPr>
              <a:cxnSpLocks/>
            </p:cNvCxnSpPr>
            <p:nvPr/>
          </p:nvCxnSpPr>
          <p:spPr bwMode="auto">
            <a:xfrm>
              <a:off x="5276719" y="1792892"/>
              <a:ext cx="270000" cy="720"/>
            </a:xfrm>
            <a:prstGeom prst="straightConnector1">
              <a:avLst/>
            </a:prstGeom>
            <a:solidFill>
              <a:srgbClr val="BBE0E3"/>
            </a:solidFill>
            <a:ln w="19050" cap="flat" cmpd="sng" algn="ctr">
              <a:solidFill>
                <a:srgbClr val="000000"/>
              </a:solidFill>
              <a:prstDash val="solid"/>
              <a:round/>
              <a:headEnd type="none" w="med" len="med"/>
              <a:tailEnd type="triangle"/>
            </a:ln>
            <a:effectLst/>
          </p:spPr>
        </p:cxnSp>
        <p:cxnSp>
          <p:nvCxnSpPr>
            <p:cNvPr id="5" name="Straight Arrow Connector 4">
              <a:extLst>
                <a:ext uri="{FF2B5EF4-FFF2-40B4-BE49-F238E27FC236}">
                  <a16:creationId xmlns:a16="http://schemas.microsoft.com/office/drawing/2014/main" id="{98BA01B9-AE17-40FD-B027-6F0168E59238}"/>
                </a:ext>
              </a:extLst>
            </p:cNvPr>
            <p:cNvCxnSpPr>
              <a:cxnSpLocks/>
            </p:cNvCxnSpPr>
            <p:nvPr/>
          </p:nvCxnSpPr>
          <p:spPr bwMode="auto">
            <a:xfrm>
              <a:off x="4131174" y="3298821"/>
              <a:ext cx="1415545" cy="1"/>
            </a:xfrm>
            <a:prstGeom prst="straightConnector1">
              <a:avLst/>
            </a:prstGeom>
            <a:solidFill>
              <a:srgbClr val="BBE0E3"/>
            </a:solidFill>
            <a:ln w="19050" cap="flat" cmpd="sng" algn="ctr">
              <a:solidFill>
                <a:srgbClr val="000000"/>
              </a:solidFill>
              <a:prstDash val="solid"/>
              <a:round/>
              <a:headEnd type="none" w="med" len="med"/>
              <a:tailEnd type="triangle"/>
            </a:ln>
            <a:effectLst/>
          </p:spPr>
        </p:cxnSp>
        <p:sp>
          <p:nvSpPr>
            <p:cNvPr id="6" name="Rounded Rectangle 5">
              <a:extLst>
                <a:ext uri="{FF2B5EF4-FFF2-40B4-BE49-F238E27FC236}">
                  <a16:creationId xmlns:a16="http://schemas.microsoft.com/office/drawing/2014/main" id="{109C75CF-781A-4C6F-81F9-0987728334CD}"/>
                </a:ext>
              </a:extLst>
            </p:cNvPr>
            <p:cNvSpPr/>
            <p:nvPr/>
          </p:nvSpPr>
          <p:spPr>
            <a:xfrm>
              <a:off x="3585148" y="1451773"/>
              <a:ext cx="1747556" cy="673646"/>
            </a:xfrm>
            <a:prstGeom prst="roundRect">
              <a:avLst/>
            </a:prstGeom>
            <a:solidFill>
              <a:schemeClr val="accent4"/>
            </a:solidFill>
            <a:ln w="19050">
              <a:noFill/>
            </a:ln>
          </p:spPr>
          <p:txBody>
            <a:bodyPr wrap="square" rtlCol="0" anchor="ctr">
              <a:noAutofit/>
            </a:bodyPr>
            <a:lstStyle/>
            <a:p>
              <a:pPr algn="ctr" defTabSz="289307" hangingPunct="0">
                <a:defRPr/>
              </a:pPr>
              <a:r>
                <a:rPr lang="en-US" sz="2133" b="1" kern="0" dirty="0">
                  <a:solidFill>
                    <a:srgbClr val="FFFFFF"/>
                  </a:solidFill>
                  <a:latin typeface="Calibri" panose="020F0502020204030204"/>
                  <a:cs typeface="Arial" panose="020B0604020202020204" pitchFamily="34" charset="0"/>
                  <a:sym typeface="Helvetica"/>
                </a:rPr>
                <a:t>Durvalumab </a:t>
              </a:r>
              <a:r>
                <a:rPr lang="en-GB" sz="2133" b="1" kern="0" dirty="0">
                  <a:solidFill>
                    <a:srgbClr val="FFFFFF"/>
                  </a:solidFill>
                  <a:latin typeface="Calibri" panose="020F0502020204030204"/>
                  <a:cs typeface="Arial" panose="020B0604020202020204" pitchFamily="34" charset="0"/>
                  <a:sym typeface="Helvetica"/>
                </a:rPr>
                <a:t>+ tremelimumab + EP*</a:t>
              </a:r>
            </a:p>
            <a:p>
              <a:pPr algn="ctr" defTabSz="289307" hangingPunct="0">
                <a:defRPr/>
              </a:pPr>
              <a:r>
                <a:rPr lang="en-GB" sz="1400" kern="0" dirty="0">
                  <a:solidFill>
                    <a:srgbClr val="FFFFFF"/>
                  </a:solidFill>
                  <a:latin typeface="Calibri" panose="020F0502020204030204"/>
                  <a:cs typeface="Arial" panose="020B0604020202020204" pitchFamily="34" charset="0"/>
                  <a:sym typeface="Helvetica"/>
                </a:rPr>
                <a:t>q3w for 4 cycles</a:t>
              </a:r>
              <a:r>
                <a:rPr lang="en-US" sz="1400" kern="0" dirty="0">
                  <a:solidFill>
                    <a:srgbClr val="FFFFFF"/>
                  </a:solidFill>
                  <a:latin typeface="Calibri" panose="020F0502020204030204"/>
                  <a:cs typeface="Arial" panose="020B0604020202020204" pitchFamily="34" charset="0"/>
                  <a:sym typeface="Helvetica"/>
                </a:rPr>
                <a:t> </a:t>
              </a:r>
              <a:endParaRPr lang="en-GB" sz="1400" b="1" kern="0" baseline="30000" dirty="0">
                <a:solidFill>
                  <a:srgbClr val="FFFFFF"/>
                </a:solidFill>
                <a:latin typeface="Calibri" panose="020F0502020204030204"/>
                <a:cs typeface="Arial" panose="020B0604020202020204" pitchFamily="34" charset="0"/>
                <a:sym typeface="Helvetica"/>
              </a:endParaRPr>
            </a:p>
          </p:txBody>
        </p:sp>
        <p:sp>
          <p:nvSpPr>
            <p:cNvPr id="7" name="Rounded Rectangle 6">
              <a:extLst>
                <a:ext uri="{FF2B5EF4-FFF2-40B4-BE49-F238E27FC236}">
                  <a16:creationId xmlns:a16="http://schemas.microsoft.com/office/drawing/2014/main" id="{109C75CF-781A-4C6F-81F9-0987728334CD}"/>
                </a:ext>
              </a:extLst>
            </p:cNvPr>
            <p:cNvSpPr/>
            <p:nvPr/>
          </p:nvSpPr>
          <p:spPr>
            <a:xfrm>
              <a:off x="5540342" y="1450418"/>
              <a:ext cx="1512000" cy="675000"/>
            </a:xfrm>
            <a:prstGeom prst="roundRect">
              <a:avLst/>
            </a:prstGeom>
            <a:solidFill>
              <a:schemeClr val="accent4"/>
            </a:solidFill>
            <a:ln w="19050">
              <a:noFill/>
            </a:ln>
          </p:spPr>
          <p:txBody>
            <a:bodyPr wrap="square" rtlCol="0" anchor="ctr">
              <a:noAutofit/>
            </a:bodyPr>
            <a:lstStyle/>
            <a:p>
              <a:pPr algn="ctr" defTabSz="289307" hangingPunct="0">
                <a:defRPr/>
              </a:pPr>
              <a:r>
                <a:rPr lang="en-US" sz="2133" b="1" kern="0" dirty="0">
                  <a:solidFill>
                    <a:srgbClr val="FFFFFF"/>
                  </a:solidFill>
                  <a:latin typeface="Calibri" panose="020F0502020204030204"/>
                  <a:cs typeface="Arial" panose="020B0604020202020204" pitchFamily="34" charset="0"/>
                  <a:sym typeface="Helvetica"/>
                </a:rPr>
                <a:t>Durvalumab</a:t>
              </a:r>
              <a:r>
                <a:rPr lang="en-GB" sz="2133" b="1" kern="0" baseline="30000" dirty="0">
                  <a:solidFill>
                    <a:srgbClr val="FFFFFF"/>
                  </a:solidFill>
                  <a:latin typeface="Calibri" panose="020F0502020204030204"/>
                  <a:cs typeface="Arial" panose="020B0604020202020204" pitchFamily="34" charset="0"/>
                  <a:sym typeface="Helvetica"/>
                </a:rPr>
                <a:t>‡</a:t>
              </a:r>
              <a:r>
                <a:rPr lang="en-US" sz="2133" b="1" kern="0" dirty="0">
                  <a:solidFill>
                    <a:srgbClr val="FFFFFF"/>
                  </a:solidFill>
                  <a:latin typeface="Calibri" panose="020F0502020204030204"/>
                  <a:cs typeface="Arial" panose="020B0604020202020204" pitchFamily="34" charset="0"/>
                  <a:sym typeface="Helvetica"/>
                </a:rPr>
                <a:t> </a:t>
              </a:r>
              <a:br>
                <a:rPr lang="en-US" sz="2133" b="1" kern="0" dirty="0">
                  <a:solidFill>
                    <a:srgbClr val="FFFFFF"/>
                  </a:solidFill>
                  <a:latin typeface="Calibri" panose="020F0502020204030204"/>
                  <a:cs typeface="Arial" panose="020B0604020202020204" pitchFamily="34" charset="0"/>
                  <a:sym typeface="Helvetica"/>
                </a:rPr>
              </a:br>
              <a:r>
                <a:rPr lang="en-US" sz="1400" kern="0" dirty="0">
                  <a:solidFill>
                    <a:srgbClr val="FFFFFF"/>
                  </a:solidFill>
                  <a:latin typeface="Calibri" panose="020F0502020204030204"/>
                  <a:cs typeface="Arial" panose="020B0604020202020204" pitchFamily="34" charset="0"/>
                  <a:sym typeface="Helvetica"/>
                </a:rPr>
                <a:t>q4w until PD</a:t>
              </a:r>
              <a:endParaRPr lang="en-GB" sz="1400" b="1" kern="0" baseline="30000" dirty="0">
                <a:solidFill>
                  <a:srgbClr val="FFFFFF"/>
                </a:solidFill>
                <a:latin typeface="Calibri" panose="020F0502020204030204"/>
                <a:cs typeface="Arial" panose="020B0604020202020204" pitchFamily="34" charset="0"/>
                <a:sym typeface="Helvetica"/>
              </a:endParaRPr>
            </a:p>
          </p:txBody>
        </p:sp>
        <p:cxnSp>
          <p:nvCxnSpPr>
            <p:cNvPr id="8" name="Straight Arrow Connector 7">
              <a:extLst>
                <a:ext uri="{FF2B5EF4-FFF2-40B4-BE49-F238E27FC236}">
                  <a16:creationId xmlns:a16="http://schemas.microsoft.com/office/drawing/2014/main" id="{8647EC37-5F6F-4E72-A940-6EE25DC5ADFD}"/>
                </a:ext>
              </a:extLst>
            </p:cNvPr>
            <p:cNvCxnSpPr>
              <a:cxnSpLocks/>
            </p:cNvCxnSpPr>
            <p:nvPr/>
          </p:nvCxnSpPr>
          <p:spPr bwMode="auto">
            <a:xfrm>
              <a:off x="5121385" y="2554575"/>
              <a:ext cx="418958" cy="0"/>
            </a:xfrm>
            <a:prstGeom prst="straightConnector1">
              <a:avLst/>
            </a:prstGeom>
            <a:solidFill>
              <a:srgbClr val="BBE0E3"/>
            </a:solidFill>
            <a:ln w="19050" cap="flat" cmpd="sng" algn="ctr">
              <a:solidFill>
                <a:srgbClr val="000000"/>
              </a:solidFill>
              <a:prstDash val="solid"/>
              <a:round/>
              <a:headEnd type="none" w="med" len="med"/>
              <a:tailEnd type="triangle"/>
            </a:ln>
            <a:effectLst/>
          </p:spPr>
        </p:cxnSp>
        <p:sp>
          <p:nvSpPr>
            <p:cNvPr id="9" name="Rounded Rectangle 8">
              <a:extLst>
                <a:ext uri="{FF2B5EF4-FFF2-40B4-BE49-F238E27FC236}">
                  <a16:creationId xmlns:a16="http://schemas.microsoft.com/office/drawing/2014/main" id="{33C95D96-CAB5-48F0-ACAE-7C67C0BCE8BA}"/>
                </a:ext>
              </a:extLst>
            </p:cNvPr>
            <p:cNvSpPr/>
            <p:nvPr/>
          </p:nvSpPr>
          <p:spPr>
            <a:xfrm>
              <a:off x="3585148" y="2206711"/>
              <a:ext cx="1747556" cy="675000"/>
            </a:xfrm>
            <a:prstGeom prst="roundRect">
              <a:avLst/>
            </a:prstGeom>
            <a:solidFill>
              <a:schemeClr val="accent3"/>
            </a:solidFill>
            <a:ln w="19050">
              <a:noFill/>
            </a:ln>
          </p:spPr>
          <p:txBody>
            <a:bodyPr wrap="square" lIns="36000" rIns="36000" rtlCol="0" anchor="ctr">
              <a:noAutofit/>
            </a:bodyPr>
            <a:lstStyle/>
            <a:p>
              <a:pPr algn="ctr" defTabSz="289307" hangingPunct="0">
                <a:defRPr/>
              </a:pPr>
              <a:r>
                <a:rPr lang="en-GB" sz="2133" b="1" kern="0" dirty="0">
                  <a:solidFill>
                    <a:srgbClr val="FFFFFF"/>
                  </a:solidFill>
                  <a:latin typeface="Calibri" panose="020F0502020204030204"/>
                  <a:cs typeface="Arial" panose="020B0604020202020204" pitchFamily="34" charset="0"/>
                  <a:sym typeface="Helvetica"/>
                </a:rPr>
                <a:t>Durvalumab + EP*                                 </a:t>
              </a:r>
              <a:r>
                <a:rPr lang="en-GB" sz="1400" kern="0" dirty="0">
                  <a:solidFill>
                    <a:srgbClr val="FFFFFF"/>
                  </a:solidFill>
                  <a:latin typeface="Calibri" panose="020F0502020204030204"/>
                  <a:cs typeface="Arial" panose="020B0604020202020204" pitchFamily="34" charset="0"/>
                  <a:sym typeface="Helvetica"/>
                </a:rPr>
                <a:t>q3w for 4 cycles</a:t>
              </a:r>
              <a:endParaRPr lang="en-GB" sz="1400" b="1" kern="0" baseline="30000" dirty="0">
                <a:solidFill>
                  <a:srgbClr val="FFFFFF"/>
                </a:solidFill>
                <a:latin typeface="Calibri" panose="020F0502020204030204"/>
                <a:cs typeface="Arial" panose="020B0604020202020204" pitchFamily="34" charset="0"/>
                <a:sym typeface="Helvetica"/>
              </a:endParaRPr>
            </a:p>
          </p:txBody>
        </p:sp>
        <p:sp>
          <p:nvSpPr>
            <p:cNvPr id="10" name="Rectangle 9">
              <a:extLst>
                <a:ext uri="{FF2B5EF4-FFF2-40B4-BE49-F238E27FC236}">
                  <a16:creationId xmlns:a16="http://schemas.microsoft.com/office/drawing/2014/main" id="{2B0F0657-E250-43E5-9B52-BF7ED147289B}"/>
                </a:ext>
              </a:extLst>
            </p:cNvPr>
            <p:cNvSpPr/>
            <p:nvPr/>
          </p:nvSpPr>
          <p:spPr>
            <a:xfrm>
              <a:off x="7150894" y="1455245"/>
              <a:ext cx="1712582" cy="2180399"/>
            </a:xfrm>
            <a:prstGeom prst="rect">
              <a:avLst/>
            </a:prstGeom>
            <a:solidFill>
              <a:schemeClr val="bg2"/>
            </a:solidFill>
            <a:ln w="19050" cap="flat" cmpd="sng" algn="ctr">
              <a:noFill/>
              <a:prstDash val="solid"/>
            </a:ln>
            <a:effectLst/>
          </p:spPr>
          <p:txBody>
            <a:bodyPr lIns="108000" tIns="144000" rIns="108000" bIns="144000" rtlCol="0" anchor="ctr"/>
            <a:lstStyle/>
            <a:p>
              <a:pPr defTabSz="914377" hangingPunct="0">
                <a:spcAft>
                  <a:spcPts val="600"/>
                </a:spcAft>
                <a:defRPr/>
              </a:pPr>
              <a:r>
                <a:rPr lang="en-GB" sz="2133" b="1" kern="0" dirty="0">
                  <a:solidFill>
                    <a:srgbClr val="000000"/>
                  </a:solidFill>
                  <a:latin typeface="Calibri" panose="020F0502020204030204"/>
                  <a:cs typeface="Arial" panose="020B0604020202020204" pitchFamily="34" charset="0"/>
                  <a:sym typeface="Helvetica"/>
                </a:rPr>
                <a:t>Primary endpoint</a:t>
              </a:r>
            </a:p>
            <a:p>
              <a:pPr marL="180970" indent="-180970" defTabSz="914377" hangingPunct="0">
                <a:spcAft>
                  <a:spcPts val="1200"/>
                </a:spcAft>
                <a:buFont typeface="Arial" panose="020B0604020202020204" pitchFamily="34" charset="0"/>
                <a:buChar char="•"/>
                <a:defRPr/>
              </a:pPr>
              <a:r>
                <a:rPr lang="en-GB" sz="2133" kern="0" dirty="0">
                  <a:solidFill>
                    <a:srgbClr val="000000"/>
                  </a:solidFill>
                  <a:latin typeface="Calibri" panose="020F0502020204030204"/>
                  <a:cs typeface="Arial" panose="020B0604020202020204" pitchFamily="34" charset="0"/>
                  <a:sym typeface="Helvetica"/>
                </a:rPr>
                <a:t>OS</a:t>
              </a:r>
              <a:endParaRPr lang="en-GB" sz="2133" b="1" kern="0" dirty="0">
                <a:solidFill>
                  <a:srgbClr val="000000"/>
                </a:solidFill>
                <a:latin typeface="Calibri" panose="020F0502020204030204"/>
                <a:cs typeface="Arial" panose="020B0604020202020204" pitchFamily="34" charset="0"/>
                <a:sym typeface="Helvetica"/>
              </a:endParaRPr>
            </a:p>
            <a:p>
              <a:pPr defTabSz="914377" hangingPunct="0">
                <a:spcAft>
                  <a:spcPts val="600"/>
                </a:spcAft>
                <a:defRPr/>
              </a:pPr>
              <a:r>
                <a:rPr lang="en-GB" sz="2133" b="1" kern="0" dirty="0">
                  <a:solidFill>
                    <a:srgbClr val="000000"/>
                  </a:solidFill>
                  <a:latin typeface="Calibri" panose="020F0502020204030204"/>
                  <a:cs typeface="Arial" panose="020B0604020202020204" pitchFamily="34" charset="0"/>
                  <a:sym typeface="Helvetica"/>
                </a:rPr>
                <a:t>Secondary endpoints </a:t>
              </a:r>
            </a:p>
            <a:p>
              <a:pPr marL="180970" indent="-180970" defTabSz="914377" hangingPunct="0">
                <a:spcAft>
                  <a:spcPts val="600"/>
                </a:spcAft>
                <a:buFont typeface="Arial" panose="020B0604020202020204" pitchFamily="34" charset="0"/>
                <a:buChar char="•"/>
                <a:defRPr/>
              </a:pPr>
              <a:r>
                <a:rPr lang="en-GB" sz="2133" kern="0" dirty="0">
                  <a:solidFill>
                    <a:srgbClr val="000000"/>
                  </a:solidFill>
                  <a:latin typeface="Calibri" panose="020F0502020204030204"/>
                  <a:cs typeface="Arial" panose="020B0604020202020204" pitchFamily="34" charset="0"/>
                  <a:sym typeface="Helvetica"/>
                </a:rPr>
                <a:t>PFS</a:t>
              </a:r>
              <a:r>
                <a:rPr lang="en-GB" sz="2133" kern="0" baseline="30000" dirty="0">
                  <a:solidFill>
                    <a:srgbClr val="000000"/>
                  </a:solidFill>
                  <a:latin typeface="Calibri" panose="020F0502020204030204"/>
                  <a:cs typeface="Arial" panose="020B0604020202020204" pitchFamily="34" charset="0"/>
                  <a:sym typeface="Helvetica"/>
                </a:rPr>
                <a:t>§</a:t>
              </a:r>
            </a:p>
            <a:p>
              <a:pPr marL="180970" indent="-180970" hangingPunct="0">
                <a:spcAft>
                  <a:spcPts val="600"/>
                </a:spcAft>
                <a:buFont typeface="Arial" panose="020B0604020202020204" pitchFamily="34" charset="0"/>
                <a:buChar char="•"/>
                <a:defRPr/>
              </a:pPr>
              <a:r>
                <a:rPr lang="en-GB" sz="2133" kern="0" dirty="0">
                  <a:solidFill>
                    <a:srgbClr val="000000"/>
                  </a:solidFill>
                  <a:latin typeface="Calibri" panose="020F0502020204030204"/>
                  <a:cs typeface="Arial" panose="020B0604020202020204" pitchFamily="34" charset="0"/>
                  <a:sym typeface="Helvetica"/>
                </a:rPr>
                <a:t>ORR</a:t>
              </a:r>
              <a:r>
                <a:rPr lang="en-GB" sz="2133" kern="0" baseline="30000" dirty="0">
                  <a:solidFill>
                    <a:srgbClr val="000000"/>
                  </a:solidFill>
                  <a:latin typeface="Calibri" panose="020F0502020204030204"/>
                  <a:cs typeface="Arial" panose="020B0604020202020204" pitchFamily="34" charset="0"/>
                  <a:sym typeface="Helvetica"/>
                </a:rPr>
                <a:t>§</a:t>
              </a:r>
              <a:endParaRPr lang="en-GB" sz="2133" kern="0" dirty="0">
                <a:solidFill>
                  <a:srgbClr val="000000"/>
                </a:solidFill>
                <a:latin typeface="Calibri" panose="020F0502020204030204"/>
                <a:cs typeface="Arial" panose="020B0604020202020204" pitchFamily="34" charset="0"/>
                <a:sym typeface="Helvetica"/>
              </a:endParaRPr>
            </a:p>
            <a:p>
              <a:pPr marL="180970" indent="-180970" defTabSz="914377" hangingPunct="0">
                <a:spcAft>
                  <a:spcPts val="600"/>
                </a:spcAft>
                <a:buFont typeface="Arial" panose="020B0604020202020204" pitchFamily="34" charset="0"/>
                <a:buChar char="•"/>
                <a:defRPr/>
              </a:pPr>
              <a:r>
                <a:rPr lang="en-GB" sz="2133" kern="0" dirty="0">
                  <a:solidFill>
                    <a:srgbClr val="000000"/>
                  </a:solidFill>
                  <a:latin typeface="Calibri" panose="020F0502020204030204"/>
                  <a:cs typeface="Arial" panose="020B0604020202020204" pitchFamily="34" charset="0"/>
                  <a:sym typeface="Helvetica"/>
                </a:rPr>
                <a:t>Safety &amp; tolerability</a:t>
              </a:r>
            </a:p>
            <a:p>
              <a:pPr marL="180970" indent="-180970" hangingPunct="0">
                <a:spcAft>
                  <a:spcPts val="600"/>
                </a:spcAft>
                <a:buFont typeface="Arial" panose="020B0604020202020204" pitchFamily="34" charset="0"/>
                <a:buChar char="•"/>
                <a:defRPr/>
              </a:pPr>
              <a:r>
                <a:rPr lang="en-GB" sz="2133" kern="0" dirty="0">
                  <a:solidFill>
                    <a:srgbClr val="000000"/>
                  </a:solidFill>
                  <a:latin typeface="Calibri" panose="020F0502020204030204"/>
                  <a:cs typeface="Arial" panose="020B0604020202020204" pitchFamily="34" charset="0"/>
                  <a:sym typeface="Helvetica"/>
                </a:rPr>
                <a:t>PROs</a:t>
              </a:r>
            </a:p>
          </p:txBody>
        </p:sp>
        <p:cxnSp>
          <p:nvCxnSpPr>
            <p:cNvPr id="11" name="Straight Arrow Connector 10">
              <a:extLst>
                <a:ext uri="{FF2B5EF4-FFF2-40B4-BE49-F238E27FC236}">
                  <a16:creationId xmlns:a16="http://schemas.microsoft.com/office/drawing/2014/main" id="{C5DEB5EB-54F1-493A-86B4-948CFB43858D}"/>
                </a:ext>
              </a:extLst>
            </p:cNvPr>
            <p:cNvCxnSpPr>
              <a:cxnSpLocks/>
            </p:cNvCxnSpPr>
            <p:nvPr/>
          </p:nvCxnSpPr>
          <p:spPr bwMode="auto">
            <a:xfrm>
              <a:off x="3444586" y="1793612"/>
              <a:ext cx="143100" cy="0"/>
            </a:xfrm>
            <a:prstGeom prst="straightConnector1">
              <a:avLst/>
            </a:prstGeom>
            <a:solidFill>
              <a:srgbClr val="BBE0E3"/>
            </a:solidFill>
            <a:ln w="19050" cap="flat" cmpd="sng" algn="ctr">
              <a:solidFill>
                <a:srgbClr val="000000"/>
              </a:solidFill>
              <a:prstDash val="solid"/>
              <a:round/>
              <a:headEnd type="none" w="med" len="med"/>
              <a:tailEnd type="triangle"/>
            </a:ln>
            <a:effectLst/>
          </p:spPr>
        </p:cxnSp>
        <p:cxnSp>
          <p:nvCxnSpPr>
            <p:cNvPr id="12" name="Straight Arrow Connector 11">
              <a:extLst>
                <a:ext uri="{FF2B5EF4-FFF2-40B4-BE49-F238E27FC236}">
                  <a16:creationId xmlns:a16="http://schemas.microsoft.com/office/drawing/2014/main" id="{98BA01B9-AE17-40FD-B027-6F0168E59238}"/>
                </a:ext>
              </a:extLst>
            </p:cNvPr>
            <p:cNvCxnSpPr>
              <a:cxnSpLocks/>
            </p:cNvCxnSpPr>
            <p:nvPr/>
          </p:nvCxnSpPr>
          <p:spPr bwMode="auto">
            <a:xfrm>
              <a:off x="2437538" y="2541369"/>
              <a:ext cx="1151342" cy="0"/>
            </a:xfrm>
            <a:prstGeom prst="straightConnector1">
              <a:avLst/>
            </a:prstGeom>
            <a:solidFill>
              <a:srgbClr val="BBE0E3"/>
            </a:solidFill>
            <a:ln w="19050" cap="flat" cmpd="sng" algn="ctr">
              <a:solidFill>
                <a:srgbClr val="000000"/>
              </a:solidFill>
              <a:prstDash val="solid"/>
              <a:round/>
              <a:headEnd type="none" w="med" len="med"/>
              <a:tailEnd type="triangle"/>
            </a:ln>
            <a:effectLst/>
          </p:spPr>
        </p:cxnSp>
        <p:cxnSp>
          <p:nvCxnSpPr>
            <p:cNvPr id="13" name="Straight Arrow Connector 12">
              <a:extLst>
                <a:ext uri="{FF2B5EF4-FFF2-40B4-BE49-F238E27FC236}">
                  <a16:creationId xmlns:a16="http://schemas.microsoft.com/office/drawing/2014/main" id="{8647EC37-5F6F-4E72-A940-6EE25DC5ADFD}"/>
                </a:ext>
              </a:extLst>
            </p:cNvPr>
            <p:cNvCxnSpPr>
              <a:cxnSpLocks/>
            </p:cNvCxnSpPr>
            <p:nvPr/>
          </p:nvCxnSpPr>
          <p:spPr bwMode="auto">
            <a:xfrm>
              <a:off x="3451730" y="3302243"/>
              <a:ext cx="133419" cy="0"/>
            </a:xfrm>
            <a:prstGeom prst="straightConnector1">
              <a:avLst/>
            </a:prstGeom>
            <a:solidFill>
              <a:srgbClr val="BBE0E3"/>
            </a:solidFill>
            <a:ln w="19050" cap="flat" cmpd="sng" algn="ctr">
              <a:solidFill>
                <a:srgbClr val="000000"/>
              </a:solidFill>
              <a:prstDash val="solid"/>
              <a:round/>
              <a:headEnd type="none" w="med" len="med"/>
              <a:tailEnd type="triangle"/>
            </a:ln>
            <a:effectLst/>
          </p:spPr>
        </p:cxnSp>
        <p:cxnSp>
          <p:nvCxnSpPr>
            <p:cNvPr id="14" name="Straight Connector 13">
              <a:extLst>
                <a:ext uri="{FF2B5EF4-FFF2-40B4-BE49-F238E27FC236}">
                  <a16:creationId xmlns:a16="http://schemas.microsoft.com/office/drawing/2014/main" id="{CCC3712D-A8C3-4015-BDED-634AFFE32BBA}"/>
                </a:ext>
              </a:extLst>
            </p:cNvPr>
            <p:cNvCxnSpPr>
              <a:cxnSpLocks/>
            </p:cNvCxnSpPr>
            <p:nvPr/>
          </p:nvCxnSpPr>
          <p:spPr bwMode="auto">
            <a:xfrm>
              <a:off x="3447443" y="1789827"/>
              <a:ext cx="0" cy="1517400"/>
            </a:xfrm>
            <a:prstGeom prst="line">
              <a:avLst/>
            </a:prstGeom>
            <a:solidFill>
              <a:srgbClr val="BBE0E3"/>
            </a:solidFill>
            <a:ln w="19050" cap="flat" cmpd="sng" algn="ctr">
              <a:solidFill>
                <a:srgbClr val="000000"/>
              </a:solidFill>
              <a:prstDash val="solid"/>
              <a:round/>
              <a:headEnd type="none" w="med" len="med"/>
              <a:tailEnd type="none" w="med" len="med"/>
            </a:ln>
            <a:effectLst/>
          </p:spPr>
        </p:cxnSp>
        <p:sp>
          <p:nvSpPr>
            <p:cNvPr id="15" name="Oval 14">
              <a:extLst>
                <a:ext uri="{FF2B5EF4-FFF2-40B4-BE49-F238E27FC236}">
                  <a16:creationId xmlns:a16="http://schemas.microsoft.com/office/drawing/2014/main" id="{95942408-A4F6-4060-9068-AC96DB23E0F0}"/>
                </a:ext>
              </a:extLst>
            </p:cNvPr>
            <p:cNvSpPr/>
            <p:nvPr/>
          </p:nvSpPr>
          <p:spPr bwMode="auto">
            <a:xfrm>
              <a:off x="2879319" y="2430779"/>
              <a:ext cx="207915" cy="217122"/>
            </a:xfrm>
            <a:prstGeom prst="ellipse">
              <a:avLst/>
            </a:prstGeom>
            <a:solidFill>
              <a:schemeClr val="accent4"/>
            </a:solidFill>
            <a:ln w="19050" cap="flat" cmpd="sng" algn="ctr">
              <a:noFill/>
              <a:prstDash val="solid"/>
              <a:round/>
              <a:headEnd type="none" w="med" len="med"/>
              <a:tailEnd type="none" w="med" len="med"/>
            </a:ln>
            <a:effectLst/>
          </p:spPr>
          <p:txBody>
            <a:bodyPr vert="horz" wrap="square" lIns="28932" tIns="14467" rIns="28932" bIns="14467" numCol="1" rtlCol="0" anchor="ctr" anchorCtr="0" compatLnSpc="1">
              <a:prstTxWarp prst="textNoShape">
                <a:avLst/>
              </a:prstTxWarp>
            </a:bodyPr>
            <a:lstStyle/>
            <a:p>
              <a:pPr algn="ctr" defTabSz="289307" fontAlgn="base">
                <a:spcBef>
                  <a:spcPct val="0"/>
                </a:spcBef>
                <a:spcAft>
                  <a:spcPct val="0"/>
                </a:spcAft>
                <a:defRPr/>
              </a:pPr>
              <a:r>
                <a:rPr lang="en-GB" sz="1200" b="1" kern="0" dirty="0">
                  <a:solidFill>
                    <a:srgbClr val="FFFFFF"/>
                  </a:solidFill>
                  <a:latin typeface="Calibri" panose="020F0502020204030204"/>
                  <a:cs typeface="Arial" panose="020B0604020202020204" pitchFamily="34" charset="0"/>
                  <a:sym typeface="Helvetica"/>
                </a:rPr>
                <a:t>R</a:t>
              </a:r>
            </a:p>
          </p:txBody>
        </p:sp>
        <p:sp>
          <p:nvSpPr>
            <p:cNvPr id="16" name="Rounded Rectangle 15">
              <a:extLst>
                <a:ext uri="{FF2B5EF4-FFF2-40B4-BE49-F238E27FC236}">
                  <a16:creationId xmlns:a16="http://schemas.microsoft.com/office/drawing/2014/main" id="{627CFD43-E976-404E-9DA4-66DB7C2AF36B}"/>
                </a:ext>
              </a:extLst>
            </p:cNvPr>
            <p:cNvSpPr/>
            <p:nvPr/>
          </p:nvSpPr>
          <p:spPr>
            <a:xfrm>
              <a:off x="3585148" y="2965595"/>
              <a:ext cx="1747556" cy="675000"/>
            </a:xfrm>
            <a:prstGeom prst="roundRect">
              <a:avLst/>
            </a:prstGeom>
            <a:solidFill>
              <a:schemeClr val="accent2"/>
            </a:solidFill>
            <a:ln w="19050">
              <a:noFill/>
            </a:ln>
          </p:spPr>
          <p:txBody>
            <a:bodyPr wrap="square" lIns="36000" rIns="36000" rtlCol="0" anchor="ctr">
              <a:noAutofit/>
            </a:bodyPr>
            <a:lstStyle/>
            <a:p>
              <a:pPr algn="ctr" defTabSz="289307" hangingPunct="0">
                <a:defRPr/>
              </a:pPr>
              <a:r>
                <a:rPr lang="en-GB" sz="2133" b="1" kern="0" dirty="0">
                  <a:solidFill>
                    <a:srgbClr val="FFFFFF"/>
                  </a:solidFill>
                  <a:latin typeface="Calibri" panose="020F0502020204030204"/>
                  <a:cs typeface="Arial" panose="020B0604020202020204" pitchFamily="34" charset="0"/>
                  <a:sym typeface="Helvetica"/>
                </a:rPr>
                <a:t>EP*</a:t>
              </a:r>
              <a:br>
                <a:rPr lang="en-GB" sz="1400" b="1" kern="0" dirty="0">
                  <a:solidFill>
                    <a:srgbClr val="FFFFFF"/>
                  </a:solidFill>
                  <a:latin typeface="Calibri" panose="020F0502020204030204"/>
                  <a:cs typeface="Arial" panose="020B0604020202020204" pitchFamily="34" charset="0"/>
                  <a:sym typeface="Helvetica"/>
                </a:rPr>
              </a:br>
              <a:r>
                <a:rPr lang="en-GB" sz="1400" kern="0" dirty="0">
                  <a:solidFill>
                    <a:srgbClr val="FFFFFF"/>
                  </a:solidFill>
                  <a:latin typeface="Calibri" panose="020F0502020204030204"/>
                  <a:cs typeface="Arial" panose="020B0604020202020204" pitchFamily="34" charset="0"/>
                  <a:sym typeface="Helvetica"/>
                </a:rPr>
                <a:t>q3w for up to 6 cycles</a:t>
              </a:r>
              <a:r>
                <a:rPr lang="en-GB" sz="1400" kern="0" baseline="30000" dirty="0">
                  <a:solidFill>
                    <a:srgbClr val="FFFFFF"/>
                  </a:solidFill>
                  <a:latin typeface="Calibri" panose="020F0502020204030204"/>
                  <a:cs typeface="Arial" panose="020B0604020202020204" pitchFamily="34" charset="0"/>
                  <a:sym typeface="Helvetica"/>
                </a:rPr>
                <a:t>†</a:t>
              </a:r>
            </a:p>
          </p:txBody>
        </p:sp>
        <p:sp>
          <p:nvSpPr>
            <p:cNvPr id="17" name="Rectangle 16">
              <a:extLst>
                <a:ext uri="{FF2B5EF4-FFF2-40B4-BE49-F238E27FC236}">
                  <a16:creationId xmlns:a16="http://schemas.microsoft.com/office/drawing/2014/main" id="{5285D426-9857-4323-92CD-27D745C0FAC3}"/>
                </a:ext>
              </a:extLst>
            </p:cNvPr>
            <p:cNvSpPr/>
            <p:nvPr/>
          </p:nvSpPr>
          <p:spPr>
            <a:xfrm>
              <a:off x="2601859" y="2699221"/>
              <a:ext cx="769088" cy="607609"/>
            </a:xfrm>
            <a:prstGeom prst="rect">
              <a:avLst/>
            </a:prstGeom>
          </p:spPr>
          <p:txBody>
            <a:bodyPr wrap="square" lIns="0" tIns="0" rIns="0" bIns="0">
              <a:spAutoFit/>
            </a:bodyPr>
            <a:lstStyle/>
            <a:p>
              <a:pPr algn="ctr" hangingPunct="0">
                <a:defRPr/>
              </a:pPr>
              <a:r>
                <a:rPr lang="en-US" sz="1400" kern="0" dirty="0">
                  <a:solidFill>
                    <a:srgbClr val="EBEBEB">
                      <a:lumMod val="10000"/>
                    </a:srgbClr>
                  </a:solidFill>
                  <a:latin typeface="Calibri" panose="020F0502020204030204"/>
                  <a:ea typeface="Times New Roman" panose="02020603050405020304" pitchFamily="18" charset="0"/>
                  <a:cs typeface="Arial" panose="020B0604020202020204" pitchFamily="34" charset="0"/>
                  <a:sym typeface="Helvetica"/>
                </a:rPr>
                <a:t>Stratified by </a:t>
              </a:r>
              <a:br>
                <a:rPr lang="en-US" sz="1400" kern="0" dirty="0">
                  <a:solidFill>
                    <a:srgbClr val="EBEBEB">
                      <a:lumMod val="10000"/>
                    </a:srgbClr>
                  </a:solidFill>
                  <a:latin typeface="Calibri" panose="020F0502020204030204"/>
                  <a:ea typeface="Times New Roman" panose="02020603050405020304" pitchFamily="18" charset="0"/>
                  <a:cs typeface="Arial" panose="020B0604020202020204" pitchFamily="34" charset="0"/>
                  <a:sym typeface="Helvetica"/>
                </a:rPr>
              </a:br>
              <a:r>
                <a:rPr lang="en-GB" sz="1400" kern="0" dirty="0">
                  <a:solidFill>
                    <a:srgbClr val="EBEBEB">
                      <a:lumMod val="10000"/>
                    </a:srgbClr>
                  </a:solidFill>
                  <a:latin typeface="Calibri" panose="020F0502020204030204"/>
                  <a:ea typeface="Times New Roman" panose="02020603050405020304" pitchFamily="18" charset="0"/>
                  <a:cs typeface="Arial" panose="020B0604020202020204" pitchFamily="34" charset="0"/>
                  <a:sym typeface="Helvetica"/>
                </a:rPr>
                <a:t>planned platinum (carboplatin vs cisplatin)</a:t>
              </a:r>
              <a:endParaRPr lang="en-GB" sz="1400" kern="0" dirty="0">
                <a:solidFill>
                  <a:srgbClr val="EBEBEB">
                    <a:lumMod val="10000"/>
                  </a:srgbClr>
                </a:solidFill>
                <a:latin typeface="Calibri" panose="020F0502020204030204"/>
                <a:cs typeface="Arial" panose="020B0604020202020204" pitchFamily="34" charset="0"/>
                <a:sym typeface="Helvetica"/>
              </a:endParaRPr>
            </a:p>
          </p:txBody>
        </p:sp>
        <p:sp>
          <p:nvSpPr>
            <p:cNvPr id="18" name="Rounded Rectangle 17">
              <a:extLst>
                <a:ext uri="{FF2B5EF4-FFF2-40B4-BE49-F238E27FC236}">
                  <a16:creationId xmlns:a16="http://schemas.microsoft.com/office/drawing/2014/main" id="{32E72310-6056-4482-8970-CDE000D9D24B}"/>
                </a:ext>
              </a:extLst>
            </p:cNvPr>
            <p:cNvSpPr/>
            <p:nvPr/>
          </p:nvSpPr>
          <p:spPr>
            <a:xfrm>
              <a:off x="280525" y="1443122"/>
              <a:ext cx="2206181" cy="2200623"/>
            </a:xfrm>
            <a:prstGeom prst="roundRect">
              <a:avLst>
                <a:gd name="adj" fmla="val 0"/>
              </a:avLst>
            </a:prstGeom>
            <a:solidFill>
              <a:schemeClr val="bg2"/>
            </a:solidFill>
            <a:ln w="28575" cap="flat" cmpd="sng" algn="ctr">
              <a:noFill/>
              <a:prstDash val="solid"/>
            </a:ln>
            <a:effectLst/>
          </p:spPr>
          <p:txBody>
            <a:bodyPr lIns="72000" rIns="72000" rtlCol="0" anchor="ctr"/>
            <a:lstStyle/>
            <a:p>
              <a:pPr marL="179996" indent="-179996" defTabSz="914377" hangingPunct="0">
                <a:spcAft>
                  <a:spcPts val="600"/>
                </a:spcAft>
                <a:buFont typeface="Arial" panose="020B0604020202020204" pitchFamily="34" charset="0"/>
                <a:buChar char="•"/>
                <a:defRPr/>
              </a:pPr>
              <a:r>
                <a:rPr lang="en-GB" sz="2000" kern="0" dirty="0">
                  <a:solidFill>
                    <a:prstClr val="black"/>
                  </a:solidFill>
                  <a:latin typeface="Calibri" panose="020F0502020204030204"/>
                  <a:cs typeface="Arial" panose="020B0604020202020204" pitchFamily="34" charset="0"/>
                  <a:sym typeface="Helvetica"/>
                </a:rPr>
                <a:t>Treatment-naïve ES-SCLC</a:t>
              </a:r>
            </a:p>
            <a:p>
              <a:pPr marL="179996" indent="-179996" defTabSz="914377" hangingPunct="0">
                <a:spcAft>
                  <a:spcPts val="600"/>
                </a:spcAft>
                <a:buFont typeface="Arial" panose="020B0604020202020204" pitchFamily="34" charset="0"/>
                <a:buChar char="•"/>
                <a:defRPr/>
              </a:pPr>
              <a:r>
                <a:rPr lang="en-GB" sz="2000" kern="0" dirty="0">
                  <a:solidFill>
                    <a:prstClr val="black"/>
                  </a:solidFill>
                  <a:latin typeface="Calibri" panose="020F0502020204030204"/>
                  <a:cs typeface="Arial" panose="020B0604020202020204" pitchFamily="34" charset="0"/>
                  <a:sym typeface="Helvetica"/>
                </a:rPr>
                <a:t>WHO PS 0 or 1</a:t>
              </a:r>
            </a:p>
            <a:p>
              <a:pPr marL="179996" indent="-179996" defTabSz="914377" hangingPunct="0">
                <a:spcAft>
                  <a:spcPts val="600"/>
                </a:spcAft>
                <a:buFont typeface="Arial" panose="020B0604020202020204" pitchFamily="34" charset="0"/>
                <a:buChar char="•"/>
                <a:defRPr/>
              </a:pPr>
              <a:r>
                <a:rPr lang="en-GB" sz="2000" kern="0" dirty="0">
                  <a:solidFill>
                    <a:srgbClr val="000000"/>
                  </a:solidFill>
                  <a:latin typeface="Calibri" panose="020F0502020204030204"/>
                  <a:cs typeface="Arial" panose="020B0604020202020204" pitchFamily="34" charset="0"/>
                  <a:sym typeface="Helvetica"/>
                </a:rPr>
                <a:t>Asymptomatic or treated and stable brain metastases permitted</a:t>
              </a:r>
            </a:p>
            <a:p>
              <a:pPr marL="179996" indent="-179996" defTabSz="914377" hangingPunct="0">
                <a:spcAft>
                  <a:spcPts val="600"/>
                </a:spcAft>
                <a:buFont typeface="Arial" panose="020B0604020202020204" pitchFamily="34" charset="0"/>
                <a:buChar char="•"/>
                <a:defRPr/>
              </a:pPr>
              <a:r>
                <a:rPr lang="en-GB" sz="2000" kern="0" dirty="0">
                  <a:solidFill>
                    <a:prstClr val="black"/>
                  </a:solidFill>
                  <a:latin typeface="Calibri" panose="020F0502020204030204"/>
                  <a:cs typeface="Arial" panose="020B0604020202020204" pitchFamily="34" charset="0"/>
                  <a:sym typeface="Helvetica"/>
                </a:rPr>
                <a:t>Life expectancy ≥12 weeks </a:t>
              </a:r>
            </a:p>
            <a:p>
              <a:pPr marL="179996" indent="-179996" defTabSz="914377" hangingPunct="0">
                <a:spcAft>
                  <a:spcPts val="600"/>
                </a:spcAft>
                <a:buFont typeface="Arial" panose="020B0604020202020204" pitchFamily="34" charset="0"/>
                <a:buChar char="•"/>
                <a:defRPr/>
              </a:pPr>
              <a:r>
                <a:rPr lang="en-US" sz="2000" kern="0" dirty="0">
                  <a:solidFill>
                    <a:prstClr val="black"/>
                  </a:solidFill>
                  <a:latin typeface="Calibri" panose="020F0502020204030204"/>
                  <a:cs typeface="Arial" panose="020B0604020202020204" pitchFamily="34" charset="0"/>
                  <a:sym typeface="Helvetica"/>
                </a:rPr>
                <a:t>Measurable disease per </a:t>
              </a:r>
              <a:br>
                <a:rPr lang="en-US" sz="2000" kern="0" dirty="0">
                  <a:solidFill>
                    <a:prstClr val="black"/>
                  </a:solidFill>
                  <a:latin typeface="Calibri" panose="020F0502020204030204"/>
                  <a:cs typeface="Arial" panose="020B0604020202020204" pitchFamily="34" charset="0"/>
                  <a:sym typeface="Helvetica"/>
                </a:rPr>
              </a:br>
              <a:r>
                <a:rPr lang="en-US" sz="2000" kern="0" dirty="0">
                  <a:solidFill>
                    <a:prstClr val="black"/>
                  </a:solidFill>
                  <a:latin typeface="Calibri" panose="020F0502020204030204"/>
                  <a:cs typeface="Arial" panose="020B0604020202020204" pitchFamily="34" charset="0"/>
                  <a:sym typeface="Helvetica"/>
                </a:rPr>
                <a:t>RECIST v1.1</a:t>
              </a:r>
              <a:r>
                <a:rPr lang="en-GB" sz="2000" kern="0" dirty="0">
                  <a:solidFill>
                    <a:prstClr val="black"/>
                  </a:solidFill>
                  <a:latin typeface="Calibri" panose="020F0502020204030204"/>
                  <a:cs typeface="Arial" panose="020B0604020202020204" pitchFamily="34" charset="0"/>
                  <a:sym typeface="Helvetica"/>
                </a:rPr>
                <a:t> </a:t>
              </a:r>
            </a:p>
            <a:p>
              <a:pPr algn="ctr" defTabSz="914377" hangingPunct="0">
                <a:spcAft>
                  <a:spcPts val="600"/>
                </a:spcAft>
                <a:defRPr/>
              </a:pPr>
              <a:r>
                <a:rPr lang="en-GB" sz="2000" kern="0" dirty="0">
                  <a:solidFill>
                    <a:prstClr val="black"/>
                  </a:solidFill>
                  <a:latin typeface="Calibri" panose="020F0502020204030204"/>
                  <a:cs typeface="Arial" panose="020B0604020202020204" pitchFamily="34" charset="0"/>
                  <a:sym typeface="Helvetica"/>
                </a:rPr>
                <a:t>N=805 (</a:t>
              </a:r>
              <a:r>
                <a:rPr lang="en-GB" altLang="zh-TW" sz="2000" kern="0" dirty="0">
                  <a:solidFill>
                    <a:prstClr val="black"/>
                  </a:solidFill>
                  <a:latin typeface="Calibri" panose="020F0502020204030204"/>
                  <a:ea typeface="新細明體" panose="02020500000000000000" pitchFamily="18" charset="-120"/>
                  <a:cs typeface="Arial" panose="020B0604020202020204" pitchFamily="34" charset="0"/>
                  <a:sym typeface="Helvetica"/>
                </a:rPr>
                <a:t>randomized)</a:t>
              </a:r>
              <a:endParaRPr lang="en-US" altLang="zh-TW" sz="2000" kern="0" dirty="0">
                <a:solidFill>
                  <a:srgbClr val="000000"/>
                </a:solidFill>
                <a:latin typeface="Calibri" panose="020F0502020204030204"/>
                <a:ea typeface="新細明體" panose="02020500000000000000" pitchFamily="18" charset="-120"/>
                <a:cs typeface="Arial" panose="020B0604020202020204" pitchFamily="34" charset="0"/>
                <a:sym typeface="Helvetica"/>
              </a:endParaRPr>
            </a:p>
          </p:txBody>
        </p:sp>
        <p:sp>
          <p:nvSpPr>
            <p:cNvPr id="19" name="Rectangle 18">
              <a:extLst>
                <a:ext uri="{FF2B5EF4-FFF2-40B4-BE49-F238E27FC236}">
                  <a16:creationId xmlns:a16="http://schemas.microsoft.com/office/drawing/2014/main" id="{D0EFBA12-4042-4B33-99BA-3EC8E0B4D559}"/>
                </a:ext>
              </a:extLst>
            </p:cNvPr>
            <p:cNvSpPr/>
            <p:nvPr/>
          </p:nvSpPr>
          <p:spPr>
            <a:xfrm>
              <a:off x="2639245" y="2252996"/>
              <a:ext cx="693046" cy="115699"/>
            </a:xfrm>
            <a:prstGeom prst="rect">
              <a:avLst/>
            </a:prstGeom>
          </p:spPr>
          <p:txBody>
            <a:bodyPr wrap="square" lIns="0" tIns="0" rIns="0" bIns="0">
              <a:spAutoFit/>
            </a:bodyPr>
            <a:lstStyle/>
            <a:p>
              <a:pPr algn="ctr" hangingPunct="0">
                <a:defRPr/>
              </a:pPr>
              <a:r>
                <a:rPr lang="en-US" sz="1333" kern="0" dirty="0">
                  <a:solidFill>
                    <a:srgbClr val="EBEBEB">
                      <a:lumMod val="10000"/>
                    </a:srgbClr>
                  </a:solidFill>
                  <a:latin typeface="Calibri" panose="020F0502020204030204"/>
                  <a:ea typeface="Times New Roman" panose="02020603050405020304" pitchFamily="18" charset="0"/>
                  <a:cs typeface="Arial" panose="020B0604020202020204" pitchFamily="34" charset="0"/>
                  <a:sym typeface="Helvetica"/>
                </a:rPr>
                <a:t>1:1:1</a:t>
              </a:r>
              <a:endParaRPr lang="en-GB" sz="1200" kern="0" dirty="0">
                <a:solidFill>
                  <a:srgbClr val="EBEBEB">
                    <a:lumMod val="10000"/>
                  </a:srgbClr>
                </a:solidFill>
                <a:latin typeface="Calibri" panose="020F0502020204030204"/>
                <a:cs typeface="Arial" panose="020B0604020202020204" pitchFamily="34" charset="0"/>
                <a:sym typeface="Helvetica"/>
              </a:endParaRPr>
            </a:p>
          </p:txBody>
        </p:sp>
        <p:sp>
          <p:nvSpPr>
            <p:cNvPr id="20" name="Rounded Rectangle 19">
              <a:extLst>
                <a:ext uri="{FF2B5EF4-FFF2-40B4-BE49-F238E27FC236}">
                  <a16:creationId xmlns:a16="http://schemas.microsoft.com/office/drawing/2014/main" id="{33C95D96-CAB5-48F0-ACAE-7C67C0BCE8BA}"/>
                </a:ext>
              </a:extLst>
            </p:cNvPr>
            <p:cNvSpPr/>
            <p:nvPr/>
          </p:nvSpPr>
          <p:spPr>
            <a:xfrm>
              <a:off x="5540342" y="2206858"/>
              <a:ext cx="1512000" cy="675000"/>
            </a:xfrm>
            <a:prstGeom prst="roundRect">
              <a:avLst/>
            </a:prstGeom>
            <a:solidFill>
              <a:schemeClr val="accent3"/>
            </a:solidFill>
            <a:ln w="19050">
              <a:noFill/>
            </a:ln>
          </p:spPr>
          <p:txBody>
            <a:bodyPr wrap="square" lIns="36000" rIns="36000" rtlCol="0" anchor="ctr">
              <a:noAutofit/>
            </a:bodyPr>
            <a:lstStyle/>
            <a:p>
              <a:pPr algn="ctr" defTabSz="289307" hangingPunct="0">
                <a:defRPr/>
              </a:pPr>
              <a:r>
                <a:rPr lang="en-GB" sz="2133" b="1" kern="0" dirty="0">
                  <a:solidFill>
                    <a:srgbClr val="FFFFFF"/>
                  </a:solidFill>
                  <a:latin typeface="Calibri" panose="020F0502020204030204"/>
                  <a:cs typeface="Arial" panose="020B0604020202020204" pitchFamily="34" charset="0"/>
                  <a:sym typeface="Helvetica"/>
                </a:rPr>
                <a:t>Durvalumab</a:t>
              </a:r>
              <a:r>
                <a:rPr lang="en-GB" sz="1600" b="1" kern="0" dirty="0">
                  <a:solidFill>
                    <a:srgbClr val="FFFFFF"/>
                  </a:solidFill>
                  <a:latin typeface="Calibri" panose="020F0502020204030204"/>
                  <a:cs typeface="Arial" panose="020B0604020202020204" pitchFamily="34" charset="0"/>
                  <a:sym typeface="Helvetica"/>
                </a:rPr>
                <a:t> </a:t>
              </a:r>
              <a:br>
                <a:rPr lang="en-GB" sz="1400" b="1" kern="0" dirty="0">
                  <a:solidFill>
                    <a:srgbClr val="FFFFFF"/>
                  </a:solidFill>
                  <a:latin typeface="Calibri" panose="020F0502020204030204"/>
                  <a:cs typeface="Arial" panose="020B0604020202020204" pitchFamily="34" charset="0"/>
                  <a:sym typeface="Helvetica"/>
                </a:rPr>
              </a:br>
              <a:r>
                <a:rPr lang="en-US" sz="1400" kern="0" dirty="0">
                  <a:solidFill>
                    <a:srgbClr val="FFFFFF"/>
                  </a:solidFill>
                  <a:latin typeface="Calibri" panose="020F0502020204030204"/>
                  <a:cs typeface="Arial" panose="020B0604020202020204" pitchFamily="34" charset="0"/>
                  <a:sym typeface="Helvetica"/>
                </a:rPr>
                <a:t>q4w until PD</a:t>
              </a:r>
              <a:endParaRPr lang="en-GB" sz="1400" b="1" kern="0" baseline="30000" dirty="0">
                <a:solidFill>
                  <a:srgbClr val="FFFFFF"/>
                </a:solidFill>
                <a:latin typeface="Calibri" panose="020F0502020204030204"/>
                <a:cs typeface="Arial" panose="020B0604020202020204" pitchFamily="34" charset="0"/>
                <a:sym typeface="Helvetica"/>
              </a:endParaRPr>
            </a:p>
          </p:txBody>
        </p:sp>
        <p:sp>
          <p:nvSpPr>
            <p:cNvPr id="21" name="Rounded Rectangle 20">
              <a:extLst>
                <a:ext uri="{FF2B5EF4-FFF2-40B4-BE49-F238E27FC236}">
                  <a16:creationId xmlns:a16="http://schemas.microsoft.com/office/drawing/2014/main" id="{627CFD43-E976-404E-9DA4-66DB7C2AF36B}"/>
                </a:ext>
              </a:extLst>
            </p:cNvPr>
            <p:cNvSpPr/>
            <p:nvPr/>
          </p:nvSpPr>
          <p:spPr>
            <a:xfrm>
              <a:off x="5540342" y="2968541"/>
              <a:ext cx="1512000" cy="675000"/>
            </a:xfrm>
            <a:prstGeom prst="roundRect">
              <a:avLst/>
            </a:prstGeom>
            <a:solidFill>
              <a:schemeClr val="accent2"/>
            </a:solidFill>
            <a:ln w="19050">
              <a:noFill/>
            </a:ln>
          </p:spPr>
          <p:txBody>
            <a:bodyPr wrap="square" lIns="36000" rIns="36000" rtlCol="0" anchor="ctr">
              <a:noAutofit/>
            </a:bodyPr>
            <a:lstStyle/>
            <a:p>
              <a:pPr algn="ctr" defTabSz="289307" hangingPunct="0">
                <a:defRPr/>
              </a:pPr>
              <a:r>
                <a:rPr lang="en-GB" sz="2133" b="1" kern="0" dirty="0">
                  <a:solidFill>
                    <a:srgbClr val="FFFFFF"/>
                  </a:solidFill>
                  <a:latin typeface="Calibri" panose="020F0502020204030204"/>
                  <a:cs typeface="Arial" panose="020B0604020202020204" pitchFamily="34" charset="0"/>
                  <a:sym typeface="Helvetica"/>
                </a:rPr>
                <a:t>Optional PCI</a:t>
              </a:r>
              <a:r>
                <a:rPr lang="en-GB" sz="2133" b="1" kern="0" baseline="30000" dirty="0">
                  <a:solidFill>
                    <a:srgbClr val="FFFFFF"/>
                  </a:solidFill>
                  <a:latin typeface="Calibri" panose="020F0502020204030204"/>
                  <a:cs typeface="Arial" panose="020B0604020202020204" pitchFamily="34" charset="0"/>
                  <a:sym typeface="Helvetica"/>
                </a:rPr>
                <a:t>†</a:t>
              </a:r>
              <a:endParaRPr lang="en-GB" sz="2133" kern="0" baseline="30000" dirty="0">
                <a:solidFill>
                  <a:srgbClr val="FFFFFF"/>
                </a:solidFill>
                <a:latin typeface="Calibri" panose="020F0502020204030204"/>
                <a:cs typeface="Arial" panose="020B0604020202020204" pitchFamily="34" charset="0"/>
                <a:sym typeface="Helvetica"/>
              </a:endParaRPr>
            </a:p>
          </p:txBody>
        </p:sp>
      </p:grpSp>
      <p:sp>
        <p:nvSpPr>
          <p:cNvPr id="24" name="Rectangle 44">
            <a:extLst>
              <a:ext uri="{FF2B5EF4-FFF2-40B4-BE49-F238E27FC236}">
                <a16:creationId xmlns:a16="http://schemas.microsoft.com/office/drawing/2014/main" id="{F9207DAC-EF9D-804E-A5B1-C87A84B9138C}"/>
              </a:ext>
            </a:extLst>
          </p:cNvPr>
          <p:cNvSpPr/>
          <p:nvPr/>
        </p:nvSpPr>
        <p:spPr>
          <a:xfrm>
            <a:off x="4660523" y="2839382"/>
            <a:ext cx="5019024" cy="1465356"/>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dirty="0">
              <a:solidFill>
                <a:prstClr val="white"/>
              </a:solidFill>
              <a:latin typeface="Calibri" panose="020F0502020204030204"/>
            </a:endParaRPr>
          </a:p>
        </p:txBody>
      </p:sp>
      <p:sp>
        <p:nvSpPr>
          <p:cNvPr id="25" name="TextBox 24">
            <a:extLst>
              <a:ext uri="{FF2B5EF4-FFF2-40B4-BE49-F238E27FC236}">
                <a16:creationId xmlns:a16="http://schemas.microsoft.com/office/drawing/2014/main" id="{40B1D768-E003-864E-9039-0E4E4C3B883E}"/>
              </a:ext>
            </a:extLst>
          </p:cNvPr>
          <p:cNvSpPr txBox="1"/>
          <p:nvPr/>
        </p:nvSpPr>
        <p:spPr>
          <a:xfrm>
            <a:off x="6032358" y="6556911"/>
            <a:ext cx="6096000" cy="323165"/>
          </a:xfrm>
          <a:prstGeom prst="rect">
            <a:avLst/>
          </a:prstGeom>
          <a:noFill/>
        </p:spPr>
        <p:txBody>
          <a:bodyPr wrap="square">
            <a:spAutoFit/>
          </a:bodyPr>
          <a:lstStyle/>
          <a:p>
            <a:pPr algn="r"/>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33207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3854"/>
                </a:solidFill>
                <a:latin typeface="+mn-lt"/>
              </a:rPr>
              <a:t>Overall Survival (Primary Endpoint)</a:t>
            </a:r>
            <a:br>
              <a:rPr lang="en-GB" dirty="0">
                <a:solidFill>
                  <a:srgbClr val="003854"/>
                </a:solidFill>
                <a:latin typeface="+mn-lt"/>
              </a:rPr>
            </a:br>
            <a:endParaRPr lang="en-GB" dirty="0">
              <a:solidFill>
                <a:srgbClr val="003854"/>
              </a:solidFill>
              <a:latin typeface="+mn-lt"/>
            </a:endParaRPr>
          </a:p>
        </p:txBody>
      </p:sp>
      <p:graphicFrame>
        <p:nvGraphicFramePr>
          <p:cNvPr id="126" name="Table 125"/>
          <p:cNvGraphicFramePr>
            <a:graphicFrameLocks noGrp="1"/>
          </p:cNvGraphicFramePr>
          <p:nvPr/>
        </p:nvGraphicFramePr>
        <p:xfrm>
          <a:off x="6483691" y="1140745"/>
          <a:ext cx="5272726" cy="1249680"/>
        </p:xfrm>
        <a:graphic>
          <a:graphicData uri="http://schemas.openxmlformats.org/drawingml/2006/table">
            <a:tbl>
              <a:tblPr firstRow="1" bandRow="1">
                <a:tableStyleId>{2D5ABB26-0587-4C30-8999-92F81FD0307C}</a:tableStyleId>
              </a:tblPr>
              <a:tblGrid>
                <a:gridCol w="2064000">
                  <a:extLst>
                    <a:ext uri="{9D8B030D-6E8A-4147-A177-3AD203B41FA5}">
                      <a16:colId xmlns:a16="http://schemas.microsoft.com/office/drawing/2014/main" val="1642588698"/>
                    </a:ext>
                  </a:extLst>
                </a:gridCol>
                <a:gridCol w="1604363">
                  <a:extLst>
                    <a:ext uri="{9D8B030D-6E8A-4147-A177-3AD203B41FA5}">
                      <a16:colId xmlns:a16="http://schemas.microsoft.com/office/drawing/2014/main" val="2460320185"/>
                    </a:ext>
                  </a:extLst>
                </a:gridCol>
                <a:gridCol w="1604363">
                  <a:extLst>
                    <a:ext uri="{9D8B030D-6E8A-4147-A177-3AD203B41FA5}">
                      <a16:colId xmlns:a16="http://schemas.microsoft.com/office/drawing/2014/main" val="937959091"/>
                    </a:ext>
                  </a:extLst>
                </a:gridCol>
              </a:tblGrid>
              <a:tr h="223520">
                <a:tc>
                  <a:txBody>
                    <a:bodyPr/>
                    <a:lstStyle/>
                    <a:p>
                      <a:endParaRPr lang="en-GB" sz="1500" dirty="0">
                        <a:latin typeface="Arial" panose="020B0604020202020204" pitchFamily="34" charset="0"/>
                        <a:cs typeface="Arial" panose="020B0604020202020204" pitchFamily="34" charset="0"/>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500" b="1" dirty="0">
                          <a:solidFill>
                            <a:srgbClr val="1F3D7B"/>
                          </a:solidFill>
                          <a:latin typeface="Arial" panose="020B0604020202020204" pitchFamily="34" charset="0"/>
                          <a:cs typeface="Arial" panose="020B0604020202020204" pitchFamily="34" charset="0"/>
                        </a:rPr>
                        <a:t>Durvalumab + EP </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500" b="1" dirty="0">
                          <a:solidFill>
                            <a:srgbClr val="C41F3E"/>
                          </a:solidFill>
                          <a:latin typeface="Arial" panose="020B0604020202020204" pitchFamily="34" charset="0"/>
                          <a:cs typeface="Arial" panose="020B0604020202020204" pitchFamily="34" charset="0"/>
                        </a:rPr>
                        <a:t>EP </a:t>
                      </a: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4763712"/>
                  </a:ext>
                </a:extLst>
              </a:tr>
              <a:tr h="223520">
                <a:tc>
                  <a:txBody>
                    <a:bodyPr/>
                    <a:lstStyle/>
                    <a:p>
                      <a:pPr algn="l"/>
                      <a:r>
                        <a:rPr lang="en-GB" sz="1500" b="0" dirty="0">
                          <a:latin typeface="Arial" panose="020B0604020202020204" pitchFamily="34" charset="0"/>
                          <a:cs typeface="Arial" panose="020B0604020202020204" pitchFamily="34" charset="0"/>
                        </a:rPr>
                        <a:t>Events, n/N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500" b="0" dirty="0">
                          <a:solidFill>
                            <a:schemeClr val="tx1"/>
                          </a:solidFill>
                          <a:latin typeface="Arial" panose="020B0604020202020204" pitchFamily="34" charset="0"/>
                          <a:cs typeface="Arial" panose="020B0604020202020204" pitchFamily="34" charset="0"/>
                        </a:rPr>
                        <a:t>155/268 (57.8)</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500" b="0" dirty="0">
                          <a:solidFill>
                            <a:schemeClr val="tx1"/>
                          </a:solidFill>
                          <a:latin typeface="Arial" panose="020B0604020202020204" pitchFamily="34" charset="0"/>
                          <a:cs typeface="Arial" panose="020B0604020202020204" pitchFamily="34" charset="0"/>
                        </a:rPr>
                        <a:t>181/269</a:t>
                      </a:r>
                      <a:r>
                        <a:rPr lang="en-GB" sz="1500" b="0" baseline="0" dirty="0">
                          <a:solidFill>
                            <a:schemeClr val="tx1"/>
                          </a:solidFill>
                          <a:latin typeface="Arial" panose="020B0604020202020204" pitchFamily="34" charset="0"/>
                          <a:cs typeface="Arial" panose="020B0604020202020204" pitchFamily="34" charset="0"/>
                        </a:rPr>
                        <a:t> (67.3)</a:t>
                      </a:r>
                      <a:r>
                        <a:rPr lang="en-GB" sz="1500" b="0" dirty="0">
                          <a:solidFill>
                            <a:schemeClr val="tx1"/>
                          </a:solidFill>
                          <a:latin typeface="Arial" panose="020B0604020202020204" pitchFamily="34" charset="0"/>
                          <a:cs typeface="Arial" panose="020B0604020202020204" pitchFamily="34" charset="0"/>
                        </a:rPr>
                        <a:t>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25120">
                <a:tc>
                  <a:txBody>
                    <a:bodyPr/>
                    <a:lstStyle/>
                    <a:p>
                      <a:pPr algn="l"/>
                      <a:r>
                        <a:rPr lang="en-GB" sz="1500" b="1" baseline="0" dirty="0" err="1">
                          <a:latin typeface="Arial" panose="020B0604020202020204" pitchFamily="34" charset="0"/>
                          <a:cs typeface="Arial" panose="020B0604020202020204" pitchFamily="34" charset="0"/>
                        </a:rPr>
                        <a:t>mOS</a:t>
                      </a:r>
                      <a:r>
                        <a:rPr lang="en-GB" sz="1500" b="0" dirty="0">
                          <a:latin typeface="Arial" panose="020B0604020202020204" pitchFamily="34" charset="0"/>
                          <a:cs typeface="Arial" panose="020B0604020202020204" pitchFamily="34" charset="0"/>
                        </a:rPr>
                        <a:t>,</a:t>
                      </a:r>
                      <a:r>
                        <a:rPr lang="en-GB" sz="1500" b="0" baseline="0" dirty="0">
                          <a:latin typeface="Arial" panose="020B0604020202020204" pitchFamily="34" charset="0"/>
                          <a:cs typeface="Arial" panose="020B0604020202020204" pitchFamily="34" charset="0"/>
                        </a:rPr>
                        <a:t> months (95% CI)</a:t>
                      </a:r>
                    </a:p>
                    <a:p>
                      <a:pPr algn="l"/>
                      <a:endParaRPr lang="en-GB" sz="700" b="0" dirty="0">
                        <a:latin typeface="Arial" panose="020B060402020202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500" b="1" dirty="0">
                          <a:solidFill>
                            <a:schemeClr val="tx1"/>
                          </a:solidFill>
                          <a:latin typeface="Arial" panose="020B0604020202020204" pitchFamily="34" charset="0"/>
                          <a:cs typeface="Arial" panose="020B0604020202020204" pitchFamily="34" charset="0"/>
                        </a:rPr>
                        <a:t>13.0 </a:t>
                      </a:r>
                      <a:r>
                        <a:rPr lang="en-GB" sz="1500" dirty="0">
                          <a:solidFill>
                            <a:schemeClr val="tx1"/>
                          </a:solidFill>
                          <a:latin typeface="Arial" panose="020B0604020202020204" pitchFamily="34" charset="0"/>
                          <a:cs typeface="Arial" panose="020B0604020202020204" pitchFamily="34" charset="0"/>
                        </a:rPr>
                        <a:t>(11.5</a:t>
                      </a:r>
                      <a:r>
                        <a:rPr lang="en-GB" sz="1500" b="0" dirty="0">
                          <a:solidFill>
                            <a:schemeClr val="tx1"/>
                          </a:solidFill>
                        </a:rPr>
                        <a:t>–</a:t>
                      </a:r>
                      <a:r>
                        <a:rPr lang="en-GB" sz="1500" baseline="0" dirty="0">
                          <a:solidFill>
                            <a:schemeClr val="tx1"/>
                          </a:solidFill>
                          <a:latin typeface="Arial" panose="020B0604020202020204" pitchFamily="34" charset="0"/>
                          <a:cs typeface="Arial" panose="020B0604020202020204" pitchFamily="34" charset="0"/>
                        </a:rPr>
                        <a:t>14.8)</a:t>
                      </a:r>
                    </a:p>
                    <a:p>
                      <a:pPr algn="ctr"/>
                      <a:endParaRPr lang="en-GB" sz="700" b="1" dirty="0">
                        <a:solidFill>
                          <a:schemeClr val="tx1"/>
                        </a:solidFill>
                        <a:latin typeface="Arial" panose="020B060402020202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1500" b="1" dirty="0">
                          <a:solidFill>
                            <a:schemeClr val="tx1"/>
                          </a:solidFill>
                          <a:latin typeface="Arial" panose="020B0604020202020204" pitchFamily="34" charset="0"/>
                          <a:cs typeface="Arial" panose="020B0604020202020204" pitchFamily="34" charset="0"/>
                        </a:rPr>
                        <a:t>10.3 </a:t>
                      </a:r>
                      <a:r>
                        <a:rPr lang="en-GB" sz="1500" dirty="0">
                          <a:solidFill>
                            <a:schemeClr val="tx1"/>
                          </a:solidFill>
                          <a:latin typeface="Arial" panose="020B0604020202020204" pitchFamily="34" charset="0"/>
                          <a:cs typeface="Arial" panose="020B0604020202020204" pitchFamily="34" charset="0"/>
                        </a:rPr>
                        <a:t>(9.3</a:t>
                      </a:r>
                      <a:r>
                        <a:rPr lang="en-GB" sz="1500" b="0" dirty="0">
                          <a:solidFill>
                            <a:schemeClr val="tx1"/>
                          </a:solidFill>
                        </a:rPr>
                        <a:t>–</a:t>
                      </a:r>
                      <a:r>
                        <a:rPr lang="en-GB" sz="1500" dirty="0">
                          <a:solidFill>
                            <a:schemeClr val="tx1"/>
                          </a:solidFill>
                          <a:latin typeface="Arial" panose="020B0604020202020204" pitchFamily="34" charset="0"/>
                          <a:cs typeface="Arial" panose="020B0604020202020204" pitchFamily="34" charset="0"/>
                        </a:rPr>
                        <a:t>11.2)</a:t>
                      </a:r>
                    </a:p>
                    <a:p>
                      <a:pPr algn="ctr"/>
                      <a:endParaRPr lang="en-GB" sz="700" b="1" dirty="0">
                        <a:solidFill>
                          <a:schemeClr val="tx1"/>
                        </a:solidFill>
                        <a:latin typeface="Arial" panose="020B060402020202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43467694"/>
                  </a:ext>
                </a:extLst>
              </a:tr>
              <a:tr h="223520">
                <a:tc>
                  <a:txBody>
                    <a:bodyPr/>
                    <a:lstStyle/>
                    <a:p>
                      <a:pPr algn="l"/>
                      <a:r>
                        <a:rPr lang="en-GB" sz="1500" b="1" dirty="0">
                          <a:latin typeface="Arial" panose="020B0604020202020204" pitchFamily="34" charset="0"/>
                          <a:cs typeface="Arial" panose="020B0604020202020204" pitchFamily="34" charset="0"/>
                        </a:rPr>
                        <a:t>HR </a:t>
                      </a:r>
                      <a:r>
                        <a:rPr lang="en-GB" sz="1500" b="0" dirty="0">
                          <a:latin typeface="Arial" panose="020B0604020202020204" pitchFamily="34" charset="0"/>
                          <a:cs typeface="Arial" panose="020B0604020202020204" pitchFamily="34" charset="0"/>
                        </a:rPr>
                        <a:t>(95% CI)</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500" b="1" dirty="0">
                          <a:solidFill>
                            <a:schemeClr val="tx1"/>
                          </a:solidFill>
                          <a:latin typeface="Arial" panose="020B0604020202020204" pitchFamily="34" charset="0"/>
                          <a:cs typeface="Arial" panose="020B0604020202020204" pitchFamily="34" charset="0"/>
                        </a:rPr>
                        <a:t>0.73</a:t>
                      </a:r>
                      <a:r>
                        <a:rPr lang="en-GB" sz="1500" b="0" dirty="0">
                          <a:solidFill>
                            <a:schemeClr val="tx1"/>
                          </a:solidFill>
                          <a:latin typeface="Arial" panose="020B0604020202020204" pitchFamily="34" charset="0"/>
                          <a:cs typeface="Arial" panose="020B0604020202020204" pitchFamily="34" charset="0"/>
                        </a:rPr>
                        <a:t> </a:t>
                      </a:r>
                      <a:r>
                        <a:rPr lang="en-GB" sz="1500" dirty="0">
                          <a:solidFill>
                            <a:schemeClr val="tx1"/>
                          </a:solidFill>
                          <a:latin typeface="Arial" panose="020B0604020202020204" pitchFamily="34" charset="0"/>
                          <a:cs typeface="Arial" panose="020B0604020202020204" pitchFamily="34" charset="0"/>
                        </a:rPr>
                        <a:t>(0.591</a:t>
                      </a:r>
                      <a:r>
                        <a:rPr lang="en-GB" sz="1500" b="0" dirty="0">
                          <a:solidFill>
                            <a:schemeClr val="tx1"/>
                          </a:solidFill>
                        </a:rPr>
                        <a:t>–</a:t>
                      </a:r>
                      <a:r>
                        <a:rPr lang="en-GB" sz="1500" dirty="0">
                          <a:solidFill>
                            <a:schemeClr val="tx1"/>
                          </a:solidFill>
                          <a:latin typeface="Arial" panose="020B0604020202020204" pitchFamily="34" charset="0"/>
                          <a:cs typeface="Arial" panose="020B0604020202020204" pitchFamily="34" charset="0"/>
                        </a:rPr>
                        <a:t>0.909)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GB"/>
                    </a:p>
                  </a:txBody>
                  <a:tcPr/>
                </a:tc>
                <a:extLst>
                  <a:ext uri="{0D108BD9-81ED-4DB2-BD59-A6C34878D82A}">
                    <a16:rowId xmlns:a16="http://schemas.microsoft.com/office/drawing/2014/main" val="2747081956"/>
                  </a:ext>
                </a:extLst>
              </a:tr>
              <a:tr h="223520">
                <a:tc>
                  <a:txBody>
                    <a:bodyPr/>
                    <a:lstStyle/>
                    <a:p>
                      <a:pPr algn="l"/>
                      <a:r>
                        <a:rPr lang="en-GB" sz="1500" b="0" dirty="0">
                          <a:latin typeface="Arial" panose="020B0604020202020204" pitchFamily="34" charset="0"/>
                          <a:cs typeface="Arial" panose="020B0604020202020204" pitchFamily="34" charset="0"/>
                        </a:rPr>
                        <a:t>p-value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sz="1500" b="0" dirty="0">
                          <a:solidFill>
                            <a:schemeClr val="tx1"/>
                          </a:solidFill>
                          <a:latin typeface="Arial" panose="020B0604020202020204" pitchFamily="34" charset="0"/>
                          <a:cs typeface="Arial" panose="020B0604020202020204" pitchFamily="34" charset="0"/>
                        </a:rPr>
                        <a:t>0.0047</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GB"/>
                    </a:p>
                  </a:txBody>
                  <a:tcPr/>
                </a:tc>
                <a:extLst>
                  <a:ext uri="{0D108BD9-81ED-4DB2-BD59-A6C34878D82A}">
                    <a16:rowId xmlns:a16="http://schemas.microsoft.com/office/drawing/2014/main" val="3941827690"/>
                  </a:ext>
                </a:extLst>
              </a:tr>
            </a:tbl>
          </a:graphicData>
        </a:graphic>
      </p:graphicFrame>
      <p:sp>
        <p:nvSpPr>
          <p:cNvPr id="37" name="Rectangle 265">
            <a:extLst>
              <a:ext uri="{FF2B5EF4-FFF2-40B4-BE49-F238E27FC236}">
                <a16:creationId xmlns:a16="http://schemas.microsoft.com/office/drawing/2014/main" id="{0C340CA2-AB0E-4632-8B97-5387CCDDC5ED}"/>
              </a:ext>
            </a:extLst>
          </p:cNvPr>
          <p:cNvSpPr>
            <a:spLocks noChangeArrowheads="1"/>
          </p:cNvSpPr>
          <p:nvPr/>
        </p:nvSpPr>
        <p:spPr bwMode="auto">
          <a:xfrm>
            <a:off x="2283398" y="5138080"/>
            <a:ext cx="239521" cy="23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0</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38" name="Rectangle 266">
            <a:extLst>
              <a:ext uri="{FF2B5EF4-FFF2-40B4-BE49-F238E27FC236}">
                <a16:creationId xmlns:a16="http://schemas.microsoft.com/office/drawing/2014/main" id="{8B92081A-873F-4429-A790-C16BAC00522B}"/>
              </a:ext>
            </a:extLst>
          </p:cNvPr>
          <p:cNvSpPr>
            <a:spLocks noChangeArrowheads="1"/>
          </p:cNvSpPr>
          <p:nvPr/>
        </p:nvSpPr>
        <p:spPr bwMode="auto">
          <a:xfrm>
            <a:off x="3338748" y="5138080"/>
            <a:ext cx="239521" cy="23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3</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39" name="Rectangle 267">
            <a:extLst>
              <a:ext uri="{FF2B5EF4-FFF2-40B4-BE49-F238E27FC236}">
                <a16:creationId xmlns:a16="http://schemas.microsoft.com/office/drawing/2014/main" id="{893BB426-B3E2-4891-A019-A795B57DB546}"/>
              </a:ext>
            </a:extLst>
          </p:cNvPr>
          <p:cNvSpPr>
            <a:spLocks noChangeArrowheads="1"/>
          </p:cNvSpPr>
          <p:nvPr/>
        </p:nvSpPr>
        <p:spPr bwMode="auto">
          <a:xfrm>
            <a:off x="4408685" y="5138080"/>
            <a:ext cx="239521" cy="23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6</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40" name="Rectangle 268">
            <a:extLst>
              <a:ext uri="{FF2B5EF4-FFF2-40B4-BE49-F238E27FC236}">
                <a16:creationId xmlns:a16="http://schemas.microsoft.com/office/drawing/2014/main" id="{1124E571-975E-4F78-BC8E-8C8F48A85EC5}"/>
              </a:ext>
            </a:extLst>
          </p:cNvPr>
          <p:cNvSpPr>
            <a:spLocks noChangeArrowheads="1"/>
          </p:cNvSpPr>
          <p:nvPr/>
        </p:nvSpPr>
        <p:spPr bwMode="auto">
          <a:xfrm>
            <a:off x="5467638" y="5138080"/>
            <a:ext cx="239521" cy="23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9</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41" name="Rectangle 269">
            <a:extLst>
              <a:ext uri="{FF2B5EF4-FFF2-40B4-BE49-F238E27FC236}">
                <a16:creationId xmlns:a16="http://schemas.microsoft.com/office/drawing/2014/main" id="{1DD8BE12-88CB-4FD2-A41B-8F15CE04FE9A}"/>
              </a:ext>
            </a:extLst>
          </p:cNvPr>
          <p:cNvSpPr>
            <a:spLocks noChangeArrowheads="1"/>
          </p:cNvSpPr>
          <p:nvPr/>
        </p:nvSpPr>
        <p:spPr bwMode="auto">
          <a:xfrm>
            <a:off x="6526592" y="5138080"/>
            <a:ext cx="239521" cy="23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12</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42" name="Rectangle 270">
            <a:extLst>
              <a:ext uri="{FF2B5EF4-FFF2-40B4-BE49-F238E27FC236}">
                <a16:creationId xmlns:a16="http://schemas.microsoft.com/office/drawing/2014/main" id="{7827CE2D-6773-416F-BD05-F8172419618A}"/>
              </a:ext>
            </a:extLst>
          </p:cNvPr>
          <p:cNvSpPr>
            <a:spLocks noChangeArrowheads="1"/>
          </p:cNvSpPr>
          <p:nvPr/>
        </p:nvSpPr>
        <p:spPr bwMode="auto">
          <a:xfrm>
            <a:off x="7583190" y="5138080"/>
            <a:ext cx="239521" cy="23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15</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43" name="Rectangle 271">
            <a:extLst>
              <a:ext uri="{FF2B5EF4-FFF2-40B4-BE49-F238E27FC236}">
                <a16:creationId xmlns:a16="http://schemas.microsoft.com/office/drawing/2014/main" id="{DD6BAC86-EC53-462B-9B48-F6903B38B561}"/>
              </a:ext>
            </a:extLst>
          </p:cNvPr>
          <p:cNvSpPr>
            <a:spLocks noChangeArrowheads="1"/>
          </p:cNvSpPr>
          <p:nvPr/>
        </p:nvSpPr>
        <p:spPr bwMode="auto">
          <a:xfrm>
            <a:off x="8649174" y="5138080"/>
            <a:ext cx="239521" cy="23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18</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45" name="Line 182">
            <a:extLst>
              <a:ext uri="{FF2B5EF4-FFF2-40B4-BE49-F238E27FC236}">
                <a16:creationId xmlns:a16="http://schemas.microsoft.com/office/drawing/2014/main" id="{40545DA1-09D5-4CD8-A372-A2351924BF6A}"/>
              </a:ext>
            </a:extLst>
          </p:cNvPr>
          <p:cNvSpPr>
            <a:spLocks noChangeShapeType="1"/>
          </p:cNvSpPr>
          <p:nvPr/>
        </p:nvSpPr>
        <p:spPr bwMode="auto">
          <a:xfrm flipV="1">
            <a:off x="2404304" y="4972943"/>
            <a:ext cx="0" cy="112647"/>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dirty="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46" name="Line 186">
            <a:extLst>
              <a:ext uri="{FF2B5EF4-FFF2-40B4-BE49-F238E27FC236}">
                <a16:creationId xmlns:a16="http://schemas.microsoft.com/office/drawing/2014/main" id="{19EC01EB-6F1D-4125-A0BF-A015C38A2983}"/>
              </a:ext>
            </a:extLst>
          </p:cNvPr>
          <p:cNvSpPr>
            <a:spLocks noChangeShapeType="1"/>
          </p:cNvSpPr>
          <p:nvPr/>
        </p:nvSpPr>
        <p:spPr bwMode="auto">
          <a:xfrm flipV="1">
            <a:off x="3464816" y="4972943"/>
            <a:ext cx="0" cy="112647"/>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47" name="Line 188">
            <a:extLst>
              <a:ext uri="{FF2B5EF4-FFF2-40B4-BE49-F238E27FC236}">
                <a16:creationId xmlns:a16="http://schemas.microsoft.com/office/drawing/2014/main" id="{3C8BEC1B-9070-42A8-B965-D6F23F7D51FB}"/>
              </a:ext>
            </a:extLst>
          </p:cNvPr>
          <p:cNvSpPr>
            <a:spLocks noChangeShapeType="1"/>
          </p:cNvSpPr>
          <p:nvPr/>
        </p:nvSpPr>
        <p:spPr bwMode="auto">
          <a:xfrm flipV="1">
            <a:off x="5585840" y="4972943"/>
            <a:ext cx="0" cy="112647"/>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48" name="Line 192">
            <a:extLst>
              <a:ext uri="{FF2B5EF4-FFF2-40B4-BE49-F238E27FC236}">
                <a16:creationId xmlns:a16="http://schemas.microsoft.com/office/drawing/2014/main" id="{30BCC81A-B0B4-4015-96B8-EADE25A4001E}"/>
              </a:ext>
            </a:extLst>
          </p:cNvPr>
          <p:cNvSpPr>
            <a:spLocks noChangeShapeType="1"/>
          </p:cNvSpPr>
          <p:nvPr/>
        </p:nvSpPr>
        <p:spPr bwMode="auto">
          <a:xfrm flipV="1">
            <a:off x="7706864" y="4972943"/>
            <a:ext cx="0" cy="112647"/>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49" name="Line 194">
            <a:extLst>
              <a:ext uri="{FF2B5EF4-FFF2-40B4-BE49-F238E27FC236}">
                <a16:creationId xmlns:a16="http://schemas.microsoft.com/office/drawing/2014/main" id="{D64BCA7A-4A2D-401B-AA90-B21478A04BFE}"/>
              </a:ext>
            </a:extLst>
          </p:cNvPr>
          <p:cNvSpPr>
            <a:spLocks noChangeShapeType="1"/>
          </p:cNvSpPr>
          <p:nvPr/>
        </p:nvSpPr>
        <p:spPr bwMode="auto">
          <a:xfrm flipV="1">
            <a:off x="9827888" y="4972943"/>
            <a:ext cx="0" cy="112647"/>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57" name="Rectangle 276">
            <a:extLst>
              <a:ext uri="{FF2B5EF4-FFF2-40B4-BE49-F238E27FC236}">
                <a16:creationId xmlns:a16="http://schemas.microsoft.com/office/drawing/2014/main" id="{21FB3F0B-4710-430D-A90C-7F7BE68856A6}"/>
              </a:ext>
            </a:extLst>
          </p:cNvPr>
          <p:cNvSpPr>
            <a:spLocks noChangeArrowheads="1"/>
          </p:cNvSpPr>
          <p:nvPr/>
        </p:nvSpPr>
        <p:spPr bwMode="auto">
          <a:xfrm>
            <a:off x="10770658" y="5138080"/>
            <a:ext cx="239521" cy="23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24</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58" name="Line 214">
            <a:extLst>
              <a:ext uri="{FF2B5EF4-FFF2-40B4-BE49-F238E27FC236}">
                <a16:creationId xmlns:a16="http://schemas.microsoft.com/office/drawing/2014/main" id="{C213C3A9-9BBB-46A3-82A4-5E1A1B9F09B1}"/>
              </a:ext>
            </a:extLst>
          </p:cNvPr>
          <p:cNvSpPr>
            <a:spLocks noChangeShapeType="1"/>
          </p:cNvSpPr>
          <p:nvPr/>
        </p:nvSpPr>
        <p:spPr bwMode="auto">
          <a:xfrm flipV="1">
            <a:off x="10888396" y="4972943"/>
            <a:ext cx="0" cy="112647"/>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59" name="Rectangle 276">
            <a:extLst>
              <a:ext uri="{FF2B5EF4-FFF2-40B4-BE49-F238E27FC236}">
                <a16:creationId xmlns:a16="http://schemas.microsoft.com/office/drawing/2014/main" id="{21FB3F0B-4710-430D-A90C-7F7BE68856A6}"/>
              </a:ext>
            </a:extLst>
          </p:cNvPr>
          <p:cNvSpPr>
            <a:spLocks noChangeArrowheads="1"/>
          </p:cNvSpPr>
          <p:nvPr/>
        </p:nvSpPr>
        <p:spPr bwMode="auto">
          <a:xfrm>
            <a:off x="9719112" y="5138080"/>
            <a:ext cx="239521" cy="231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21</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60" name="Line 214">
            <a:extLst>
              <a:ext uri="{FF2B5EF4-FFF2-40B4-BE49-F238E27FC236}">
                <a16:creationId xmlns:a16="http://schemas.microsoft.com/office/drawing/2014/main" id="{C213C3A9-9BBB-46A3-82A4-5E1A1B9F09B1}"/>
              </a:ext>
            </a:extLst>
          </p:cNvPr>
          <p:cNvSpPr>
            <a:spLocks noChangeShapeType="1"/>
          </p:cNvSpPr>
          <p:nvPr/>
        </p:nvSpPr>
        <p:spPr bwMode="auto">
          <a:xfrm flipV="1">
            <a:off x="8767376" y="4972943"/>
            <a:ext cx="0" cy="112647"/>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62" name="Line 214">
            <a:extLst>
              <a:ext uri="{FF2B5EF4-FFF2-40B4-BE49-F238E27FC236}">
                <a16:creationId xmlns:a16="http://schemas.microsoft.com/office/drawing/2014/main" id="{C213C3A9-9BBB-46A3-82A4-5E1A1B9F09B1}"/>
              </a:ext>
            </a:extLst>
          </p:cNvPr>
          <p:cNvSpPr>
            <a:spLocks noChangeShapeType="1"/>
          </p:cNvSpPr>
          <p:nvPr/>
        </p:nvSpPr>
        <p:spPr bwMode="auto">
          <a:xfrm flipV="1">
            <a:off x="6646352" y="4972943"/>
            <a:ext cx="0" cy="112647"/>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64" name="Line 214">
            <a:extLst>
              <a:ext uri="{FF2B5EF4-FFF2-40B4-BE49-F238E27FC236}">
                <a16:creationId xmlns:a16="http://schemas.microsoft.com/office/drawing/2014/main" id="{C213C3A9-9BBB-46A3-82A4-5E1A1B9F09B1}"/>
              </a:ext>
            </a:extLst>
          </p:cNvPr>
          <p:cNvSpPr>
            <a:spLocks noChangeShapeType="1"/>
          </p:cNvSpPr>
          <p:nvPr/>
        </p:nvSpPr>
        <p:spPr bwMode="auto">
          <a:xfrm flipV="1">
            <a:off x="4525328" y="4972943"/>
            <a:ext cx="0" cy="112647"/>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65" name="Rectangle 241">
            <a:extLst>
              <a:ext uri="{FF2B5EF4-FFF2-40B4-BE49-F238E27FC236}">
                <a16:creationId xmlns:a16="http://schemas.microsoft.com/office/drawing/2014/main" id="{903F7592-D526-4FF3-8977-AC43BE41F456}"/>
              </a:ext>
            </a:extLst>
          </p:cNvPr>
          <p:cNvSpPr>
            <a:spLocks noChangeArrowheads="1"/>
          </p:cNvSpPr>
          <p:nvPr/>
        </p:nvSpPr>
        <p:spPr bwMode="auto">
          <a:xfrm>
            <a:off x="1977446" y="5410790"/>
            <a:ext cx="927083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Time from </a:t>
            </a:r>
            <a:r>
              <a:rPr lang="en-US" altLang="en-US" sz="1600" dirty="0" err="1">
                <a:solidFill>
                  <a:srgbClr val="000000"/>
                </a:solidFill>
                <a:latin typeface="Calibri" panose="020F0502020204030204"/>
                <a:ea typeface="MS PGothic" panose="020B0600070205080204" pitchFamily="34" charset="-128"/>
                <a:cs typeface="Arial" panose="020B0604020202020204" pitchFamily="34" charset="0"/>
              </a:rPr>
              <a:t>randomisation</a:t>
            </a: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 (months)</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graphicFrame>
        <p:nvGraphicFramePr>
          <p:cNvPr id="66" name="Table 65"/>
          <p:cNvGraphicFramePr>
            <a:graphicFrameLocks noGrp="1"/>
          </p:cNvGraphicFramePr>
          <p:nvPr/>
        </p:nvGraphicFramePr>
        <p:xfrm>
          <a:off x="386628" y="5618464"/>
          <a:ext cx="11035200" cy="640080"/>
        </p:xfrm>
        <a:graphic>
          <a:graphicData uri="http://schemas.openxmlformats.org/drawingml/2006/table">
            <a:tbl>
              <a:tblPr firstRow="1" bandRow="1">
                <a:tableStyleId>{B301B821-A1FF-4177-AEE7-76D212191A09}</a:tableStyleId>
              </a:tblPr>
              <a:tblGrid>
                <a:gridCol w="1488000">
                  <a:extLst>
                    <a:ext uri="{9D8B030D-6E8A-4147-A177-3AD203B41FA5}">
                      <a16:colId xmlns:a16="http://schemas.microsoft.com/office/drawing/2014/main" val="3265469836"/>
                    </a:ext>
                  </a:extLst>
                </a:gridCol>
                <a:gridCol w="1060800">
                  <a:extLst>
                    <a:ext uri="{9D8B030D-6E8A-4147-A177-3AD203B41FA5}">
                      <a16:colId xmlns:a16="http://schemas.microsoft.com/office/drawing/2014/main" val="2806475823"/>
                    </a:ext>
                  </a:extLst>
                </a:gridCol>
                <a:gridCol w="1060800">
                  <a:extLst>
                    <a:ext uri="{9D8B030D-6E8A-4147-A177-3AD203B41FA5}">
                      <a16:colId xmlns:a16="http://schemas.microsoft.com/office/drawing/2014/main" val="4034592836"/>
                    </a:ext>
                  </a:extLst>
                </a:gridCol>
                <a:gridCol w="1060800">
                  <a:extLst>
                    <a:ext uri="{9D8B030D-6E8A-4147-A177-3AD203B41FA5}">
                      <a16:colId xmlns:a16="http://schemas.microsoft.com/office/drawing/2014/main" val="134133205"/>
                    </a:ext>
                  </a:extLst>
                </a:gridCol>
                <a:gridCol w="1060800">
                  <a:extLst>
                    <a:ext uri="{9D8B030D-6E8A-4147-A177-3AD203B41FA5}">
                      <a16:colId xmlns:a16="http://schemas.microsoft.com/office/drawing/2014/main" val="449582480"/>
                    </a:ext>
                  </a:extLst>
                </a:gridCol>
                <a:gridCol w="1060800">
                  <a:extLst>
                    <a:ext uri="{9D8B030D-6E8A-4147-A177-3AD203B41FA5}">
                      <a16:colId xmlns:a16="http://schemas.microsoft.com/office/drawing/2014/main" val="303550307"/>
                    </a:ext>
                  </a:extLst>
                </a:gridCol>
                <a:gridCol w="1060800">
                  <a:extLst>
                    <a:ext uri="{9D8B030D-6E8A-4147-A177-3AD203B41FA5}">
                      <a16:colId xmlns:a16="http://schemas.microsoft.com/office/drawing/2014/main" val="3415390449"/>
                    </a:ext>
                  </a:extLst>
                </a:gridCol>
                <a:gridCol w="1060800">
                  <a:extLst>
                    <a:ext uri="{9D8B030D-6E8A-4147-A177-3AD203B41FA5}">
                      <a16:colId xmlns:a16="http://schemas.microsoft.com/office/drawing/2014/main" val="2685066330"/>
                    </a:ext>
                  </a:extLst>
                </a:gridCol>
                <a:gridCol w="1060800">
                  <a:extLst>
                    <a:ext uri="{9D8B030D-6E8A-4147-A177-3AD203B41FA5}">
                      <a16:colId xmlns:a16="http://schemas.microsoft.com/office/drawing/2014/main" val="2850295383"/>
                    </a:ext>
                  </a:extLst>
                </a:gridCol>
                <a:gridCol w="1060800">
                  <a:extLst>
                    <a:ext uri="{9D8B030D-6E8A-4147-A177-3AD203B41FA5}">
                      <a16:colId xmlns:a16="http://schemas.microsoft.com/office/drawing/2014/main" val="1008652016"/>
                    </a:ext>
                  </a:extLst>
                </a:gridCol>
              </a:tblGrid>
              <a:tr h="213360">
                <a:tc>
                  <a: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lang="en-US" altLang="en-US" sz="1400" b="1" dirty="0">
                          <a:solidFill>
                            <a:srgbClr val="000000"/>
                          </a:solidFill>
                          <a:latin typeface="+mn-lt"/>
                          <a:cs typeface="Arial" panose="020B0604020202020204" pitchFamily="34" charset="0"/>
                        </a:rPr>
                        <a:t>No. at risk</a:t>
                      </a:r>
                    </a:p>
                  </a:txBody>
                  <a:tcPr marL="0" marR="0" marT="0" marB="0">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400" kern="1200" dirty="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400" kern="1200" dirty="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400" kern="1200" dirty="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400" kern="120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400" kern="1200" dirty="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400" kern="120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400" kern="120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400" kern="120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en-GB" sz="1400" kern="120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97976022"/>
                  </a:ext>
                </a:extLst>
              </a:tr>
              <a:tr h="213360">
                <a:tc>
                  <a:txBody>
                    <a:bodyPr/>
                    <a:lstStyle/>
                    <a:p>
                      <a:pPr algn="r"/>
                      <a:r>
                        <a:rPr lang="en-US" altLang="en-US" sz="1400" b="1" dirty="0" err="1">
                          <a:solidFill>
                            <a:srgbClr val="1F3D7B"/>
                          </a:solidFill>
                          <a:latin typeface="+mn-lt"/>
                          <a:cs typeface="Arial" panose="020B0604020202020204" pitchFamily="34" charset="0"/>
                        </a:rPr>
                        <a:t>Durvalumab</a:t>
                      </a:r>
                      <a:r>
                        <a:rPr lang="en-US" altLang="en-US" sz="1400" b="1" dirty="0">
                          <a:solidFill>
                            <a:srgbClr val="1F3D7B"/>
                          </a:solidFill>
                          <a:latin typeface="+mn-lt"/>
                          <a:cs typeface="Arial" panose="020B0604020202020204" pitchFamily="34" charset="0"/>
                        </a:rPr>
                        <a:t> + EP</a:t>
                      </a:r>
                      <a:endParaRPr lang="en-GB" sz="1400" dirty="0">
                        <a:solidFill>
                          <a:srgbClr val="1F3D7B"/>
                        </a:solidFill>
                        <a:latin typeface="+mn-lt"/>
                      </a:endParaRPr>
                    </a:p>
                  </a:txBody>
                  <a:tcPr marL="0" marR="0" marT="0" marB="0">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1F3D7B"/>
                          </a:solidFill>
                          <a:latin typeface="+mn-lt"/>
                          <a:ea typeface="MS PGothic" panose="020B0600070205080204" pitchFamily="34" charset="-128"/>
                          <a:cs typeface="Arial" panose="020B0604020202020204" pitchFamily="34" charset="0"/>
                        </a:rPr>
                        <a:t>268</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1F3D7B"/>
                          </a:solidFill>
                          <a:latin typeface="+mn-lt"/>
                          <a:ea typeface="MS PGothic" panose="020B0600070205080204" pitchFamily="34" charset="-128"/>
                          <a:cs typeface="Arial" panose="020B0604020202020204" pitchFamily="34" charset="0"/>
                        </a:rPr>
                        <a:t>244</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1F3D7B"/>
                          </a:solidFill>
                          <a:latin typeface="+mn-lt"/>
                          <a:ea typeface="MS PGothic" panose="020B0600070205080204" pitchFamily="34" charset="-128"/>
                          <a:cs typeface="Arial" panose="020B0604020202020204" pitchFamily="34" charset="0"/>
                        </a:rPr>
                        <a:t>214</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1F3D7B"/>
                          </a:solidFill>
                          <a:latin typeface="+mn-lt"/>
                          <a:ea typeface="MS PGothic" panose="020B0600070205080204" pitchFamily="34" charset="-128"/>
                          <a:cs typeface="Arial" panose="020B0604020202020204" pitchFamily="34" charset="0"/>
                        </a:rPr>
                        <a:t>177</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1F3D7B"/>
                          </a:solidFill>
                          <a:latin typeface="+mn-lt"/>
                          <a:ea typeface="MS PGothic" panose="020B0600070205080204" pitchFamily="34" charset="-128"/>
                          <a:cs typeface="Arial" panose="020B0604020202020204" pitchFamily="34" charset="0"/>
                        </a:rPr>
                        <a:t>116</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1F3D7B"/>
                          </a:solidFill>
                          <a:latin typeface="+mn-lt"/>
                          <a:ea typeface="MS PGothic" panose="020B0600070205080204" pitchFamily="34" charset="-128"/>
                          <a:cs typeface="Arial" panose="020B0604020202020204" pitchFamily="34" charset="0"/>
                        </a:rPr>
                        <a:t>57</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1F3D7B"/>
                          </a:solidFill>
                          <a:latin typeface="+mn-lt"/>
                          <a:ea typeface="MS PGothic" panose="020B0600070205080204" pitchFamily="34" charset="-128"/>
                          <a:cs typeface="Arial" panose="020B0604020202020204" pitchFamily="34" charset="0"/>
                        </a:rPr>
                        <a:t>25</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1F3D7B"/>
                          </a:solidFill>
                          <a:latin typeface="+mn-lt"/>
                          <a:ea typeface="MS PGothic" panose="020B0600070205080204" pitchFamily="34" charset="-128"/>
                          <a:cs typeface="Arial" panose="020B0604020202020204" pitchFamily="34" charset="0"/>
                        </a:rPr>
                        <a:t>5</a:t>
                      </a:r>
                    </a:p>
                  </a:txBody>
                  <a:tcPr marL="0" marR="0" marT="0" marB="0">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1F3D7B"/>
                          </a:solidFill>
                          <a:latin typeface="+mn-lt"/>
                          <a:ea typeface="MS PGothic" panose="020B0600070205080204" pitchFamily="34" charset="-128"/>
                          <a:cs typeface="Arial" panose="020B0604020202020204" pitchFamily="34" charset="0"/>
                        </a:rPr>
                        <a:t>0</a:t>
                      </a:r>
                    </a:p>
                  </a:txBody>
                  <a:tcPr marL="0" marR="0" marT="0" marB="0">
                    <a:lnL>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2743374"/>
                  </a:ext>
                </a:extLst>
              </a:tr>
              <a:tr h="213360">
                <a:tc>
                  <a:txBody>
                    <a:bodyPr/>
                    <a:lstStyle/>
                    <a:p>
                      <a:pPr algn="r"/>
                      <a:r>
                        <a:rPr lang="en-US" altLang="en-US" sz="1400" b="1" dirty="0">
                          <a:solidFill>
                            <a:srgbClr val="C41F3E"/>
                          </a:solidFill>
                          <a:latin typeface="+mn-lt"/>
                          <a:cs typeface="Arial" panose="020B0604020202020204" pitchFamily="34" charset="0"/>
                        </a:rPr>
                        <a:t>EP</a:t>
                      </a:r>
                      <a:endParaRPr lang="en-GB" sz="1400" dirty="0">
                        <a:solidFill>
                          <a:srgbClr val="C41F3E"/>
                        </a:solidFill>
                        <a:latin typeface="+mn-lt"/>
                      </a:endParaRPr>
                    </a:p>
                  </a:txBody>
                  <a:tcPr marL="0" marR="0" marT="0" marB="0">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C41F3E"/>
                          </a:solidFill>
                          <a:latin typeface="+mn-lt"/>
                          <a:ea typeface="MS PGothic" panose="020B0600070205080204" pitchFamily="34" charset="-128"/>
                          <a:cs typeface="Arial" panose="020B0604020202020204" pitchFamily="34" charset="0"/>
                        </a:rPr>
                        <a:t>269</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C41F3E"/>
                          </a:solidFill>
                          <a:latin typeface="+mn-lt"/>
                          <a:ea typeface="MS PGothic" panose="020B0600070205080204" pitchFamily="34" charset="-128"/>
                          <a:cs typeface="Arial" panose="020B0604020202020204" pitchFamily="34" charset="0"/>
                        </a:rPr>
                        <a:t>242</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C41F3E"/>
                          </a:solidFill>
                          <a:latin typeface="+mn-lt"/>
                          <a:ea typeface="MS PGothic" panose="020B0600070205080204" pitchFamily="34" charset="-128"/>
                          <a:cs typeface="Arial" panose="020B0604020202020204" pitchFamily="34" charset="0"/>
                        </a:rPr>
                        <a:t>209</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C41F3E"/>
                          </a:solidFill>
                          <a:latin typeface="+mn-lt"/>
                          <a:ea typeface="MS PGothic" panose="020B0600070205080204" pitchFamily="34" charset="-128"/>
                          <a:cs typeface="Arial" panose="020B0604020202020204" pitchFamily="34" charset="0"/>
                        </a:rPr>
                        <a:t>153</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C41F3E"/>
                          </a:solidFill>
                          <a:latin typeface="+mn-lt"/>
                          <a:ea typeface="MS PGothic" panose="020B0600070205080204" pitchFamily="34" charset="-128"/>
                          <a:cs typeface="Arial" panose="020B0604020202020204" pitchFamily="34" charset="0"/>
                        </a:rPr>
                        <a:t>  82</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C41F3E"/>
                          </a:solidFill>
                          <a:latin typeface="+mn-lt"/>
                          <a:ea typeface="MS PGothic" panose="020B0600070205080204" pitchFamily="34" charset="-128"/>
                          <a:cs typeface="Arial" panose="020B0604020202020204" pitchFamily="34" charset="0"/>
                        </a:rPr>
                        <a:t>44</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C41F3E"/>
                          </a:solidFill>
                          <a:latin typeface="+mn-lt"/>
                          <a:ea typeface="MS PGothic" panose="020B0600070205080204" pitchFamily="34" charset="-128"/>
                          <a:cs typeface="Arial" panose="020B0604020202020204" pitchFamily="34" charset="0"/>
                        </a:rPr>
                        <a:t>17</a:t>
                      </a: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C41F3E"/>
                          </a:solidFill>
                          <a:latin typeface="+mn-lt"/>
                          <a:ea typeface="MS PGothic" panose="020B0600070205080204" pitchFamily="34" charset="-128"/>
                          <a:cs typeface="Arial" panose="020B0604020202020204" pitchFamily="34" charset="0"/>
                        </a:rPr>
                        <a:t>1</a:t>
                      </a:r>
                    </a:p>
                  </a:txBody>
                  <a:tcPr marL="0" marR="0" marT="0" marB="0">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GB" sz="1400" kern="1200" dirty="0">
                          <a:solidFill>
                            <a:srgbClr val="C41F3E"/>
                          </a:solidFill>
                          <a:latin typeface="+mn-lt"/>
                          <a:ea typeface="MS PGothic" panose="020B0600070205080204" pitchFamily="34" charset="-128"/>
                          <a:cs typeface="Arial" panose="020B0604020202020204" pitchFamily="34" charset="0"/>
                        </a:rPr>
                        <a:t>0</a:t>
                      </a:r>
                    </a:p>
                  </a:txBody>
                  <a:tcPr marL="0" marR="0" marT="0" marB="0">
                    <a:lnL>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765947"/>
                  </a:ext>
                </a:extLst>
              </a:tr>
            </a:tbl>
          </a:graphicData>
        </a:graphic>
      </p:graphicFrame>
      <p:cxnSp>
        <p:nvCxnSpPr>
          <p:cNvPr id="304" name="Straight Connector 303"/>
          <p:cNvCxnSpPr/>
          <p:nvPr/>
        </p:nvCxnSpPr>
        <p:spPr>
          <a:xfrm flipV="1">
            <a:off x="6644433" y="2886257"/>
            <a:ext cx="0" cy="2082168"/>
          </a:xfrm>
          <a:prstGeom prst="line">
            <a:avLst/>
          </a:prstGeom>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 name="Straight Connector 5"/>
          <p:cNvCxnSpPr/>
          <p:nvPr/>
        </p:nvCxnSpPr>
        <p:spPr>
          <a:xfrm flipV="1">
            <a:off x="8767376" y="3685033"/>
            <a:ext cx="0" cy="1283392"/>
          </a:xfrm>
          <a:prstGeom prst="line">
            <a:avLst/>
          </a:prstGeom>
          <a:ln w="9525" cap="flat" cmpd="sng" algn="ctr">
            <a:solidFill>
              <a:schemeClr val="accent3"/>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3" name="TextBox 22"/>
          <p:cNvSpPr txBox="1"/>
          <p:nvPr/>
        </p:nvSpPr>
        <p:spPr>
          <a:xfrm>
            <a:off x="8767390" y="3286293"/>
            <a:ext cx="1155031" cy="379656"/>
          </a:xfrm>
          <a:prstGeom prst="rect">
            <a:avLst/>
          </a:prstGeom>
          <a:noFill/>
        </p:spPr>
        <p:txBody>
          <a:bodyPr wrap="square" lIns="96000" rtlCol="0">
            <a:spAutoFit/>
          </a:bodyPr>
          <a:lstStyle/>
          <a:p>
            <a:pPr>
              <a:defRPr/>
            </a:pPr>
            <a:r>
              <a:rPr lang="en-GB" sz="1867" dirty="0">
                <a:solidFill>
                  <a:srgbClr val="1F3D7B"/>
                </a:solidFill>
                <a:latin typeface="Calibri" panose="020F0502020204030204"/>
              </a:rPr>
              <a:t>33.9%</a:t>
            </a:r>
          </a:p>
        </p:txBody>
      </p:sp>
      <p:sp>
        <p:nvSpPr>
          <p:cNvPr id="26" name="TextBox 25"/>
          <p:cNvSpPr txBox="1"/>
          <p:nvPr/>
        </p:nvSpPr>
        <p:spPr>
          <a:xfrm>
            <a:off x="8767390" y="4240240"/>
            <a:ext cx="1155031" cy="379656"/>
          </a:xfrm>
          <a:prstGeom prst="rect">
            <a:avLst/>
          </a:prstGeom>
          <a:noFill/>
        </p:spPr>
        <p:txBody>
          <a:bodyPr wrap="square" lIns="96000" rIns="96000" rtlCol="0">
            <a:spAutoFit/>
          </a:bodyPr>
          <a:lstStyle/>
          <a:p>
            <a:pPr>
              <a:defRPr/>
            </a:pPr>
            <a:r>
              <a:rPr lang="en-GB" sz="1867" dirty="0">
                <a:solidFill>
                  <a:srgbClr val="C41F3E"/>
                </a:solidFill>
                <a:latin typeface="Calibri" panose="020F0502020204030204"/>
              </a:rPr>
              <a:t>24.7%</a:t>
            </a:r>
          </a:p>
        </p:txBody>
      </p:sp>
      <p:sp>
        <p:nvSpPr>
          <p:cNvPr id="67" name="Rectangle 242">
            <a:extLst>
              <a:ext uri="{FF2B5EF4-FFF2-40B4-BE49-F238E27FC236}">
                <a16:creationId xmlns:a16="http://schemas.microsoft.com/office/drawing/2014/main" id="{9000B91B-E061-4C40-9327-C10793E0F9C8}"/>
              </a:ext>
            </a:extLst>
          </p:cNvPr>
          <p:cNvSpPr>
            <a:spLocks noChangeArrowheads="1"/>
          </p:cNvSpPr>
          <p:nvPr/>
        </p:nvSpPr>
        <p:spPr bwMode="auto">
          <a:xfrm rot="16200000">
            <a:off x="-300604" y="2977864"/>
            <a:ext cx="376816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Probability of </a:t>
            </a:r>
            <a:r>
              <a:rPr lang="en-US" altLang="en-US" sz="1600" dirty="0">
                <a:solidFill>
                  <a:srgbClr val="000000"/>
                </a:solidFill>
                <a:latin typeface="Calibri" panose="020F0502020204030204"/>
                <a:cs typeface="Arial" panose="020B0604020202020204" pitchFamily="34" charset="0"/>
              </a:rPr>
              <a:t>O</a:t>
            </a: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S</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68" name="Rectangle 216">
            <a:extLst>
              <a:ext uri="{FF2B5EF4-FFF2-40B4-BE49-F238E27FC236}">
                <a16:creationId xmlns:a16="http://schemas.microsoft.com/office/drawing/2014/main" id="{457DE7E3-48BE-4D6A-A290-94813E475D34}"/>
              </a:ext>
            </a:extLst>
          </p:cNvPr>
          <p:cNvSpPr>
            <a:spLocks noChangeArrowheads="1"/>
          </p:cNvSpPr>
          <p:nvPr/>
        </p:nvSpPr>
        <p:spPr bwMode="auto">
          <a:xfrm>
            <a:off x="1940565" y="4847526"/>
            <a:ext cx="25968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0.0</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69" name="Rectangle 218">
            <a:extLst>
              <a:ext uri="{FF2B5EF4-FFF2-40B4-BE49-F238E27FC236}">
                <a16:creationId xmlns:a16="http://schemas.microsoft.com/office/drawing/2014/main" id="{6894B9E4-470F-4E4C-AE75-0D760913D00B}"/>
              </a:ext>
            </a:extLst>
          </p:cNvPr>
          <p:cNvSpPr>
            <a:spLocks noChangeArrowheads="1"/>
          </p:cNvSpPr>
          <p:nvPr/>
        </p:nvSpPr>
        <p:spPr bwMode="auto">
          <a:xfrm>
            <a:off x="1940565" y="4097096"/>
            <a:ext cx="25968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0.2</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70" name="Rectangle 220">
            <a:extLst>
              <a:ext uri="{FF2B5EF4-FFF2-40B4-BE49-F238E27FC236}">
                <a16:creationId xmlns:a16="http://schemas.microsoft.com/office/drawing/2014/main" id="{31BA8B39-EE7D-477E-8B2E-F7DED09A5EB3}"/>
              </a:ext>
            </a:extLst>
          </p:cNvPr>
          <p:cNvSpPr>
            <a:spLocks noChangeArrowheads="1"/>
          </p:cNvSpPr>
          <p:nvPr/>
        </p:nvSpPr>
        <p:spPr bwMode="auto">
          <a:xfrm>
            <a:off x="1940565" y="3346670"/>
            <a:ext cx="25968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eaLnBrk="0" fontAlgn="base" hangingPunct="0">
              <a:spcBef>
                <a:spcPct val="0"/>
              </a:spcBef>
              <a:spcAft>
                <a:spcPct val="0"/>
              </a:spcAft>
              <a:defRPr/>
            </a:pPr>
            <a:r>
              <a:rPr lang="en-US" altLang="en-US" sz="1600">
                <a:solidFill>
                  <a:srgbClr val="000000"/>
                </a:solidFill>
                <a:latin typeface="Calibri" panose="020F0502020204030204"/>
                <a:ea typeface="MS PGothic" panose="020B0600070205080204" pitchFamily="34" charset="-128"/>
                <a:cs typeface="Arial" panose="020B0604020202020204" pitchFamily="34" charset="0"/>
              </a:rPr>
              <a:t>0.4</a:t>
            </a:r>
            <a:endParaRPr lang="en-US" altLang="en-US" sz="160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71" name="Rectangle 222">
            <a:extLst>
              <a:ext uri="{FF2B5EF4-FFF2-40B4-BE49-F238E27FC236}">
                <a16:creationId xmlns:a16="http://schemas.microsoft.com/office/drawing/2014/main" id="{F404E4B7-A653-430A-B51C-2914BC1BD4A8}"/>
              </a:ext>
            </a:extLst>
          </p:cNvPr>
          <p:cNvSpPr>
            <a:spLocks noChangeArrowheads="1"/>
          </p:cNvSpPr>
          <p:nvPr/>
        </p:nvSpPr>
        <p:spPr bwMode="auto">
          <a:xfrm>
            <a:off x="1940565" y="2596243"/>
            <a:ext cx="25968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eaLnBrk="0" fontAlgn="base" hangingPunct="0">
              <a:spcBef>
                <a:spcPct val="0"/>
              </a:spcBef>
              <a:spcAft>
                <a:spcPct val="0"/>
              </a:spcAft>
              <a:defRPr/>
            </a:pPr>
            <a:r>
              <a:rPr lang="en-US" altLang="en-US" sz="1600">
                <a:solidFill>
                  <a:srgbClr val="000000"/>
                </a:solidFill>
                <a:latin typeface="Calibri" panose="020F0502020204030204"/>
                <a:ea typeface="MS PGothic" panose="020B0600070205080204" pitchFamily="34" charset="-128"/>
                <a:cs typeface="Arial" panose="020B0604020202020204" pitchFamily="34" charset="0"/>
              </a:rPr>
              <a:t>0.6</a:t>
            </a:r>
            <a:endParaRPr lang="en-US" altLang="en-US" sz="160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72" name="Rectangle 224">
            <a:extLst>
              <a:ext uri="{FF2B5EF4-FFF2-40B4-BE49-F238E27FC236}">
                <a16:creationId xmlns:a16="http://schemas.microsoft.com/office/drawing/2014/main" id="{ECC7FEC1-7E3C-4438-89D7-4AED2FA8B3E9}"/>
              </a:ext>
            </a:extLst>
          </p:cNvPr>
          <p:cNvSpPr>
            <a:spLocks noChangeArrowheads="1"/>
          </p:cNvSpPr>
          <p:nvPr/>
        </p:nvSpPr>
        <p:spPr bwMode="auto">
          <a:xfrm>
            <a:off x="1940565" y="1845816"/>
            <a:ext cx="25968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0.8</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73" name="Rectangle 226">
            <a:extLst>
              <a:ext uri="{FF2B5EF4-FFF2-40B4-BE49-F238E27FC236}">
                <a16:creationId xmlns:a16="http://schemas.microsoft.com/office/drawing/2014/main" id="{42CF471F-B472-4788-8F9B-3623B8D36721}"/>
              </a:ext>
            </a:extLst>
          </p:cNvPr>
          <p:cNvSpPr>
            <a:spLocks noChangeArrowheads="1"/>
          </p:cNvSpPr>
          <p:nvPr/>
        </p:nvSpPr>
        <p:spPr bwMode="auto">
          <a:xfrm>
            <a:off x="1940565" y="1095390"/>
            <a:ext cx="25968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eaLnBrk="0" fontAlgn="base" hangingPunct="0">
              <a:spcBef>
                <a:spcPct val="0"/>
              </a:spcBef>
              <a:spcAft>
                <a:spcPct val="0"/>
              </a:spcAft>
              <a:defRPr/>
            </a:pPr>
            <a:r>
              <a:rPr lang="en-US" altLang="en-US" sz="1600" dirty="0">
                <a:solidFill>
                  <a:srgbClr val="000000"/>
                </a:solidFill>
                <a:latin typeface="Calibri" panose="020F0502020204030204"/>
                <a:ea typeface="MS PGothic" panose="020B0600070205080204" pitchFamily="34" charset="-128"/>
                <a:cs typeface="Arial" panose="020B0604020202020204" pitchFamily="34" charset="0"/>
              </a:rPr>
              <a:t>1.0</a:t>
            </a:r>
            <a:endParaRPr lang="en-US" altLang="en-US" sz="1600" dirty="0">
              <a:solidFill>
                <a:prstClr val="black"/>
              </a:solidFill>
              <a:latin typeface="Calibri" panose="020F0502020204030204"/>
              <a:ea typeface="MS PGothic" panose="020B0600070205080204" pitchFamily="34" charset="-128"/>
              <a:cs typeface="Arial" panose="020B0604020202020204" pitchFamily="34" charset="0"/>
            </a:endParaRPr>
          </a:p>
        </p:txBody>
      </p:sp>
      <p:sp>
        <p:nvSpPr>
          <p:cNvPr id="74" name="Line 171">
            <a:extLst>
              <a:ext uri="{FF2B5EF4-FFF2-40B4-BE49-F238E27FC236}">
                <a16:creationId xmlns:a16="http://schemas.microsoft.com/office/drawing/2014/main" id="{5D7EEABC-579A-4A01-B66D-3FBEB5C2C287}"/>
              </a:ext>
            </a:extLst>
          </p:cNvPr>
          <p:cNvSpPr>
            <a:spLocks noChangeShapeType="1"/>
          </p:cNvSpPr>
          <p:nvPr/>
        </p:nvSpPr>
        <p:spPr bwMode="auto">
          <a:xfrm>
            <a:off x="2283203" y="4972905"/>
            <a:ext cx="115200" cy="0"/>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75" name="Line 173">
            <a:extLst>
              <a:ext uri="{FF2B5EF4-FFF2-40B4-BE49-F238E27FC236}">
                <a16:creationId xmlns:a16="http://schemas.microsoft.com/office/drawing/2014/main" id="{543CBD52-2B81-4AD4-9032-6EBC752DAECF}"/>
              </a:ext>
            </a:extLst>
          </p:cNvPr>
          <p:cNvSpPr>
            <a:spLocks noChangeShapeType="1"/>
          </p:cNvSpPr>
          <p:nvPr/>
        </p:nvSpPr>
        <p:spPr bwMode="auto">
          <a:xfrm>
            <a:off x="2283203" y="4221705"/>
            <a:ext cx="115200" cy="0"/>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76" name="Line 175">
            <a:extLst>
              <a:ext uri="{FF2B5EF4-FFF2-40B4-BE49-F238E27FC236}">
                <a16:creationId xmlns:a16="http://schemas.microsoft.com/office/drawing/2014/main" id="{2C8C2B3A-923B-47F5-B4EE-644FDE026E04}"/>
              </a:ext>
            </a:extLst>
          </p:cNvPr>
          <p:cNvSpPr>
            <a:spLocks noChangeShapeType="1"/>
          </p:cNvSpPr>
          <p:nvPr/>
        </p:nvSpPr>
        <p:spPr bwMode="auto">
          <a:xfrm>
            <a:off x="2283203" y="3470503"/>
            <a:ext cx="115200" cy="0"/>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77" name="Line 177">
            <a:extLst>
              <a:ext uri="{FF2B5EF4-FFF2-40B4-BE49-F238E27FC236}">
                <a16:creationId xmlns:a16="http://schemas.microsoft.com/office/drawing/2014/main" id="{3610797A-5A3D-46C3-BBDA-34B9A01F114C}"/>
              </a:ext>
            </a:extLst>
          </p:cNvPr>
          <p:cNvSpPr>
            <a:spLocks noChangeShapeType="1"/>
          </p:cNvSpPr>
          <p:nvPr/>
        </p:nvSpPr>
        <p:spPr bwMode="auto">
          <a:xfrm>
            <a:off x="2283203" y="2719299"/>
            <a:ext cx="115200" cy="0"/>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78" name="Line 179">
            <a:extLst>
              <a:ext uri="{FF2B5EF4-FFF2-40B4-BE49-F238E27FC236}">
                <a16:creationId xmlns:a16="http://schemas.microsoft.com/office/drawing/2014/main" id="{5BFA9B4F-41BF-45B1-BEB3-C221D5CFB1FE}"/>
              </a:ext>
            </a:extLst>
          </p:cNvPr>
          <p:cNvSpPr>
            <a:spLocks noChangeShapeType="1"/>
          </p:cNvSpPr>
          <p:nvPr/>
        </p:nvSpPr>
        <p:spPr bwMode="auto">
          <a:xfrm>
            <a:off x="2283203" y="1968096"/>
            <a:ext cx="115200" cy="0"/>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117" name="Freeform 170">
            <a:extLst>
              <a:ext uri="{FF2B5EF4-FFF2-40B4-BE49-F238E27FC236}">
                <a16:creationId xmlns:a16="http://schemas.microsoft.com/office/drawing/2014/main" id="{68C59FA1-564B-4FAF-90AE-F9532FEBAC82}"/>
              </a:ext>
            </a:extLst>
          </p:cNvPr>
          <p:cNvSpPr>
            <a:spLocks/>
          </p:cNvSpPr>
          <p:nvPr/>
        </p:nvSpPr>
        <p:spPr bwMode="auto">
          <a:xfrm>
            <a:off x="2404305" y="1216892"/>
            <a:ext cx="8484092" cy="3756013"/>
          </a:xfrm>
          <a:custGeom>
            <a:avLst/>
            <a:gdLst>
              <a:gd name="T0" fmla="*/ 0 w 3132"/>
              <a:gd name="T1" fmla="*/ 0 h 1020"/>
              <a:gd name="T2" fmla="*/ 0 w 3132"/>
              <a:gd name="T3" fmla="*/ 1020 h 1020"/>
              <a:gd name="T4" fmla="*/ 3132 w 3132"/>
              <a:gd name="T5" fmla="*/ 1020 h 1020"/>
            </a:gdLst>
            <a:ahLst/>
            <a:cxnLst>
              <a:cxn ang="0">
                <a:pos x="T0" y="T1"/>
              </a:cxn>
              <a:cxn ang="0">
                <a:pos x="T2" y="T3"/>
              </a:cxn>
              <a:cxn ang="0">
                <a:pos x="T4" y="T5"/>
              </a:cxn>
            </a:cxnLst>
            <a:rect l="0" t="0" r="r" b="b"/>
            <a:pathLst>
              <a:path w="3132" h="1020">
                <a:moveTo>
                  <a:pt x="0" y="0"/>
                </a:moveTo>
                <a:lnTo>
                  <a:pt x="0" y="1020"/>
                </a:lnTo>
                <a:lnTo>
                  <a:pt x="3132" y="1020"/>
                </a:lnTo>
              </a:path>
            </a:pathLst>
          </a:custGeom>
          <a:noFill/>
          <a:ln w="19050"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sp>
        <p:nvSpPr>
          <p:cNvPr id="118" name="Line 181">
            <a:extLst>
              <a:ext uri="{FF2B5EF4-FFF2-40B4-BE49-F238E27FC236}">
                <a16:creationId xmlns:a16="http://schemas.microsoft.com/office/drawing/2014/main" id="{B6626964-2637-4902-89C6-75B175445D84}"/>
              </a:ext>
            </a:extLst>
          </p:cNvPr>
          <p:cNvSpPr>
            <a:spLocks noChangeShapeType="1"/>
          </p:cNvSpPr>
          <p:nvPr/>
        </p:nvSpPr>
        <p:spPr bwMode="auto">
          <a:xfrm>
            <a:off x="2283203" y="1216892"/>
            <a:ext cx="115200" cy="0"/>
          </a:xfrm>
          <a:prstGeom prst="line">
            <a:avLst/>
          </a:prstGeom>
          <a:noFill/>
          <a:ln w="1905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defRPr/>
            </a:pPr>
            <a:endParaRPr lang="en-US" sz="1600">
              <a:solidFill>
                <a:prstClr val="black"/>
              </a:solidFill>
              <a:latin typeface="Arial" panose="020B0604020202020204" pitchFamily="34" charset="0"/>
              <a:ea typeface="MS PGothic" panose="020B0600070205080204" pitchFamily="34" charset="-128"/>
              <a:cs typeface="Arial" panose="020B0604020202020204" pitchFamily="34" charset="0"/>
            </a:endParaRPr>
          </a:p>
        </p:txBody>
      </p:sp>
      <p:grpSp>
        <p:nvGrpSpPr>
          <p:cNvPr id="302" name="Group 301"/>
          <p:cNvGrpSpPr/>
          <p:nvPr/>
        </p:nvGrpSpPr>
        <p:grpSpPr>
          <a:xfrm>
            <a:off x="2409374" y="1147844"/>
            <a:ext cx="7725269" cy="3534027"/>
            <a:chOff x="1852613" y="5248275"/>
            <a:chExt cx="6761162" cy="2552701"/>
          </a:xfrm>
        </p:grpSpPr>
        <p:sp>
          <p:nvSpPr>
            <p:cNvPr id="8" name="Line 5"/>
            <p:cNvSpPr>
              <a:spLocks noChangeShapeType="1"/>
            </p:cNvSpPr>
            <p:nvPr/>
          </p:nvSpPr>
          <p:spPr bwMode="auto">
            <a:xfrm flipH="1">
              <a:off x="8610600" y="7751763"/>
              <a:ext cx="3175" cy="3175"/>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24" name="Freeform 11"/>
            <p:cNvSpPr>
              <a:spLocks/>
            </p:cNvSpPr>
            <p:nvPr/>
          </p:nvSpPr>
          <p:spPr bwMode="auto">
            <a:xfrm>
              <a:off x="1852613" y="5291138"/>
              <a:ext cx="6757987" cy="2463800"/>
            </a:xfrm>
            <a:custGeom>
              <a:avLst/>
              <a:gdLst>
                <a:gd name="T0" fmla="*/ 77 w 4257"/>
                <a:gd name="T1" fmla="*/ 13 h 1552"/>
                <a:gd name="T2" fmla="*/ 128 w 4257"/>
                <a:gd name="T3" fmla="*/ 32 h 1552"/>
                <a:gd name="T4" fmla="*/ 179 w 4257"/>
                <a:gd name="T5" fmla="*/ 51 h 1552"/>
                <a:gd name="T6" fmla="*/ 256 w 4257"/>
                <a:gd name="T7" fmla="*/ 63 h 1552"/>
                <a:gd name="T8" fmla="*/ 275 w 4257"/>
                <a:gd name="T9" fmla="*/ 82 h 1552"/>
                <a:gd name="T10" fmla="*/ 313 w 4257"/>
                <a:gd name="T11" fmla="*/ 101 h 1552"/>
                <a:gd name="T12" fmla="*/ 403 w 4257"/>
                <a:gd name="T13" fmla="*/ 120 h 1552"/>
                <a:gd name="T14" fmla="*/ 556 w 4257"/>
                <a:gd name="T15" fmla="*/ 135 h 1552"/>
                <a:gd name="T16" fmla="*/ 575 w 4257"/>
                <a:gd name="T17" fmla="*/ 154 h 1552"/>
                <a:gd name="T18" fmla="*/ 697 w 4257"/>
                <a:gd name="T19" fmla="*/ 166 h 1552"/>
                <a:gd name="T20" fmla="*/ 761 w 4257"/>
                <a:gd name="T21" fmla="*/ 192 h 1552"/>
                <a:gd name="T22" fmla="*/ 837 w 4257"/>
                <a:gd name="T23" fmla="*/ 204 h 1552"/>
                <a:gd name="T24" fmla="*/ 882 w 4257"/>
                <a:gd name="T25" fmla="*/ 232 h 1552"/>
                <a:gd name="T26" fmla="*/ 936 w 4257"/>
                <a:gd name="T27" fmla="*/ 244 h 1552"/>
                <a:gd name="T28" fmla="*/ 955 w 4257"/>
                <a:gd name="T29" fmla="*/ 269 h 1552"/>
                <a:gd name="T30" fmla="*/ 1006 w 4257"/>
                <a:gd name="T31" fmla="*/ 284 h 1552"/>
                <a:gd name="T32" fmla="*/ 1063 w 4257"/>
                <a:gd name="T33" fmla="*/ 309 h 1552"/>
                <a:gd name="T34" fmla="*/ 1146 w 4257"/>
                <a:gd name="T35" fmla="*/ 322 h 1552"/>
                <a:gd name="T36" fmla="*/ 1178 w 4257"/>
                <a:gd name="T37" fmla="*/ 349 h 1552"/>
                <a:gd name="T38" fmla="*/ 1223 w 4257"/>
                <a:gd name="T39" fmla="*/ 381 h 1552"/>
                <a:gd name="T40" fmla="*/ 1281 w 4257"/>
                <a:gd name="T41" fmla="*/ 414 h 1552"/>
                <a:gd name="T42" fmla="*/ 1313 w 4257"/>
                <a:gd name="T43" fmla="*/ 433 h 1552"/>
                <a:gd name="T44" fmla="*/ 1345 w 4257"/>
                <a:gd name="T45" fmla="*/ 467 h 1552"/>
                <a:gd name="T46" fmla="*/ 1396 w 4257"/>
                <a:gd name="T47" fmla="*/ 480 h 1552"/>
                <a:gd name="T48" fmla="*/ 1415 w 4257"/>
                <a:gd name="T49" fmla="*/ 513 h 1552"/>
                <a:gd name="T50" fmla="*/ 1453 w 4257"/>
                <a:gd name="T51" fmla="*/ 532 h 1552"/>
                <a:gd name="T52" fmla="*/ 1466 w 4257"/>
                <a:gd name="T53" fmla="*/ 551 h 1552"/>
                <a:gd name="T54" fmla="*/ 1492 w 4257"/>
                <a:gd name="T55" fmla="*/ 566 h 1552"/>
                <a:gd name="T56" fmla="*/ 1517 w 4257"/>
                <a:gd name="T57" fmla="*/ 585 h 1552"/>
                <a:gd name="T58" fmla="*/ 1543 w 4257"/>
                <a:gd name="T59" fmla="*/ 597 h 1552"/>
                <a:gd name="T60" fmla="*/ 1568 w 4257"/>
                <a:gd name="T61" fmla="*/ 618 h 1552"/>
                <a:gd name="T62" fmla="*/ 1594 w 4257"/>
                <a:gd name="T63" fmla="*/ 631 h 1552"/>
                <a:gd name="T64" fmla="*/ 1632 w 4257"/>
                <a:gd name="T65" fmla="*/ 656 h 1552"/>
                <a:gd name="T66" fmla="*/ 1677 w 4257"/>
                <a:gd name="T67" fmla="*/ 671 h 1552"/>
                <a:gd name="T68" fmla="*/ 1715 w 4257"/>
                <a:gd name="T69" fmla="*/ 690 h 1552"/>
                <a:gd name="T70" fmla="*/ 1754 w 4257"/>
                <a:gd name="T71" fmla="*/ 703 h 1552"/>
                <a:gd name="T72" fmla="*/ 1773 w 4257"/>
                <a:gd name="T73" fmla="*/ 730 h 1552"/>
                <a:gd name="T74" fmla="*/ 1811 w 4257"/>
                <a:gd name="T75" fmla="*/ 749 h 1552"/>
                <a:gd name="T76" fmla="*/ 1830 w 4257"/>
                <a:gd name="T77" fmla="*/ 776 h 1552"/>
                <a:gd name="T78" fmla="*/ 1856 w 4257"/>
                <a:gd name="T79" fmla="*/ 789 h 1552"/>
                <a:gd name="T80" fmla="*/ 1901 w 4257"/>
                <a:gd name="T81" fmla="*/ 816 h 1552"/>
                <a:gd name="T82" fmla="*/ 1977 w 4257"/>
                <a:gd name="T83" fmla="*/ 829 h 1552"/>
                <a:gd name="T84" fmla="*/ 2009 w 4257"/>
                <a:gd name="T85" fmla="*/ 856 h 1552"/>
                <a:gd name="T86" fmla="*/ 2088 w 4257"/>
                <a:gd name="T87" fmla="*/ 877 h 1552"/>
                <a:gd name="T88" fmla="*/ 2114 w 4257"/>
                <a:gd name="T89" fmla="*/ 911 h 1552"/>
                <a:gd name="T90" fmla="*/ 2159 w 4257"/>
                <a:gd name="T91" fmla="*/ 946 h 1552"/>
                <a:gd name="T92" fmla="*/ 2184 w 4257"/>
                <a:gd name="T93" fmla="*/ 984 h 1552"/>
                <a:gd name="T94" fmla="*/ 2216 w 4257"/>
                <a:gd name="T95" fmla="*/ 997 h 1552"/>
                <a:gd name="T96" fmla="*/ 2293 w 4257"/>
                <a:gd name="T97" fmla="*/ 1020 h 1552"/>
                <a:gd name="T98" fmla="*/ 2427 w 4257"/>
                <a:gd name="T99" fmla="*/ 1037 h 1552"/>
                <a:gd name="T100" fmla="*/ 2491 w 4257"/>
                <a:gd name="T101" fmla="*/ 1062 h 1552"/>
                <a:gd name="T102" fmla="*/ 2536 w 4257"/>
                <a:gd name="T103" fmla="*/ 1081 h 1552"/>
                <a:gd name="T104" fmla="*/ 2644 w 4257"/>
                <a:gd name="T105" fmla="*/ 1119 h 1552"/>
                <a:gd name="T106" fmla="*/ 2721 w 4257"/>
                <a:gd name="T107" fmla="*/ 1138 h 1552"/>
                <a:gd name="T108" fmla="*/ 2791 w 4257"/>
                <a:gd name="T109" fmla="*/ 1169 h 1552"/>
                <a:gd name="T110" fmla="*/ 3188 w 4257"/>
                <a:gd name="T111" fmla="*/ 1194 h 1552"/>
                <a:gd name="T112" fmla="*/ 3273 w 4257"/>
                <a:gd name="T113" fmla="*/ 1245 h 1552"/>
                <a:gd name="T114" fmla="*/ 3509 w 4257"/>
                <a:gd name="T115" fmla="*/ 1285 h 1552"/>
                <a:gd name="T116" fmla="*/ 3912 w 4257"/>
                <a:gd name="T117" fmla="*/ 1394 h 1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57" h="1552">
                  <a:moveTo>
                    <a:pt x="0" y="0"/>
                  </a:moveTo>
                  <a:lnTo>
                    <a:pt x="19" y="0"/>
                  </a:lnTo>
                  <a:lnTo>
                    <a:pt x="19" y="7"/>
                  </a:lnTo>
                  <a:lnTo>
                    <a:pt x="77" y="7"/>
                  </a:lnTo>
                  <a:lnTo>
                    <a:pt x="77" y="13"/>
                  </a:lnTo>
                  <a:lnTo>
                    <a:pt x="83" y="13"/>
                  </a:lnTo>
                  <a:lnTo>
                    <a:pt x="83" y="26"/>
                  </a:lnTo>
                  <a:lnTo>
                    <a:pt x="115" y="26"/>
                  </a:lnTo>
                  <a:lnTo>
                    <a:pt x="115" y="32"/>
                  </a:lnTo>
                  <a:lnTo>
                    <a:pt x="128" y="32"/>
                  </a:lnTo>
                  <a:lnTo>
                    <a:pt x="128" y="38"/>
                  </a:lnTo>
                  <a:lnTo>
                    <a:pt x="166" y="38"/>
                  </a:lnTo>
                  <a:lnTo>
                    <a:pt x="166" y="44"/>
                  </a:lnTo>
                  <a:lnTo>
                    <a:pt x="179" y="44"/>
                  </a:lnTo>
                  <a:lnTo>
                    <a:pt x="179" y="51"/>
                  </a:lnTo>
                  <a:lnTo>
                    <a:pt x="185" y="51"/>
                  </a:lnTo>
                  <a:lnTo>
                    <a:pt x="185" y="57"/>
                  </a:lnTo>
                  <a:lnTo>
                    <a:pt x="224" y="57"/>
                  </a:lnTo>
                  <a:lnTo>
                    <a:pt x="224" y="63"/>
                  </a:lnTo>
                  <a:lnTo>
                    <a:pt x="256" y="63"/>
                  </a:lnTo>
                  <a:lnTo>
                    <a:pt x="256" y="70"/>
                  </a:lnTo>
                  <a:lnTo>
                    <a:pt x="269" y="70"/>
                  </a:lnTo>
                  <a:lnTo>
                    <a:pt x="269" y="76"/>
                  </a:lnTo>
                  <a:lnTo>
                    <a:pt x="275" y="76"/>
                  </a:lnTo>
                  <a:lnTo>
                    <a:pt x="275" y="82"/>
                  </a:lnTo>
                  <a:lnTo>
                    <a:pt x="281" y="82"/>
                  </a:lnTo>
                  <a:lnTo>
                    <a:pt x="281" y="95"/>
                  </a:lnTo>
                  <a:lnTo>
                    <a:pt x="301" y="95"/>
                  </a:lnTo>
                  <a:lnTo>
                    <a:pt x="301" y="101"/>
                  </a:lnTo>
                  <a:lnTo>
                    <a:pt x="313" y="101"/>
                  </a:lnTo>
                  <a:lnTo>
                    <a:pt x="313" y="108"/>
                  </a:lnTo>
                  <a:lnTo>
                    <a:pt x="358" y="108"/>
                  </a:lnTo>
                  <a:lnTo>
                    <a:pt x="358" y="114"/>
                  </a:lnTo>
                  <a:lnTo>
                    <a:pt x="403" y="114"/>
                  </a:lnTo>
                  <a:lnTo>
                    <a:pt x="403" y="120"/>
                  </a:lnTo>
                  <a:lnTo>
                    <a:pt x="428" y="120"/>
                  </a:lnTo>
                  <a:lnTo>
                    <a:pt x="428" y="129"/>
                  </a:lnTo>
                  <a:lnTo>
                    <a:pt x="537" y="129"/>
                  </a:lnTo>
                  <a:lnTo>
                    <a:pt x="537" y="135"/>
                  </a:lnTo>
                  <a:lnTo>
                    <a:pt x="556" y="135"/>
                  </a:lnTo>
                  <a:lnTo>
                    <a:pt x="556" y="141"/>
                  </a:lnTo>
                  <a:lnTo>
                    <a:pt x="563" y="141"/>
                  </a:lnTo>
                  <a:lnTo>
                    <a:pt x="563" y="148"/>
                  </a:lnTo>
                  <a:lnTo>
                    <a:pt x="575" y="148"/>
                  </a:lnTo>
                  <a:lnTo>
                    <a:pt x="575" y="154"/>
                  </a:lnTo>
                  <a:lnTo>
                    <a:pt x="614" y="154"/>
                  </a:lnTo>
                  <a:lnTo>
                    <a:pt x="614" y="160"/>
                  </a:lnTo>
                  <a:lnTo>
                    <a:pt x="646" y="160"/>
                  </a:lnTo>
                  <a:lnTo>
                    <a:pt x="646" y="166"/>
                  </a:lnTo>
                  <a:lnTo>
                    <a:pt x="697" y="166"/>
                  </a:lnTo>
                  <a:lnTo>
                    <a:pt x="697" y="173"/>
                  </a:lnTo>
                  <a:lnTo>
                    <a:pt x="722" y="173"/>
                  </a:lnTo>
                  <a:lnTo>
                    <a:pt x="722" y="179"/>
                  </a:lnTo>
                  <a:lnTo>
                    <a:pt x="761" y="179"/>
                  </a:lnTo>
                  <a:lnTo>
                    <a:pt x="761" y="192"/>
                  </a:lnTo>
                  <a:lnTo>
                    <a:pt x="799" y="192"/>
                  </a:lnTo>
                  <a:lnTo>
                    <a:pt x="799" y="198"/>
                  </a:lnTo>
                  <a:lnTo>
                    <a:pt x="806" y="198"/>
                  </a:lnTo>
                  <a:lnTo>
                    <a:pt x="806" y="204"/>
                  </a:lnTo>
                  <a:lnTo>
                    <a:pt x="837" y="204"/>
                  </a:lnTo>
                  <a:lnTo>
                    <a:pt x="837" y="213"/>
                  </a:lnTo>
                  <a:lnTo>
                    <a:pt x="876" y="213"/>
                  </a:lnTo>
                  <a:lnTo>
                    <a:pt x="876" y="225"/>
                  </a:lnTo>
                  <a:lnTo>
                    <a:pt x="882" y="225"/>
                  </a:lnTo>
                  <a:lnTo>
                    <a:pt x="882" y="232"/>
                  </a:lnTo>
                  <a:lnTo>
                    <a:pt x="897" y="232"/>
                  </a:lnTo>
                  <a:lnTo>
                    <a:pt x="897" y="238"/>
                  </a:lnTo>
                  <a:lnTo>
                    <a:pt x="908" y="238"/>
                  </a:lnTo>
                  <a:lnTo>
                    <a:pt x="908" y="244"/>
                  </a:lnTo>
                  <a:lnTo>
                    <a:pt x="936" y="244"/>
                  </a:lnTo>
                  <a:lnTo>
                    <a:pt x="936" y="251"/>
                  </a:lnTo>
                  <a:lnTo>
                    <a:pt x="942" y="251"/>
                  </a:lnTo>
                  <a:lnTo>
                    <a:pt x="942" y="257"/>
                  </a:lnTo>
                  <a:lnTo>
                    <a:pt x="955" y="257"/>
                  </a:lnTo>
                  <a:lnTo>
                    <a:pt x="955" y="269"/>
                  </a:lnTo>
                  <a:lnTo>
                    <a:pt x="980" y="269"/>
                  </a:lnTo>
                  <a:lnTo>
                    <a:pt x="980" y="276"/>
                  </a:lnTo>
                  <a:lnTo>
                    <a:pt x="987" y="276"/>
                  </a:lnTo>
                  <a:lnTo>
                    <a:pt x="987" y="284"/>
                  </a:lnTo>
                  <a:lnTo>
                    <a:pt x="1006" y="284"/>
                  </a:lnTo>
                  <a:lnTo>
                    <a:pt x="1006" y="297"/>
                  </a:lnTo>
                  <a:lnTo>
                    <a:pt x="1038" y="297"/>
                  </a:lnTo>
                  <a:lnTo>
                    <a:pt x="1038" y="303"/>
                  </a:lnTo>
                  <a:lnTo>
                    <a:pt x="1063" y="303"/>
                  </a:lnTo>
                  <a:lnTo>
                    <a:pt x="1063" y="309"/>
                  </a:lnTo>
                  <a:lnTo>
                    <a:pt x="1102" y="309"/>
                  </a:lnTo>
                  <a:lnTo>
                    <a:pt x="1102" y="316"/>
                  </a:lnTo>
                  <a:lnTo>
                    <a:pt x="1108" y="316"/>
                  </a:lnTo>
                  <a:lnTo>
                    <a:pt x="1108" y="322"/>
                  </a:lnTo>
                  <a:lnTo>
                    <a:pt x="1146" y="322"/>
                  </a:lnTo>
                  <a:lnTo>
                    <a:pt x="1146" y="335"/>
                  </a:lnTo>
                  <a:lnTo>
                    <a:pt x="1159" y="335"/>
                  </a:lnTo>
                  <a:lnTo>
                    <a:pt x="1159" y="343"/>
                  </a:lnTo>
                  <a:lnTo>
                    <a:pt x="1178" y="343"/>
                  </a:lnTo>
                  <a:lnTo>
                    <a:pt x="1178" y="349"/>
                  </a:lnTo>
                  <a:lnTo>
                    <a:pt x="1191" y="349"/>
                  </a:lnTo>
                  <a:lnTo>
                    <a:pt x="1191" y="375"/>
                  </a:lnTo>
                  <a:lnTo>
                    <a:pt x="1210" y="375"/>
                  </a:lnTo>
                  <a:lnTo>
                    <a:pt x="1210" y="381"/>
                  </a:lnTo>
                  <a:lnTo>
                    <a:pt x="1223" y="381"/>
                  </a:lnTo>
                  <a:lnTo>
                    <a:pt x="1223" y="393"/>
                  </a:lnTo>
                  <a:lnTo>
                    <a:pt x="1230" y="393"/>
                  </a:lnTo>
                  <a:lnTo>
                    <a:pt x="1230" y="402"/>
                  </a:lnTo>
                  <a:lnTo>
                    <a:pt x="1281" y="402"/>
                  </a:lnTo>
                  <a:lnTo>
                    <a:pt x="1281" y="414"/>
                  </a:lnTo>
                  <a:lnTo>
                    <a:pt x="1287" y="414"/>
                  </a:lnTo>
                  <a:lnTo>
                    <a:pt x="1287" y="421"/>
                  </a:lnTo>
                  <a:lnTo>
                    <a:pt x="1306" y="421"/>
                  </a:lnTo>
                  <a:lnTo>
                    <a:pt x="1306" y="433"/>
                  </a:lnTo>
                  <a:lnTo>
                    <a:pt x="1313" y="433"/>
                  </a:lnTo>
                  <a:lnTo>
                    <a:pt x="1313" y="440"/>
                  </a:lnTo>
                  <a:lnTo>
                    <a:pt x="1325" y="440"/>
                  </a:lnTo>
                  <a:lnTo>
                    <a:pt x="1325" y="452"/>
                  </a:lnTo>
                  <a:lnTo>
                    <a:pt x="1345" y="452"/>
                  </a:lnTo>
                  <a:lnTo>
                    <a:pt x="1345" y="467"/>
                  </a:lnTo>
                  <a:lnTo>
                    <a:pt x="1357" y="467"/>
                  </a:lnTo>
                  <a:lnTo>
                    <a:pt x="1357" y="473"/>
                  </a:lnTo>
                  <a:lnTo>
                    <a:pt x="1389" y="473"/>
                  </a:lnTo>
                  <a:lnTo>
                    <a:pt x="1389" y="480"/>
                  </a:lnTo>
                  <a:lnTo>
                    <a:pt x="1396" y="480"/>
                  </a:lnTo>
                  <a:lnTo>
                    <a:pt x="1396" y="486"/>
                  </a:lnTo>
                  <a:lnTo>
                    <a:pt x="1409" y="486"/>
                  </a:lnTo>
                  <a:lnTo>
                    <a:pt x="1409" y="499"/>
                  </a:lnTo>
                  <a:lnTo>
                    <a:pt x="1415" y="499"/>
                  </a:lnTo>
                  <a:lnTo>
                    <a:pt x="1415" y="513"/>
                  </a:lnTo>
                  <a:lnTo>
                    <a:pt x="1428" y="513"/>
                  </a:lnTo>
                  <a:lnTo>
                    <a:pt x="1428" y="526"/>
                  </a:lnTo>
                  <a:lnTo>
                    <a:pt x="1447" y="526"/>
                  </a:lnTo>
                  <a:lnTo>
                    <a:pt x="1447" y="532"/>
                  </a:lnTo>
                  <a:lnTo>
                    <a:pt x="1453" y="532"/>
                  </a:lnTo>
                  <a:lnTo>
                    <a:pt x="1453" y="539"/>
                  </a:lnTo>
                  <a:lnTo>
                    <a:pt x="1460" y="539"/>
                  </a:lnTo>
                  <a:lnTo>
                    <a:pt x="1460" y="545"/>
                  </a:lnTo>
                  <a:lnTo>
                    <a:pt x="1466" y="545"/>
                  </a:lnTo>
                  <a:lnTo>
                    <a:pt x="1466" y="551"/>
                  </a:lnTo>
                  <a:lnTo>
                    <a:pt x="1472" y="551"/>
                  </a:lnTo>
                  <a:lnTo>
                    <a:pt x="1472" y="557"/>
                  </a:lnTo>
                  <a:lnTo>
                    <a:pt x="1479" y="557"/>
                  </a:lnTo>
                  <a:lnTo>
                    <a:pt x="1479" y="566"/>
                  </a:lnTo>
                  <a:lnTo>
                    <a:pt x="1492" y="566"/>
                  </a:lnTo>
                  <a:lnTo>
                    <a:pt x="1492" y="572"/>
                  </a:lnTo>
                  <a:lnTo>
                    <a:pt x="1504" y="572"/>
                  </a:lnTo>
                  <a:lnTo>
                    <a:pt x="1504" y="578"/>
                  </a:lnTo>
                  <a:lnTo>
                    <a:pt x="1517" y="578"/>
                  </a:lnTo>
                  <a:lnTo>
                    <a:pt x="1517" y="585"/>
                  </a:lnTo>
                  <a:lnTo>
                    <a:pt x="1524" y="585"/>
                  </a:lnTo>
                  <a:lnTo>
                    <a:pt x="1524" y="591"/>
                  </a:lnTo>
                  <a:lnTo>
                    <a:pt x="1530" y="591"/>
                  </a:lnTo>
                  <a:lnTo>
                    <a:pt x="1530" y="597"/>
                  </a:lnTo>
                  <a:lnTo>
                    <a:pt x="1543" y="597"/>
                  </a:lnTo>
                  <a:lnTo>
                    <a:pt x="1543" y="604"/>
                  </a:lnTo>
                  <a:lnTo>
                    <a:pt x="1556" y="604"/>
                  </a:lnTo>
                  <a:lnTo>
                    <a:pt x="1556" y="610"/>
                  </a:lnTo>
                  <a:lnTo>
                    <a:pt x="1568" y="610"/>
                  </a:lnTo>
                  <a:lnTo>
                    <a:pt x="1568" y="618"/>
                  </a:lnTo>
                  <a:lnTo>
                    <a:pt x="1575" y="618"/>
                  </a:lnTo>
                  <a:lnTo>
                    <a:pt x="1575" y="625"/>
                  </a:lnTo>
                  <a:lnTo>
                    <a:pt x="1588" y="625"/>
                  </a:lnTo>
                  <a:lnTo>
                    <a:pt x="1588" y="631"/>
                  </a:lnTo>
                  <a:lnTo>
                    <a:pt x="1594" y="631"/>
                  </a:lnTo>
                  <a:lnTo>
                    <a:pt x="1594" y="644"/>
                  </a:lnTo>
                  <a:lnTo>
                    <a:pt x="1613" y="644"/>
                  </a:lnTo>
                  <a:lnTo>
                    <a:pt x="1613" y="650"/>
                  </a:lnTo>
                  <a:lnTo>
                    <a:pt x="1632" y="650"/>
                  </a:lnTo>
                  <a:lnTo>
                    <a:pt x="1632" y="656"/>
                  </a:lnTo>
                  <a:lnTo>
                    <a:pt x="1664" y="656"/>
                  </a:lnTo>
                  <a:lnTo>
                    <a:pt x="1664" y="665"/>
                  </a:lnTo>
                  <a:lnTo>
                    <a:pt x="1671" y="665"/>
                  </a:lnTo>
                  <a:lnTo>
                    <a:pt x="1671" y="671"/>
                  </a:lnTo>
                  <a:lnTo>
                    <a:pt x="1677" y="671"/>
                  </a:lnTo>
                  <a:lnTo>
                    <a:pt x="1677" y="677"/>
                  </a:lnTo>
                  <a:lnTo>
                    <a:pt x="1696" y="677"/>
                  </a:lnTo>
                  <a:lnTo>
                    <a:pt x="1696" y="684"/>
                  </a:lnTo>
                  <a:lnTo>
                    <a:pt x="1715" y="684"/>
                  </a:lnTo>
                  <a:lnTo>
                    <a:pt x="1715" y="690"/>
                  </a:lnTo>
                  <a:lnTo>
                    <a:pt x="1722" y="690"/>
                  </a:lnTo>
                  <a:lnTo>
                    <a:pt x="1722" y="696"/>
                  </a:lnTo>
                  <a:lnTo>
                    <a:pt x="1728" y="696"/>
                  </a:lnTo>
                  <a:lnTo>
                    <a:pt x="1728" y="703"/>
                  </a:lnTo>
                  <a:lnTo>
                    <a:pt x="1754" y="703"/>
                  </a:lnTo>
                  <a:lnTo>
                    <a:pt x="1754" y="717"/>
                  </a:lnTo>
                  <a:lnTo>
                    <a:pt x="1766" y="717"/>
                  </a:lnTo>
                  <a:lnTo>
                    <a:pt x="1766" y="724"/>
                  </a:lnTo>
                  <a:lnTo>
                    <a:pt x="1773" y="724"/>
                  </a:lnTo>
                  <a:lnTo>
                    <a:pt x="1773" y="730"/>
                  </a:lnTo>
                  <a:lnTo>
                    <a:pt x="1798" y="730"/>
                  </a:lnTo>
                  <a:lnTo>
                    <a:pt x="1798" y="742"/>
                  </a:lnTo>
                  <a:lnTo>
                    <a:pt x="1805" y="742"/>
                  </a:lnTo>
                  <a:lnTo>
                    <a:pt x="1805" y="749"/>
                  </a:lnTo>
                  <a:lnTo>
                    <a:pt x="1811" y="749"/>
                  </a:lnTo>
                  <a:lnTo>
                    <a:pt x="1811" y="755"/>
                  </a:lnTo>
                  <a:lnTo>
                    <a:pt x="1818" y="755"/>
                  </a:lnTo>
                  <a:lnTo>
                    <a:pt x="1818" y="770"/>
                  </a:lnTo>
                  <a:lnTo>
                    <a:pt x="1830" y="770"/>
                  </a:lnTo>
                  <a:lnTo>
                    <a:pt x="1830" y="776"/>
                  </a:lnTo>
                  <a:lnTo>
                    <a:pt x="1837" y="776"/>
                  </a:lnTo>
                  <a:lnTo>
                    <a:pt x="1837" y="782"/>
                  </a:lnTo>
                  <a:lnTo>
                    <a:pt x="1843" y="782"/>
                  </a:lnTo>
                  <a:lnTo>
                    <a:pt x="1843" y="789"/>
                  </a:lnTo>
                  <a:lnTo>
                    <a:pt x="1856" y="789"/>
                  </a:lnTo>
                  <a:lnTo>
                    <a:pt x="1856" y="795"/>
                  </a:lnTo>
                  <a:lnTo>
                    <a:pt x="1882" y="795"/>
                  </a:lnTo>
                  <a:lnTo>
                    <a:pt x="1882" y="808"/>
                  </a:lnTo>
                  <a:lnTo>
                    <a:pt x="1901" y="808"/>
                  </a:lnTo>
                  <a:lnTo>
                    <a:pt x="1901" y="816"/>
                  </a:lnTo>
                  <a:lnTo>
                    <a:pt x="1945" y="816"/>
                  </a:lnTo>
                  <a:lnTo>
                    <a:pt x="1945" y="822"/>
                  </a:lnTo>
                  <a:lnTo>
                    <a:pt x="1958" y="822"/>
                  </a:lnTo>
                  <a:lnTo>
                    <a:pt x="1958" y="829"/>
                  </a:lnTo>
                  <a:lnTo>
                    <a:pt x="1977" y="829"/>
                  </a:lnTo>
                  <a:lnTo>
                    <a:pt x="1977" y="841"/>
                  </a:lnTo>
                  <a:lnTo>
                    <a:pt x="1984" y="841"/>
                  </a:lnTo>
                  <a:lnTo>
                    <a:pt x="1984" y="850"/>
                  </a:lnTo>
                  <a:lnTo>
                    <a:pt x="2009" y="850"/>
                  </a:lnTo>
                  <a:lnTo>
                    <a:pt x="2009" y="856"/>
                  </a:lnTo>
                  <a:lnTo>
                    <a:pt x="2048" y="856"/>
                  </a:lnTo>
                  <a:lnTo>
                    <a:pt x="2048" y="869"/>
                  </a:lnTo>
                  <a:lnTo>
                    <a:pt x="2054" y="869"/>
                  </a:lnTo>
                  <a:lnTo>
                    <a:pt x="2054" y="877"/>
                  </a:lnTo>
                  <a:lnTo>
                    <a:pt x="2088" y="877"/>
                  </a:lnTo>
                  <a:lnTo>
                    <a:pt x="2088" y="883"/>
                  </a:lnTo>
                  <a:lnTo>
                    <a:pt x="2092" y="883"/>
                  </a:lnTo>
                  <a:lnTo>
                    <a:pt x="2092" y="890"/>
                  </a:lnTo>
                  <a:lnTo>
                    <a:pt x="2114" y="890"/>
                  </a:lnTo>
                  <a:lnTo>
                    <a:pt x="2114" y="911"/>
                  </a:lnTo>
                  <a:lnTo>
                    <a:pt x="2127" y="911"/>
                  </a:lnTo>
                  <a:lnTo>
                    <a:pt x="2127" y="934"/>
                  </a:lnTo>
                  <a:lnTo>
                    <a:pt x="2152" y="934"/>
                  </a:lnTo>
                  <a:lnTo>
                    <a:pt x="2152" y="946"/>
                  </a:lnTo>
                  <a:lnTo>
                    <a:pt x="2159" y="946"/>
                  </a:lnTo>
                  <a:lnTo>
                    <a:pt x="2159" y="955"/>
                  </a:lnTo>
                  <a:lnTo>
                    <a:pt x="2178" y="955"/>
                  </a:lnTo>
                  <a:lnTo>
                    <a:pt x="2178" y="970"/>
                  </a:lnTo>
                  <a:lnTo>
                    <a:pt x="2184" y="970"/>
                  </a:lnTo>
                  <a:lnTo>
                    <a:pt x="2184" y="984"/>
                  </a:lnTo>
                  <a:lnTo>
                    <a:pt x="2191" y="984"/>
                  </a:lnTo>
                  <a:lnTo>
                    <a:pt x="2191" y="991"/>
                  </a:lnTo>
                  <a:lnTo>
                    <a:pt x="2197" y="991"/>
                  </a:lnTo>
                  <a:lnTo>
                    <a:pt x="2197" y="997"/>
                  </a:lnTo>
                  <a:lnTo>
                    <a:pt x="2216" y="997"/>
                  </a:lnTo>
                  <a:lnTo>
                    <a:pt x="2216" y="1005"/>
                  </a:lnTo>
                  <a:lnTo>
                    <a:pt x="2280" y="1005"/>
                  </a:lnTo>
                  <a:lnTo>
                    <a:pt x="2280" y="1014"/>
                  </a:lnTo>
                  <a:lnTo>
                    <a:pt x="2293" y="1014"/>
                  </a:lnTo>
                  <a:lnTo>
                    <a:pt x="2293" y="1020"/>
                  </a:lnTo>
                  <a:lnTo>
                    <a:pt x="2325" y="1020"/>
                  </a:lnTo>
                  <a:lnTo>
                    <a:pt x="2325" y="1028"/>
                  </a:lnTo>
                  <a:lnTo>
                    <a:pt x="2376" y="1028"/>
                  </a:lnTo>
                  <a:lnTo>
                    <a:pt x="2376" y="1037"/>
                  </a:lnTo>
                  <a:lnTo>
                    <a:pt x="2427" y="1037"/>
                  </a:lnTo>
                  <a:lnTo>
                    <a:pt x="2427" y="1045"/>
                  </a:lnTo>
                  <a:lnTo>
                    <a:pt x="2446" y="1045"/>
                  </a:lnTo>
                  <a:lnTo>
                    <a:pt x="2446" y="1054"/>
                  </a:lnTo>
                  <a:lnTo>
                    <a:pt x="2491" y="1054"/>
                  </a:lnTo>
                  <a:lnTo>
                    <a:pt x="2491" y="1062"/>
                  </a:lnTo>
                  <a:lnTo>
                    <a:pt x="2523" y="1062"/>
                  </a:lnTo>
                  <a:lnTo>
                    <a:pt x="2523" y="1073"/>
                  </a:lnTo>
                  <a:lnTo>
                    <a:pt x="2529" y="1073"/>
                  </a:lnTo>
                  <a:lnTo>
                    <a:pt x="2529" y="1081"/>
                  </a:lnTo>
                  <a:lnTo>
                    <a:pt x="2536" y="1081"/>
                  </a:lnTo>
                  <a:lnTo>
                    <a:pt x="2536" y="1089"/>
                  </a:lnTo>
                  <a:lnTo>
                    <a:pt x="2548" y="1089"/>
                  </a:lnTo>
                  <a:lnTo>
                    <a:pt x="2548" y="1100"/>
                  </a:lnTo>
                  <a:lnTo>
                    <a:pt x="2644" y="1100"/>
                  </a:lnTo>
                  <a:lnTo>
                    <a:pt x="2644" y="1119"/>
                  </a:lnTo>
                  <a:lnTo>
                    <a:pt x="2651" y="1119"/>
                  </a:lnTo>
                  <a:lnTo>
                    <a:pt x="2651" y="1129"/>
                  </a:lnTo>
                  <a:lnTo>
                    <a:pt x="2715" y="1129"/>
                  </a:lnTo>
                  <a:lnTo>
                    <a:pt x="2715" y="1138"/>
                  </a:lnTo>
                  <a:lnTo>
                    <a:pt x="2721" y="1138"/>
                  </a:lnTo>
                  <a:lnTo>
                    <a:pt x="2721" y="1148"/>
                  </a:lnTo>
                  <a:lnTo>
                    <a:pt x="2727" y="1148"/>
                  </a:lnTo>
                  <a:lnTo>
                    <a:pt x="2727" y="1159"/>
                  </a:lnTo>
                  <a:lnTo>
                    <a:pt x="2791" y="1159"/>
                  </a:lnTo>
                  <a:lnTo>
                    <a:pt x="2791" y="1169"/>
                  </a:lnTo>
                  <a:lnTo>
                    <a:pt x="2958" y="1169"/>
                  </a:lnTo>
                  <a:lnTo>
                    <a:pt x="2958" y="1182"/>
                  </a:lnTo>
                  <a:lnTo>
                    <a:pt x="3098" y="1182"/>
                  </a:lnTo>
                  <a:lnTo>
                    <a:pt x="3098" y="1194"/>
                  </a:lnTo>
                  <a:lnTo>
                    <a:pt x="3188" y="1194"/>
                  </a:lnTo>
                  <a:lnTo>
                    <a:pt x="3188" y="1211"/>
                  </a:lnTo>
                  <a:lnTo>
                    <a:pt x="3220" y="1211"/>
                  </a:lnTo>
                  <a:lnTo>
                    <a:pt x="3220" y="1228"/>
                  </a:lnTo>
                  <a:lnTo>
                    <a:pt x="3273" y="1228"/>
                  </a:lnTo>
                  <a:lnTo>
                    <a:pt x="3273" y="1245"/>
                  </a:lnTo>
                  <a:lnTo>
                    <a:pt x="3369" y="1245"/>
                  </a:lnTo>
                  <a:lnTo>
                    <a:pt x="3369" y="1264"/>
                  </a:lnTo>
                  <a:lnTo>
                    <a:pt x="3446" y="1264"/>
                  </a:lnTo>
                  <a:lnTo>
                    <a:pt x="3446" y="1285"/>
                  </a:lnTo>
                  <a:lnTo>
                    <a:pt x="3509" y="1285"/>
                  </a:lnTo>
                  <a:lnTo>
                    <a:pt x="3509" y="1310"/>
                  </a:lnTo>
                  <a:lnTo>
                    <a:pt x="3676" y="1310"/>
                  </a:lnTo>
                  <a:lnTo>
                    <a:pt x="3676" y="1342"/>
                  </a:lnTo>
                  <a:lnTo>
                    <a:pt x="3912" y="1342"/>
                  </a:lnTo>
                  <a:lnTo>
                    <a:pt x="3912" y="1394"/>
                  </a:lnTo>
                  <a:lnTo>
                    <a:pt x="4053" y="1394"/>
                  </a:lnTo>
                  <a:lnTo>
                    <a:pt x="4053" y="1552"/>
                  </a:lnTo>
                  <a:lnTo>
                    <a:pt x="4257" y="1552"/>
                  </a:lnTo>
                </a:path>
              </a:pathLst>
            </a:custGeom>
            <a:noFill/>
            <a:ln w="28575" cap="flat">
              <a:solidFill>
                <a:srgbClr val="C41F3E"/>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25" name="Line 12"/>
            <p:cNvSpPr>
              <a:spLocks noChangeShapeType="1"/>
            </p:cNvSpPr>
            <p:nvPr/>
          </p:nvSpPr>
          <p:spPr bwMode="auto">
            <a:xfrm flipH="1">
              <a:off x="8610600" y="7751763"/>
              <a:ext cx="3175" cy="3175"/>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31" name="Line 17"/>
            <p:cNvSpPr>
              <a:spLocks noChangeShapeType="1"/>
            </p:cNvSpPr>
            <p:nvPr/>
          </p:nvSpPr>
          <p:spPr bwMode="auto">
            <a:xfrm>
              <a:off x="1882775" y="5248275"/>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32" name="Line 18"/>
            <p:cNvSpPr>
              <a:spLocks noChangeShapeType="1"/>
            </p:cNvSpPr>
            <p:nvPr/>
          </p:nvSpPr>
          <p:spPr bwMode="auto">
            <a:xfrm>
              <a:off x="2116138" y="5314950"/>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33" name="Line 19"/>
            <p:cNvSpPr>
              <a:spLocks noChangeShapeType="1"/>
            </p:cNvSpPr>
            <p:nvPr/>
          </p:nvSpPr>
          <p:spPr bwMode="auto">
            <a:xfrm>
              <a:off x="2339975" y="5405438"/>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34" name="Line 20"/>
            <p:cNvSpPr>
              <a:spLocks noChangeShapeType="1"/>
            </p:cNvSpPr>
            <p:nvPr/>
          </p:nvSpPr>
          <p:spPr bwMode="auto">
            <a:xfrm>
              <a:off x="2878138" y="5508625"/>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35" name="Line 21"/>
            <p:cNvSpPr>
              <a:spLocks noChangeShapeType="1"/>
            </p:cNvSpPr>
            <p:nvPr/>
          </p:nvSpPr>
          <p:spPr bwMode="auto">
            <a:xfrm>
              <a:off x="2968625" y="5518150"/>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36" name="Line 22"/>
            <p:cNvSpPr>
              <a:spLocks noChangeShapeType="1"/>
            </p:cNvSpPr>
            <p:nvPr/>
          </p:nvSpPr>
          <p:spPr bwMode="auto">
            <a:xfrm>
              <a:off x="2998788" y="5529263"/>
              <a:ext cx="0" cy="92075"/>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37" name="Line 23"/>
            <p:cNvSpPr>
              <a:spLocks noChangeShapeType="1"/>
            </p:cNvSpPr>
            <p:nvPr/>
          </p:nvSpPr>
          <p:spPr bwMode="auto">
            <a:xfrm>
              <a:off x="3419475" y="5692775"/>
              <a:ext cx="0" cy="96838"/>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38" name="Line 24"/>
            <p:cNvSpPr>
              <a:spLocks noChangeShapeType="1"/>
            </p:cNvSpPr>
            <p:nvPr/>
          </p:nvSpPr>
          <p:spPr bwMode="auto">
            <a:xfrm>
              <a:off x="3937000" y="5942013"/>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39" name="Line 25"/>
            <p:cNvSpPr>
              <a:spLocks noChangeShapeType="1"/>
            </p:cNvSpPr>
            <p:nvPr/>
          </p:nvSpPr>
          <p:spPr bwMode="auto">
            <a:xfrm>
              <a:off x="4768850" y="6486525"/>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40" name="Line 26"/>
            <p:cNvSpPr>
              <a:spLocks noChangeShapeType="1"/>
            </p:cNvSpPr>
            <p:nvPr/>
          </p:nvSpPr>
          <p:spPr bwMode="auto">
            <a:xfrm>
              <a:off x="4900613" y="6540500"/>
              <a:ext cx="0" cy="92075"/>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41" name="Line 27"/>
            <p:cNvSpPr>
              <a:spLocks noChangeShapeType="1"/>
            </p:cNvSpPr>
            <p:nvPr/>
          </p:nvSpPr>
          <p:spPr bwMode="auto">
            <a:xfrm>
              <a:off x="8610600" y="7707313"/>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42" name="Line 28"/>
            <p:cNvSpPr>
              <a:spLocks noChangeShapeType="1"/>
            </p:cNvSpPr>
            <p:nvPr/>
          </p:nvSpPr>
          <p:spPr bwMode="auto">
            <a:xfrm>
              <a:off x="8235950" y="7458075"/>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43" name="Line 29"/>
            <p:cNvSpPr>
              <a:spLocks noChangeShapeType="1"/>
            </p:cNvSpPr>
            <p:nvPr/>
          </p:nvSpPr>
          <p:spPr bwMode="auto">
            <a:xfrm>
              <a:off x="8123238" y="7458075"/>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44" name="Line 30"/>
            <p:cNvSpPr>
              <a:spLocks noChangeShapeType="1"/>
            </p:cNvSpPr>
            <p:nvPr/>
          </p:nvSpPr>
          <p:spPr bwMode="auto">
            <a:xfrm>
              <a:off x="8113713" y="7458075"/>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45" name="Line 31"/>
            <p:cNvSpPr>
              <a:spLocks noChangeShapeType="1"/>
            </p:cNvSpPr>
            <p:nvPr/>
          </p:nvSpPr>
          <p:spPr bwMode="auto">
            <a:xfrm>
              <a:off x="8083550" y="7458075"/>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46" name="Line 32"/>
            <p:cNvSpPr>
              <a:spLocks noChangeShapeType="1"/>
            </p:cNvSpPr>
            <p:nvPr/>
          </p:nvSpPr>
          <p:spPr bwMode="auto">
            <a:xfrm>
              <a:off x="8032750" y="7373938"/>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47" name="Line 33"/>
            <p:cNvSpPr>
              <a:spLocks noChangeShapeType="1"/>
            </p:cNvSpPr>
            <p:nvPr/>
          </p:nvSpPr>
          <p:spPr bwMode="auto">
            <a:xfrm>
              <a:off x="7840663" y="7373938"/>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48" name="Line 34"/>
            <p:cNvSpPr>
              <a:spLocks noChangeShapeType="1"/>
            </p:cNvSpPr>
            <p:nvPr/>
          </p:nvSpPr>
          <p:spPr bwMode="auto">
            <a:xfrm>
              <a:off x="7748588" y="7373938"/>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49" name="Line 35"/>
            <p:cNvSpPr>
              <a:spLocks noChangeShapeType="1"/>
            </p:cNvSpPr>
            <p:nvPr/>
          </p:nvSpPr>
          <p:spPr bwMode="auto">
            <a:xfrm>
              <a:off x="7688263" y="7373938"/>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50" name="Line 36"/>
            <p:cNvSpPr>
              <a:spLocks noChangeShapeType="1"/>
            </p:cNvSpPr>
            <p:nvPr/>
          </p:nvSpPr>
          <p:spPr bwMode="auto">
            <a:xfrm>
              <a:off x="7656513" y="7324725"/>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51" name="Line 37"/>
            <p:cNvSpPr>
              <a:spLocks noChangeShapeType="1"/>
            </p:cNvSpPr>
            <p:nvPr/>
          </p:nvSpPr>
          <p:spPr bwMode="auto">
            <a:xfrm>
              <a:off x="7473950" y="7324725"/>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52" name="Line 38"/>
            <p:cNvSpPr>
              <a:spLocks noChangeShapeType="1"/>
            </p:cNvSpPr>
            <p:nvPr/>
          </p:nvSpPr>
          <p:spPr bwMode="auto">
            <a:xfrm>
              <a:off x="7443788" y="7324725"/>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53" name="Line 39"/>
            <p:cNvSpPr>
              <a:spLocks noChangeShapeType="1"/>
            </p:cNvSpPr>
            <p:nvPr/>
          </p:nvSpPr>
          <p:spPr bwMode="auto">
            <a:xfrm>
              <a:off x="7413625" y="7283450"/>
              <a:ext cx="0" cy="96838"/>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54" name="Line 40"/>
            <p:cNvSpPr>
              <a:spLocks noChangeShapeType="1"/>
            </p:cNvSpPr>
            <p:nvPr/>
          </p:nvSpPr>
          <p:spPr bwMode="auto">
            <a:xfrm>
              <a:off x="7272338" y="7250113"/>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55" name="Line 41"/>
            <p:cNvSpPr>
              <a:spLocks noChangeShapeType="1"/>
            </p:cNvSpPr>
            <p:nvPr/>
          </p:nvSpPr>
          <p:spPr bwMode="auto">
            <a:xfrm>
              <a:off x="7261225" y="7250113"/>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56" name="Line 42"/>
            <p:cNvSpPr>
              <a:spLocks noChangeShapeType="1"/>
            </p:cNvSpPr>
            <p:nvPr/>
          </p:nvSpPr>
          <p:spPr bwMode="auto">
            <a:xfrm>
              <a:off x="7200900" y="7250113"/>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57" name="Line 43"/>
            <p:cNvSpPr>
              <a:spLocks noChangeShapeType="1"/>
            </p:cNvSpPr>
            <p:nvPr/>
          </p:nvSpPr>
          <p:spPr bwMode="auto">
            <a:xfrm>
              <a:off x="7189788" y="7216775"/>
              <a:ext cx="0" cy="96838"/>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58" name="Line 44"/>
            <p:cNvSpPr>
              <a:spLocks noChangeShapeType="1"/>
            </p:cNvSpPr>
            <p:nvPr/>
          </p:nvSpPr>
          <p:spPr bwMode="auto">
            <a:xfrm>
              <a:off x="7180263" y="7216775"/>
              <a:ext cx="0" cy="96838"/>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59" name="Line 45"/>
            <p:cNvSpPr>
              <a:spLocks noChangeShapeType="1"/>
            </p:cNvSpPr>
            <p:nvPr/>
          </p:nvSpPr>
          <p:spPr bwMode="auto">
            <a:xfrm>
              <a:off x="7119938" y="7216775"/>
              <a:ext cx="0" cy="96838"/>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60" name="Line 46"/>
            <p:cNvSpPr>
              <a:spLocks noChangeShapeType="1"/>
            </p:cNvSpPr>
            <p:nvPr/>
          </p:nvSpPr>
          <p:spPr bwMode="auto">
            <a:xfrm>
              <a:off x="7088188" y="7216775"/>
              <a:ext cx="0" cy="96838"/>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61" name="Line 47"/>
            <p:cNvSpPr>
              <a:spLocks noChangeShapeType="1"/>
            </p:cNvSpPr>
            <p:nvPr/>
          </p:nvSpPr>
          <p:spPr bwMode="auto">
            <a:xfrm>
              <a:off x="6953250" y="7167563"/>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62" name="Line 48"/>
            <p:cNvSpPr>
              <a:spLocks noChangeShapeType="1"/>
            </p:cNvSpPr>
            <p:nvPr/>
          </p:nvSpPr>
          <p:spPr bwMode="auto">
            <a:xfrm>
              <a:off x="6923088" y="7167563"/>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63" name="Line 49"/>
            <p:cNvSpPr>
              <a:spLocks noChangeShapeType="1"/>
            </p:cNvSpPr>
            <p:nvPr/>
          </p:nvSpPr>
          <p:spPr bwMode="auto">
            <a:xfrm>
              <a:off x="6902450" y="7140575"/>
              <a:ext cx="0" cy="96838"/>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64" name="Line 50"/>
            <p:cNvSpPr>
              <a:spLocks noChangeShapeType="1"/>
            </p:cNvSpPr>
            <p:nvPr/>
          </p:nvSpPr>
          <p:spPr bwMode="auto">
            <a:xfrm>
              <a:off x="6821488" y="7140575"/>
              <a:ext cx="0" cy="96838"/>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65" name="Line 51"/>
            <p:cNvSpPr>
              <a:spLocks noChangeShapeType="1"/>
            </p:cNvSpPr>
            <p:nvPr/>
          </p:nvSpPr>
          <p:spPr bwMode="auto">
            <a:xfrm>
              <a:off x="6800850" y="7140575"/>
              <a:ext cx="0" cy="96838"/>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66" name="Line 52"/>
            <p:cNvSpPr>
              <a:spLocks noChangeShapeType="1"/>
            </p:cNvSpPr>
            <p:nvPr/>
          </p:nvSpPr>
          <p:spPr bwMode="auto">
            <a:xfrm>
              <a:off x="6770688" y="7140575"/>
              <a:ext cx="0" cy="96838"/>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67" name="Line 53"/>
            <p:cNvSpPr>
              <a:spLocks noChangeShapeType="1"/>
            </p:cNvSpPr>
            <p:nvPr/>
          </p:nvSpPr>
          <p:spPr bwMode="auto">
            <a:xfrm>
              <a:off x="6659563" y="7119938"/>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68" name="Line 54"/>
            <p:cNvSpPr>
              <a:spLocks noChangeShapeType="1"/>
            </p:cNvSpPr>
            <p:nvPr/>
          </p:nvSpPr>
          <p:spPr bwMode="auto">
            <a:xfrm>
              <a:off x="6618288" y="7119938"/>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69" name="Line 55"/>
            <p:cNvSpPr>
              <a:spLocks noChangeShapeType="1"/>
            </p:cNvSpPr>
            <p:nvPr/>
          </p:nvSpPr>
          <p:spPr bwMode="auto">
            <a:xfrm>
              <a:off x="6608763" y="7119938"/>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70" name="Line 56"/>
            <p:cNvSpPr>
              <a:spLocks noChangeShapeType="1"/>
            </p:cNvSpPr>
            <p:nvPr/>
          </p:nvSpPr>
          <p:spPr bwMode="auto">
            <a:xfrm>
              <a:off x="6557963" y="7119938"/>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71" name="Line 57"/>
            <p:cNvSpPr>
              <a:spLocks noChangeShapeType="1"/>
            </p:cNvSpPr>
            <p:nvPr/>
          </p:nvSpPr>
          <p:spPr bwMode="auto">
            <a:xfrm>
              <a:off x="6477000" y="7100888"/>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72" name="Line 58"/>
            <p:cNvSpPr>
              <a:spLocks noChangeShapeType="1"/>
            </p:cNvSpPr>
            <p:nvPr/>
          </p:nvSpPr>
          <p:spPr bwMode="auto">
            <a:xfrm>
              <a:off x="6465888" y="7100888"/>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73" name="Line 59"/>
            <p:cNvSpPr>
              <a:spLocks noChangeShapeType="1"/>
            </p:cNvSpPr>
            <p:nvPr/>
          </p:nvSpPr>
          <p:spPr bwMode="auto">
            <a:xfrm>
              <a:off x="6456363" y="7100888"/>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74" name="Line 60"/>
            <p:cNvSpPr>
              <a:spLocks noChangeShapeType="1"/>
            </p:cNvSpPr>
            <p:nvPr/>
          </p:nvSpPr>
          <p:spPr bwMode="auto">
            <a:xfrm>
              <a:off x="6405563" y="7100888"/>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75" name="Line 61"/>
            <p:cNvSpPr>
              <a:spLocks noChangeShapeType="1"/>
            </p:cNvSpPr>
            <p:nvPr/>
          </p:nvSpPr>
          <p:spPr bwMode="auto">
            <a:xfrm>
              <a:off x="6375400" y="7100888"/>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76" name="Line 62"/>
            <p:cNvSpPr>
              <a:spLocks noChangeShapeType="1"/>
            </p:cNvSpPr>
            <p:nvPr/>
          </p:nvSpPr>
          <p:spPr bwMode="auto">
            <a:xfrm>
              <a:off x="6334125" y="7100888"/>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77" name="Line 63"/>
            <p:cNvSpPr>
              <a:spLocks noChangeShapeType="1"/>
            </p:cNvSpPr>
            <p:nvPr/>
          </p:nvSpPr>
          <p:spPr bwMode="auto">
            <a:xfrm>
              <a:off x="6264275" y="7083425"/>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78" name="Line 64"/>
            <p:cNvSpPr>
              <a:spLocks noChangeShapeType="1"/>
            </p:cNvSpPr>
            <p:nvPr/>
          </p:nvSpPr>
          <p:spPr bwMode="auto">
            <a:xfrm>
              <a:off x="6232525" y="7083425"/>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79" name="Line 65"/>
            <p:cNvSpPr>
              <a:spLocks noChangeShapeType="1"/>
            </p:cNvSpPr>
            <p:nvPr/>
          </p:nvSpPr>
          <p:spPr bwMode="auto">
            <a:xfrm>
              <a:off x="6181725" y="7083425"/>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80" name="Line 66"/>
            <p:cNvSpPr>
              <a:spLocks noChangeShapeType="1"/>
            </p:cNvSpPr>
            <p:nvPr/>
          </p:nvSpPr>
          <p:spPr bwMode="auto">
            <a:xfrm>
              <a:off x="6061075" y="7037388"/>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81" name="Line 67"/>
            <p:cNvSpPr>
              <a:spLocks noChangeShapeType="1"/>
            </p:cNvSpPr>
            <p:nvPr/>
          </p:nvSpPr>
          <p:spPr bwMode="auto">
            <a:xfrm>
              <a:off x="6010275" y="6989763"/>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82" name="Line 68"/>
            <p:cNvSpPr>
              <a:spLocks noChangeShapeType="1"/>
            </p:cNvSpPr>
            <p:nvPr/>
          </p:nvSpPr>
          <p:spPr bwMode="auto">
            <a:xfrm>
              <a:off x="5989638" y="6989763"/>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83" name="Line 69"/>
            <p:cNvSpPr>
              <a:spLocks noChangeShapeType="1"/>
            </p:cNvSpPr>
            <p:nvPr/>
          </p:nvSpPr>
          <p:spPr bwMode="auto">
            <a:xfrm>
              <a:off x="5969000" y="6989763"/>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84" name="Line 70"/>
            <p:cNvSpPr>
              <a:spLocks noChangeShapeType="1"/>
            </p:cNvSpPr>
            <p:nvPr/>
          </p:nvSpPr>
          <p:spPr bwMode="auto">
            <a:xfrm>
              <a:off x="5918200" y="6989763"/>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85" name="Line 71"/>
            <p:cNvSpPr>
              <a:spLocks noChangeShapeType="1"/>
            </p:cNvSpPr>
            <p:nvPr/>
          </p:nvSpPr>
          <p:spPr bwMode="auto">
            <a:xfrm>
              <a:off x="5897563" y="6989763"/>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86" name="Line 72"/>
            <p:cNvSpPr>
              <a:spLocks noChangeShapeType="1"/>
            </p:cNvSpPr>
            <p:nvPr/>
          </p:nvSpPr>
          <p:spPr bwMode="auto">
            <a:xfrm>
              <a:off x="5837238" y="6931025"/>
              <a:ext cx="0" cy="96838"/>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87" name="Line 73"/>
            <p:cNvSpPr>
              <a:spLocks noChangeShapeType="1"/>
            </p:cNvSpPr>
            <p:nvPr/>
          </p:nvSpPr>
          <p:spPr bwMode="auto">
            <a:xfrm>
              <a:off x="5776913" y="6916738"/>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88" name="Line 74"/>
            <p:cNvSpPr>
              <a:spLocks noChangeShapeType="1"/>
            </p:cNvSpPr>
            <p:nvPr/>
          </p:nvSpPr>
          <p:spPr bwMode="auto">
            <a:xfrm>
              <a:off x="5765800" y="6916738"/>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89" name="Line 75"/>
            <p:cNvSpPr>
              <a:spLocks noChangeShapeType="1"/>
            </p:cNvSpPr>
            <p:nvPr/>
          </p:nvSpPr>
          <p:spPr bwMode="auto">
            <a:xfrm>
              <a:off x="5735638" y="6916738"/>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90" name="Line 76"/>
            <p:cNvSpPr>
              <a:spLocks noChangeShapeType="1"/>
            </p:cNvSpPr>
            <p:nvPr/>
          </p:nvSpPr>
          <p:spPr bwMode="auto">
            <a:xfrm>
              <a:off x="5695950" y="6889750"/>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91" name="Line 77"/>
            <p:cNvSpPr>
              <a:spLocks noChangeShapeType="1"/>
            </p:cNvSpPr>
            <p:nvPr/>
          </p:nvSpPr>
          <p:spPr bwMode="auto">
            <a:xfrm>
              <a:off x="5613400" y="6877050"/>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92" name="Line 78"/>
            <p:cNvSpPr>
              <a:spLocks noChangeShapeType="1"/>
            </p:cNvSpPr>
            <p:nvPr/>
          </p:nvSpPr>
          <p:spPr bwMode="auto">
            <a:xfrm>
              <a:off x="5564188" y="6877050"/>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93" name="Line 79"/>
            <p:cNvSpPr>
              <a:spLocks noChangeShapeType="1"/>
            </p:cNvSpPr>
            <p:nvPr/>
          </p:nvSpPr>
          <p:spPr bwMode="auto">
            <a:xfrm>
              <a:off x="5553075" y="6877050"/>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94" name="Line 80"/>
            <p:cNvSpPr>
              <a:spLocks noChangeShapeType="1"/>
            </p:cNvSpPr>
            <p:nvPr/>
          </p:nvSpPr>
          <p:spPr bwMode="auto">
            <a:xfrm>
              <a:off x="5532438" y="6864350"/>
              <a:ext cx="0" cy="92075"/>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95" name="Line 81"/>
            <p:cNvSpPr>
              <a:spLocks noChangeShapeType="1"/>
            </p:cNvSpPr>
            <p:nvPr/>
          </p:nvSpPr>
          <p:spPr bwMode="auto">
            <a:xfrm>
              <a:off x="5522913" y="6864350"/>
              <a:ext cx="0" cy="92075"/>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96" name="Line 82"/>
            <p:cNvSpPr>
              <a:spLocks noChangeShapeType="1"/>
            </p:cNvSpPr>
            <p:nvPr/>
          </p:nvSpPr>
          <p:spPr bwMode="auto">
            <a:xfrm>
              <a:off x="5481638" y="6850063"/>
              <a:ext cx="0" cy="96838"/>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97" name="Line 83"/>
            <p:cNvSpPr>
              <a:spLocks noChangeShapeType="1"/>
            </p:cNvSpPr>
            <p:nvPr/>
          </p:nvSpPr>
          <p:spPr bwMode="auto">
            <a:xfrm>
              <a:off x="5472113" y="6850063"/>
              <a:ext cx="0" cy="96838"/>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98" name="Line 84"/>
            <p:cNvSpPr>
              <a:spLocks noChangeShapeType="1"/>
            </p:cNvSpPr>
            <p:nvPr/>
          </p:nvSpPr>
          <p:spPr bwMode="auto">
            <a:xfrm>
              <a:off x="5400675" y="6840538"/>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199" name="Line 85"/>
            <p:cNvSpPr>
              <a:spLocks noChangeShapeType="1"/>
            </p:cNvSpPr>
            <p:nvPr/>
          </p:nvSpPr>
          <p:spPr bwMode="auto">
            <a:xfrm>
              <a:off x="5349875" y="6826250"/>
              <a:ext cx="0" cy="96838"/>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00" name="Line 86"/>
            <p:cNvSpPr>
              <a:spLocks noChangeShapeType="1"/>
            </p:cNvSpPr>
            <p:nvPr/>
          </p:nvSpPr>
          <p:spPr bwMode="auto">
            <a:xfrm>
              <a:off x="5330825" y="6816725"/>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01" name="Line 87"/>
            <p:cNvSpPr>
              <a:spLocks noChangeShapeType="1"/>
            </p:cNvSpPr>
            <p:nvPr/>
          </p:nvSpPr>
          <p:spPr bwMode="auto">
            <a:xfrm>
              <a:off x="5310188" y="6780213"/>
              <a:ext cx="0" cy="96838"/>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02" name="Line 88"/>
            <p:cNvSpPr>
              <a:spLocks noChangeShapeType="1"/>
            </p:cNvSpPr>
            <p:nvPr/>
          </p:nvSpPr>
          <p:spPr bwMode="auto">
            <a:xfrm>
              <a:off x="5259388" y="6723063"/>
              <a:ext cx="0" cy="96838"/>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03" name="Line 89"/>
            <p:cNvSpPr>
              <a:spLocks noChangeShapeType="1"/>
            </p:cNvSpPr>
            <p:nvPr/>
          </p:nvSpPr>
          <p:spPr bwMode="auto">
            <a:xfrm>
              <a:off x="5187950" y="6656388"/>
              <a:ext cx="0" cy="96838"/>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04" name="Line 90"/>
            <p:cNvSpPr>
              <a:spLocks noChangeShapeType="1"/>
            </p:cNvSpPr>
            <p:nvPr/>
          </p:nvSpPr>
          <p:spPr bwMode="auto">
            <a:xfrm>
              <a:off x="5113338" y="6637338"/>
              <a:ext cx="0" cy="92075"/>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05" name="Line 91"/>
            <p:cNvSpPr>
              <a:spLocks noChangeShapeType="1"/>
            </p:cNvSpPr>
            <p:nvPr/>
          </p:nvSpPr>
          <p:spPr bwMode="auto">
            <a:xfrm>
              <a:off x="5062538" y="6604000"/>
              <a:ext cx="0" cy="92075"/>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06" name="Line 92"/>
            <p:cNvSpPr>
              <a:spLocks noChangeShapeType="1"/>
            </p:cNvSpPr>
            <p:nvPr/>
          </p:nvSpPr>
          <p:spPr bwMode="auto">
            <a:xfrm>
              <a:off x="5041900" y="6604000"/>
              <a:ext cx="0" cy="92075"/>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07" name="Line 93"/>
            <p:cNvSpPr>
              <a:spLocks noChangeShapeType="1"/>
            </p:cNvSpPr>
            <p:nvPr/>
          </p:nvSpPr>
          <p:spPr bwMode="auto">
            <a:xfrm>
              <a:off x="4981575" y="6559550"/>
              <a:ext cx="0" cy="93663"/>
            </a:xfrm>
            <a:prstGeom prst="line">
              <a:avLst/>
            </a:prstGeom>
            <a:noFill/>
            <a:ln w="6350" cap="flat">
              <a:solidFill>
                <a:srgbClr val="C41F3E"/>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grpSp>
      <p:grpSp>
        <p:nvGrpSpPr>
          <p:cNvPr id="303" name="Group 302"/>
          <p:cNvGrpSpPr/>
          <p:nvPr/>
        </p:nvGrpSpPr>
        <p:grpSpPr>
          <a:xfrm>
            <a:off x="2409374" y="1207185"/>
            <a:ext cx="8178737" cy="2945020"/>
            <a:chOff x="1852613" y="5291138"/>
            <a:chExt cx="7158037" cy="2127250"/>
          </a:xfrm>
        </p:grpSpPr>
        <p:sp>
          <p:nvSpPr>
            <p:cNvPr id="123" name="Freeform 10"/>
            <p:cNvSpPr>
              <a:spLocks/>
            </p:cNvSpPr>
            <p:nvPr/>
          </p:nvSpPr>
          <p:spPr bwMode="auto">
            <a:xfrm>
              <a:off x="1852613" y="5291138"/>
              <a:ext cx="7158037" cy="2079625"/>
            </a:xfrm>
            <a:custGeom>
              <a:avLst/>
              <a:gdLst>
                <a:gd name="T0" fmla="*/ 26 w 4509"/>
                <a:gd name="T1" fmla="*/ 13 h 1310"/>
                <a:gd name="T2" fmla="*/ 70 w 4509"/>
                <a:gd name="T3" fmla="*/ 26 h 1310"/>
                <a:gd name="T4" fmla="*/ 128 w 4509"/>
                <a:gd name="T5" fmla="*/ 57 h 1310"/>
                <a:gd name="T6" fmla="*/ 262 w 4509"/>
                <a:gd name="T7" fmla="*/ 70 h 1310"/>
                <a:gd name="T8" fmla="*/ 371 w 4509"/>
                <a:gd name="T9" fmla="*/ 95 h 1310"/>
                <a:gd name="T10" fmla="*/ 505 w 4509"/>
                <a:gd name="T11" fmla="*/ 108 h 1310"/>
                <a:gd name="T12" fmla="*/ 556 w 4509"/>
                <a:gd name="T13" fmla="*/ 145 h 1310"/>
                <a:gd name="T14" fmla="*/ 659 w 4509"/>
                <a:gd name="T15" fmla="*/ 160 h 1310"/>
                <a:gd name="T16" fmla="*/ 671 w 4509"/>
                <a:gd name="T17" fmla="*/ 185 h 1310"/>
                <a:gd name="T18" fmla="*/ 710 w 4509"/>
                <a:gd name="T19" fmla="*/ 198 h 1310"/>
                <a:gd name="T20" fmla="*/ 786 w 4509"/>
                <a:gd name="T21" fmla="*/ 217 h 1310"/>
                <a:gd name="T22" fmla="*/ 850 w 4509"/>
                <a:gd name="T23" fmla="*/ 229 h 1310"/>
                <a:gd name="T24" fmla="*/ 897 w 4509"/>
                <a:gd name="T25" fmla="*/ 248 h 1310"/>
                <a:gd name="T26" fmla="*/ 942 w 4509"/>
                <a:gd name="T27" fmla="*/ 261 h 1310"/>
                <a:gd name="T28" fmla="*/ 1012 w 4509"/>
                <a:gd name="T29" fmla="*/ 280 h 1310"/>
                <a:gd name="T30" fmla="*/ 1063 w 4509"/>
                <a:gd name="T31" fmla="*/ 293 h 1310"/>
                <a:gd name="T32" fmla="*/ 1108 w 4509"/>
                <a:gd name="T33" fmla="*/ 318 h 1310"/>
                <a:gd name="T34" fmla="*/ 1191 w 4509"/>
                <a:gd name="T35" fmla="*/ 337 h 1310"/>
                <a:gd name="T36" fmla="*/ 1262 w 4509"/>
                <a:gd name="T37" fmla="*/ 364 h 1310"/>
                <a:gd name="T38" fmla="*/ 1293 w 4509"/>
                <a:gd name="T39" fmla="*/ 383 h 1310"/>
                <a:gd name="T40" fmla="*/ 1313 w 4509"/>
                <a:gd name="T41" fmla="*/ 402 h 1310"/>
                <a:gd name="T42" fmla="*/ 1377 w 4509"/>
                <a:gd name="T43" fmla="*/ 421 h 1310"/>
                <a:gd name="T44" fmla="*/ 1409 w 4509"/>
                <a:gd name="T45" fmla="*/ 440 h 1310"/>
                <a:gd name="T46" fmla="*/ 1460 w 4509"/>
                <a:gd name="T47" fmla="*/ 459 h 1310"/>
                <a:gd name="T48" fmla="*/ 1517 w 4509"/>
                <a:gd name="T49" fmla="*/ 480 h 1310"/>
                <a:gd name="T50" fmla="*/ 1568 w 4509"/>
                <a:gd name="T51" fmla="*/ 492 h 1310"/>
                <a:gd name="T52" fmla="*/ 1588 w 4509"/>
                <a:gd name="T53" fmla="*/ 511 h 1310"/>
                <a:gd name="T54" fmla="*/ 1639 w 4509"/>
                <a:gd name="T55" fmla="*/ 524 h 1310"/>
                <a:gd name="T56" fmla="*/ 1677 w 4509"/>
                <a:gd name="T57" fmla="*/ 555 h 1310"/>
                <a:gd name="T58" fmla="*/ 1773 w 4509"/>
                <a:gd name="T59" fmla="*/ 574 h 1310"/>
                <a:gd name="T60" fmla="*/ 1824 w 4509"/>
                <a:gd name="T61" fmla="*/ 595 h 1310"/>
                <a:gd name="T62" fmla="*/ 1926 w 4509"/>
                <a:gd name="T63" fmla="*/ 614 h 1310"/>
                <a:gd name="T64" fmla="*/ 2009 w 4509"/>
                <a:gd name="T65" fmla="*/ 639 h 1310"/>
                <a:gd name="T66" fmla="*/ 2041 w 4509"/>
                <a:gd name="T67" fmla="*/ 654 h 1310"/>
                <a:gd name="T68" fmla="*/ 2061 w 4509"/>
                <a:gd name="T69" fmla="*/ 675 h 1310"/>
                <a:gd name="T70" fmla="*/ 2127 w 4509"/>
                <a:gd name="T71" fmla="*/ 688 h 1310"/>
                <a:gd name="T72" fmla="*/ 2197 w 4509"/>
                <a:gd name="T73" fmla="*/ 732 h 1310"/>
                <a:gd name="T74" fmla="*/ 2267 w 4509"/>
                <a:gd name="T75" fmla="*/ 761 h 1310"/>
                <a:gd name="T76" fmla="*/ 2338 w 4509"/>
                <a:gd name="T77" fmla="*/ 791 h 1310"/>
                <a:gd name="T78" fmla="*/ 2421 w 4509"/>
                <a:gd name="T79" fmla="*/ 808 h 1310"/>
                <a:gd name="T80" fmla="*/ 2453 w 4509"/>
                <a:gd name="T81" fmla="*/ 833 h 1310"/>
                <a:gd name="T82" fmla="*/ 2529 w 4509"/>
                <a:gd name="T83" fmla="*/ 852 h 1310"/>
                <a:gd name="T84" fmla="*/ 2817 w 4509"/>
                <a:gd name="T85" fmla="*/ 879 h 1310"/>
                <a:gd name="T86" fmla="*/ 2849 w 4509"/>
                <a:gd name="T87" fmla="*/ 900 h 1310"/>
                <a:gd name="T88" fmla="*/ 2874 w 4509"/>
                <a:gd name="T89" fmla="*/ 944 h 1310"/>
                <a:gd name="T90" fmla="*/ 2913 w 4509"/>
                <a:gd name="T91" fmla="*/ 978 h 1310"/>
                <a:gd name="T92" fmla="*/ 2938 w 4509"/>
                <a:gd name="T93" fmla="*/ 1024 h 1310"/>
                <a:gd name="T94" fmla="*/ 3092 w 4509"/>
                <a:gd name="T95" fmla="*/ 1049 h 1310"/>
                <a:gd name="T96" fmla="*/ 3169 w 4509"/>
                <a:gd name="T97" fmla="*/ 1094 h 1310"/>
                <a:gd name="T98" fmla="*/ 3573 w 4509"/>
                <a:gd name="T99" fmla="*/ 1129 h 1310"/>
                <a:gd name="T100" fmla="*/ 3650 w 4509"/>
                <a:gd name="T101" fmla="*/ 1209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09" h="1310">
                  <a:moveTo>
                    <a:pt x="0" y="0"/>
                  </a:moveTo>
                  <a:lnTo>
                    <a:pt x="19" y="0"/>
                  </a:lnTo>
                  <a:lnTo>
                    <a:pt x="19" y="7"/>
                  </a:lnTo>
                  <a:lnTo>
                    <a:pt x="26" y="7"/>
                  </a:lnTo>
                  <a:lnTo>
                    <a:pt x="26" y="13"/>
                  </a:lnTo>
                  <a:lnTo>
                    <a:pt x="45" y="13"/>
                  </a:lnTo>
                  <a:lnTo>
                    <a:pt x="45" y="19"/>
                  </a:lnTo>
                  <a:lnTo>
                    <a:pt x="58" y="19"/>
                  </a:lnTo>
                  <a:lnTo>
                    <a:pt x="58" y="26"/>
                  </a:lnTo>
                  <a:lnTo>
                    <a:pt x="70" y="26"/>
                  </a:lnTo>
                  <a:lnTo>
                    <a:pt x="70" y="38"/>
                  </a:lnTo>
                  <a:lnTo>
                    <a:pt x="122" y="38"/>
                  </a:lnTo>
                  <a:lnTo>
                    <a:pt x="122" y="44"/>
                  </a:lnTo>
                  <a:lnTo>
                    <a:pt x="128" y="44"/>
                  </a:lnTo>
                  <a:lnTo>
                    <a:pt x="128" y="57"/>
                  </a:lnTo>
                  <a:lnTo>
                    <a:pt x="179" y="57"/>
                  </a:lnTo>
                  <a:lnTo>
                    <a:pt x="179" y="63"/>
                  </a:lnTo>
                  <a:lnTo>
                    <a:pt x="192" y="63"/>
                  </a:lnTo>
                  <a:lnTo>
                    <a:pt x="192" y="70"/>
                  </a:lnTo>
                  <a:lnTo>
                    <a:pt x="262" y="70"/>
                  </a:lnTo>
                  <a:lnTo>
                    <a:pt x="262" y="82"/>
                  </a:lnTo>
                  <a:lnTo>
                    <a:pt x="294" y="82"/>
                  </a:lnTo>
                  <a:lnTo>
                    <a:pt x="294" y="89"/>
                  </a:lnTo>
                  <a:lnTo>
                    <a:pt x="371" y="89"/>
                  </a:lnTo>
                  <a:lnTo>
                    <a:pt x="371" y="95"/>
                  </a:lnTo>
                  <a:lnTo>
                    <a:pt x="409" y="95"/>
                  </a:lnTo>
                  <a:lnTo>
                    <a:pt x="409" y="101"/>
                  </a:lnTo>
                  <a:lnTo>
                    <a:pt x="435" y="101"/>
                  </a:lnTo>
                  <a:lnTo>
                    <a:pt x="435" y="108"/>
                  </a:lnTo>
                  <a:lnTo>
                    <a:pt x="505" y="108"/>
                  </a:lnTo>
                  <a:lnTo>
                    <a:pt x="505" y="126"/>
                  </a:lnTo>
                  <a:lnTo>
                    <a:pt x="531" y="126"/>
                  </a:lnTo>
                  <a:lnTo>
                    <a:pt x="531" y="133"/>
                  </a:lnTo>
                  <a:lnTo>
                    <a:pt x="556" y="133"/>
                  </a:lnTo>
                  <a:lnTo>
                    <a:pt x="556" y="145"/>
                  </a:lnTo>
                  <a:lnTo>
                    <a:pt x="582" y="145"/>
                  </a:lnTo>
                  <a:lnTo>
                    <a:pt x="582" y="152"/>
                  </a:lnTo>
                  <a:lnTo>
                    <a:pt x="595" y="152"/>
                  </a:lnTo>
                  <a:lnTo>
                    <a:pt x="595" y="160"/>
                  </a:lnTo>
                  <a:lnTo>
                    <a:pt x="659" y="160"/>
                  </a:lnTo>
                  <a:lnTo>
                    <a:pt x="659" y="166"/>
                  </a:lnTo>
                  <a:lnTo>
                    <a:pt x="665" y="166"/>
                  </a:lnTo>
                  <a:lnTo>
                    <a:pt x="665" y="173"/>
                  </a:lnTo>
                  <a:lnTo>
                    <a:pt x="671" y="173"/>
                  </a:lnTo>
                  <a:lnTo>
                    <a:pt x="671" y="185"/>
                  </a:lnTo>
                  <a:lnTo>
                    <a:pt x="684" y="185"/>
                  </a:lnTo>
                  <a:lnTo>
                    <a:pt x="684" y="192"/>
                  </a:lnTo>
                  <a:lnTo>
                    <a:pt x="697" y="192"/>
                  </a:lnTo>
                  <a:lnTo>
                    <a:pt x="697" y="198"/>
                  </a:lnTo>
                  <a:lnTo>
                    <a:pt x="710" y="198"/>
                  </a:lnTo>
                  <a:lnTo>
                    <a:pt x="710" y="204"/>
                  </a:lnTo>
                  <a:lnTo>
                    <a:pt x="761" y="204"/>
                  </a:lnTo>
                  <a:lnTo>
                    <a:pt x="761" y="211"/>
                  </a:lnTo>
                  <a:lnTo>
                    <a:pt x="786" y="211"/>
                  </a:lnTo>
                  <a:lnTo>
                    <a:pt x="786" y="217"/>
                  </a:lnTo>
                  <a:lnTo>
                    <a:pt x="793" y="217"/>
                  </a:lnTo>
                  <a:lnTo>
                    <a:pt x="793" y="223"/>
                  </a:lnTo>
                  <a:lnTo>
                    <a:pt x="837" y="223"/>
                  </a:lnTo>
                  <a:lnTo>
                    <a:pt x="837" y="229"/>
                  </a:lnTo>
                  <a:lnTo>
                    <a:pt x="850" y="229"/>
                  </a:lnTo>
                  <a:lnTo>
                    <a:pt x="850" y="236"/>
                  </a:lnTo>
                  <a:lnTo>
                    <a:pt x="863" y="236"/>
                  </a:lnTo>
                  <a:lnTo>
                    <a:pt x="863" y="242"/>
                  </a:lnTo>
                  <a:lnTo>
                    <a:pt x="897" y="242"/>
                  </a:lnTo>
                  <a:lnTo>
                    <a:pt x="897" y="248"/>
                  </a:lnTo>
                  <a:lnTo>
                    <a:pt x="914" y="248"/>
                  </a:lnTo>
                  <a:lnTo>
                    <a:pt x="914" y="255"/>
                  </a:lnTo>
                  <a:lnTo>
                    <a:pt x="929" y="255"/>
                  </a:lnTo>
                  <a:lnTo>
                    <a:pt x="929" y="261"/>
                  </a:lnTo>
                  <a:lnTo>
                    <a:pt x="942" y="261"/>
                  </a:lnTo>
                  <a:lnTo>
                    <a:pt x="942" y="267"/>
                  </a:lnTo>
                  <a:lnTo>
                    <a:pt x="1006" y="267"/>
                  </a:lnTo>
                  <a:lnTo>
                    <a:pt x="1006" y="274"/>
                  </a:lnTo>
                  <a:lnTo>
                    <a:pt x="1012" y="274"/>
                  </a:lnTo>
                  <a:lnTo>
                    <a:pt x="1012" y="280"/>
                  </a:lnTo>
                  <a:lnTo>
                    <a:pt x="1019" y="280"/>
                  </a:lnTo>
                  <a:lnTo>
                    <a:pt x="1019" y="286"/>
                  </a:lnTo>
                  <a:lnTo>
                    <a:pt x="1031" y="286"/>
                  </a:lnTo>
                  <a:lnTo>
                    <a:pt x="1031" y="293"/>
                  </a:lnTo>
                  <a:lnTo>
                    <a:pt x="1063" y="293"/>
                  </a:lnTo>
                  <a:lnTo>
                    <a:pt x="1063" y="305"/>
                  </a:lnTo>
                  <a:lnTo>
                    <a:pt x="1076" y="305"/>
                  </a:lnTo>
                  <a:lnTo>
                    <a:pt x="1076" y="311"/>
                  </a:lnTo>
                  <a:lnTo>
                    <a:pt x="1108" y="311"/>
                  </a:lnTo>
                  <a:lnTo>
                    <a:pt x="1108" y="318"/>
                  </a:lnTo>
                  <a:lnTo>
                    <a:pt x="1121" y="318"/>
                  </a:lnTo>
                  <a:lnTo>
                    <a:pt x="1121" y="330"/>
                  </a:lnTo>
                  <a:lnTo>
                    <a:pt x="1159" y="330"/>
                  </a:lnTo>
                  <a:lnTo>
                    <a:pt x="1159" y="337"/>
                  </a:lnTo>
                  <a:lnTo>
                    <a:pt x="1191" y="337"/>
                  </a:lnTo>
                  <a:lnTo>
                    <a:pt x="1191" y="345"/>
                  </a:lnTo>
                  <a:lnTo>
                    <a:pt x="1210" y="345"/>
                  </a:lnTo>
                  <a:lnTo>
                    <a:pt x="1210" y="351"/>
                  </a:lnTo>
                  <a:lnTo>
                    <a:pt x="1262" y="351"/>
                  </a:lnTo>
                  <a:lnTo>
                    <a:pt x="1262" y="364"/>
                  </a:lnTo>
                  <a:lnTo>
                    <a:pt x="1274" y="364"/>
                  </a:lnTo>
                  <a:lnTo>
                    <a:pt x="1274" y="370"/>
                  </a:lnTo>
                  <a:lnTo>
                    <a:pt x="1281" y="370"/>
                  </a:lnTo>
                  <a:lnTo>
                    <a:pt x="1281" y="383"/>
                  </a:lnTo>
                  <a:lnTo>
                    <a:pt x="1293" y="383"/>
                  </a:lnTo>
                  <a:lnTo>
                    <a:pt x="1293" y="389"/>
                  </a:lnTo>
                  <a:lnTo>
                    <a:pt x="1306" y="389"/>
                  </a:lnTo>
                  <a:lnTo>
                    <a:pt x="1306" y="396"/>
                  </a:lnTo>
                  <a:lnTo>
                    <a:pt x="1313" y="396"/>
                  </a:lnTo>
                  <a:lnTo>
                    <a:pt x="1313" y="402"/>
                  </a:lnTo>
                  <a:lnTo>
                    <a:pt x="1325" y="402"/>
                  </a:lnTo>
                  <a:lnTo>
                    <a:pt x="1325" y="408"/>
                  </a:lnTo>
                  <a:lnTo>
                    <a:pt x="1345" y="408"/>
                  </a:lnTo>
                  <a:lnTo>
                    <a:pt x="1345" y="421"/>
                  </a:lnTo>
                  <a:lnTo>
                    <a:pt x="1377" y="421"/>
                  </a:lnTo>
                  <a:lnTo>
                    <a:pt x="1377" y="427"/>
                  </a:lnTo>
                  <a:lnTo>
                    <a:pt x="1389" y="427"/>
                  </a:lnTo>
                  <a:lnTo>
                    <a:pt x="1389" y="433"/>
                  </a:lnTo>
                  <a:lnTo>
                    <a:pt x="1409" y="433"/>
                  </a:lnTo>
                  <a:lnTo>
                    <a:pt x="1409" y="440"/>
                  </a:lnTo>
                  <a:lnTo>
                    <a:pt x="1421" y="440"/>
                  </a:lnTo>
                  <a:lnTo>
                    <a:pt x="1421" y="446"/>
                  </a:lnTo>
                  <a:lnTo>
                    <a:pt x="1440" y="446"/>
                  </a:lnTo>
                  <a:lnTo>
                    <a:pt x="1440" y="459"/>
                  </a:lnTo>
                  <a:lnTo>
                    <a:pt x="1460" y="459"/>
                  </a:lnTo>
                  <a:lnTo>
                    <a:pt x="1460" y="465"/>
                  </a:lnTo>
                  <a:lnTo>
                    <a:pt x="1511" y="465"/>
                  </a:lnTo>
                  <a:lnTo>
                    <a:pt x="1511" y="471"/>
                  </a:lnTo>
                  <a:lnTo>
                    <a:pt x="1517" y="471"/>
                  </a:lnTo>
                  <a:lnTo>
                    <a:pt x="1517" y="480"/>
                  </a:lnTo>
                  <a:lnTo>
                    <a:pt x="1556" y="480"/>
                  </a:lnTo>
                  <a:lnTo>
                    <a:pt x="1556" y="486"/>
                  </a:lnTo>
                  <a:lnTo>
                    <a:pt x="1562" y="486"/>
                  </a:lnTo>
                  <a:lnTo>
                    <a:pt x="1562" y="492"/>
                  </a:lnTo>
                  <a:lnTo>
                    <a:pt x="1568" y="492"/>
                  </a:lnTo>
                  <a:lnTo>
                    <a:pt x="1568" y="499"/>
                  </a:lnTo>
                  <a:lnTo>
                    <a:pt x="1581" y="499"/>
                  </a:lnTo>
                  <a:lnTo>
                    <a:pt x="1581" y="505"/>
                  </a:lnTo>
                  <a:lnTo>
                    <a:pt x="1588" y="505"/>
                  </a:lnTo>
                  <a:lnTo>
                    <a:pt x="1588" y="511"/>
                  </a:lnTo>
                  <a:lnTo>
                    <a:pt x="1607" y="511"/>
                  </a:lnTo>
                  <a:lnTo>
                    <a:pt x="1607" y="518"/>
                  </a:lnTo>
                  <a:lnTo>
                    <a:pt x="1626" y="518"/>
                  </a:lnTo>
                  <a:lnTo>
                    <a:pt x="1626" y="524"/>
                  </a:lnTo>
                  <a:lnTo>
                    <a:pt x="1639" y="524"/>
                  </a:lnTo>
                  <a:lnTo>
                    <a:pt x="1639" y="536"/>
                  </a:lnTo>
                  <a:lnTo>
                    <a:pt x="1645" y="536"/>
                  </a:lnTo>
                  <a:lnTo>
                    <a:pt x="1645" y="543"/>
                  </a:lnTo>
                  <a:lnTo>
                    <a:pt x="1677" y="543"/>
                  </a:lnTo>
                  <a:lnTo>
                    <a:pt x="1677" y="555"/>
                  </a:lnTo>
                  <a:lnTo>
                    <a:pt x="1683" y="555"/>
                  </a:lnTo>
                  <a:lnTo>
                    <a:pt x="1683" y="568"/>
                  </a:lnTo>
                  <a:lnTo>
                    <a:pt x="1766" y="568"/>
                  </a:lnTo>
                  <a:lnTo>
                    <a:pt x="1766" y="574"/>
                  </a:lnTo>
                  <a:lnTo>
                    <a:pt x="1773" y="574"/>
                  </a:lnTo>
                  <a:lnTo>
                    <a:pt x="1773" y="581"/>
                  </a:lnTo>
                  <a:lnTo>
                    <a:pt x="1818" y="581"/>
                  </a:lnTo>
                  <a:lnTo>
                    <a:pt x="1818" y="589"/>
                  </a:lnTo>
                  <a:lnTo>
                    <a:pt x="1824" y="589"/>
                  </a:lnTo>
                  <a:lnTo>
                    <a:pt x="1824" y="595"/>
                  </a:lnTo>
                  <a:lnTo>
                    <a:pt x="1856" y="595"/>
                  </a:lnTo>
                  <a:lnTo>
                    <a:pt x="1856" y="602"/>
                  </a:lnTo>
                  <a:lnTo>
                    <a:pt x="1920" y="602"/>
                  </a:lnTo>
                  <a:lnTo>
                    <a:pt x="1920" y="614"/>
                  </a:lnTo>
                  <a:lnTo>
                    <a:pt x="1926" y="614"/>
                  </a:lnTo>
                  <a:lnTo>
                    <a:pt x="1926" y="621"/>
                  </a:lnTo>
                  <a:lnTo>
                    <a:pt x="1971" y="621"/>
                  </a:lnTo>
                  <a:lnTo>
                    <a:pt x="1971" y="627"/>
                  </a:lnTo>
                  <a:lnTo>
                    <a:pt x="2009" y="627"/>
                  </a:lnTo>
                  <a:lnTo>
                    <a:pt x="2009" y="639"/>
                  </a:lnTo>
                  <a:lnTo>
                    <a:pt x="2016" y="639"/>
                  </a:lnTo>
                  <a:lnTo>
                    <a:pt x="2016" y="648"/>
                  </a:lnTo>
                  <a:lnTo>
                    <a:pt x="2029" y="648"/>
                  </a:lnTo>
                  <a:lnTo>
                    <a:pt x="2029" y="654"/>
                  </a:lnTo>
                  <a:lnTo>
                    <a:pt x="2041" y="654"/>
                  </a:lnTo>
                  <a:lnTo>
                    <a:pt x="2041" y="660"/>
                  </a:lnTo>
                  <a:lnTo>
                    <a:pt x="2054" y="660"/>
                  </a:lnTo>
                  <a:lnTo>
                    <a:pt x="2054" y="667"/>
                  </a:lnTo>
                  <a:lnTo>
                    <a:pt x="2061" y="667"/>
                  </a:lnTo>
                  <a:lnTo>
                    <a:pt x="2061" y="675"/>
                  </a:lnTo>
                  <a:lnTo>
                    <a:pt x="2101" y="675"/>
                  </a:lnTo>
                  <a:lnTo>
                    <a:pt x="2101" y="681"/>
                  </a:lnTo>
                  <a:lnTo>
                    <a:pt x="2114" y="681"/>
                  </a:lnTo>
                  <a:lnTo>
                    <a:pt x="2114" y="688"/>
                  </a:lnTo>
                  <a:lnTo>
                    <a:pt x="2127" y="688"/>
                  </a:lnTo>
                  <a:lnTo>
                    <a:pt x="2127" y="696"/>
                  </a:lnTo>
                  <a:lnTo>
                    <a:pt x="2152" y="696"/>
                  </a:lnTo>
                  <a:lnTo>
                    <a:pt x="2152" y="724"/>
                  </a:lnTo>
                  <a:lnTo>
                    <a:pt x="2197" y="724"/>
                  </a:lnTo>
                  <a:lnTo>
                    <a:pt x="2197" y="732"/>
                  </a:lnTo>
                  <a:lnTo>
                    <a:pt x="2210" y="732"/>
                  </a:lnTo>
                  <a:lnTo>
                    <a:pt x="2210" y="738"/>
                  </a:lnTo>
                  <a:lnTo>
                    <a:pt x="2242" y="738"/>
                  </a:lnTo>
                  <a:lnTo>
                    <a:pt x="2242" y="761"/>
                  </a:lnTo>
                  <a:lnTo>
                    <a:pt x="2267" y="761"/>
                  </a:lnTo>
                  <a:lnTo>
                    <a:pt x="2267" y="768"/>
                  </a:lnTo>
                  <a:lnTo>
                    <a:pt x="2306" y="768"/>
                  </a:lnTo>
                  <a:lnTo>
                    <a:pt x="2306" y="776"/>
                  </a:lnTo>
                  <a:lnTo>
                    <a:pt x="2338" y="776"/>
                  </a:lnTo>
                  <a:lnTo>
                    <a:pt x="2338" y="791"/>
                  </a:lnTo>
                  <a:lnTo>
                    <a:pt x="2357" y="791"/>
                  </a:lnTo>
                  <a:lnTo>
                    <a:pt x="2357" y="799"/>
                  </a:lnTo>
                  <a:lnTo>
                    <a:pt x="2414" y="799"/>
                  </a:lnTo>
                  <a:lnTo>
                    <a:pt x="2414" y="808"/>
                  </a:lnTo>
                  <a:lnTo>
                    <a:pt x="2421" y="808"/>
                  </a:lnTo>
                  <a:lnTo>
                    <a:pt x="2421" y="816"/>
                  </a:lnTo>
                  <a:lnTo>
                    <a:pt x="2440" y="816"/>
                  </a:lnTo>
                  <a:lnTo>
                    <a:pt x="2440" y="824"/>
                  </a:lnTo>
                  <a:lnTo>
                    <a:pt x="2453" y="824"/>
                  </a:lnTo>
                  <a:lnTo>
                    <a:pt x="2453" y="833"/>
                  </a:lnTo>
                  <a:lnTo>
                    <a:pt x="2491" y="833"/>
                  </a:lnTo>
                  <a:lnTo>
                    <a:pt x="2491" y="841"/>
                  </a:lnTo>
                  <a:lnTo>
                    <a:pt x="2517" y="841"/>
                  </a:lnTo>
                  <a:lnTo>
                    <a:pt x="2517" y="852"/>
                  </a:lnTo>
                  <a:lnTo>
                    <a:pt x="2529" y="852"/>
                  </a:lnTo>
                  <a:lnTo>
                    <a:pt x="2529" y="860"/>
                  </a:lnTo>
                  <a:lnTo>
                    <a:pt x="2734" y="860"/>
                  </a:lnTo>
                  <a:lnTo>
                    <a:pt x="2734" y="869"/>
                  </a:lnTo>
                  <a:lnTo>
                    <a:pt x="2817" y="869"/>
                  </a:lnTo>
                  <a:lnTo>
                    <a:pt x="2817" y="879"/>
                  </a:lnTo>
                  <a:lnTo>
                    <a:pt x="2823" y="879"/>
                  </a:lnTo>
                  <a:lnTo>
                    <a:pt x="2823" y="890"/>
                  </a:lnTo>
                  <a:lnTo>
                    <a:pt x="2843" y="890"/>
                  </a:lnTo>
                  <a:lnTo>
                    <a:pt x="2843" y="900"/>
                  </a:lnTo>
                  <a:lnTo>
                    <a:pt x="2849" y="900"/>
                  </a:lnTo>
                  <a:lnTo>
                    <a:pt x="2849" y="923"/>
                  </a:lnTo>
                  <a:lnTo>
                    <a:pt x="2855" y="923"/>
                  </a:lnTo>
                  <a:lnTo>
                    <a:pt x="2855" y="934"/>
                  </a:lnTo>
                  <a:lnTo>
                    <a:pt x="2874" y="934"/>
                  </a:lnTo>
                  <a:lnTo>
                    <a:pt x="2874" y="944"/>
                  </a:lnTo>
                  <a:lnTo>
                    <a:pt x="2881" y="944"/>
                  </a:lnTo>
                  <a:lnTo>
                    <a:pt x="2881" y="967"/>
                  </a:lnTo>
                  <a:lnTo>
                    <a:pt x="2887" y="967"/>
                  </a:lnTo>
                  <a:lnTo>
                    <a:pt x="2887" y="978"/>
                  </a:lnTo>
                  <a:lnTo>
                    <a:pt x="2913" y="978"/>
                  </a:lnTo>
                  <a:lnTo>
                    <a:pt x="2913" y="1001"/>
                  </a:lnTo>
                  <a:lnTo>
                    <a:pt x="2919" y="1001"/>
                  </a:lnTo>
                  <a:lnTo>
                    <a:pt x="2919" y="1012"/>
                  </a:lnTo>
                  <a:lnTo>
                    <a:pt x="2938" y="1012"/>
                  </a:lnTo>
                  <a:lnTo>
                    <a:pt x="2938" y="1024"/>
                  </a:lnTo>
                  <a:lnTo>
                    <a:pt x="2945" y="1024"/>
                  </a:lnTo>
                  <a:lnTo>
                    <a:pt x="2945" y="1037"/>
                  </a:lnTo>
                  <a:lnTo>
                    <a:pt x="3079" y="1037"/>
                  </a:lnTo>
                  <a:lnTo>
                    <a:pt x="3079" y="1049"/>
                  </a:lnTo>
                  <a:lnTo>
                    <a:pt x="3092" y="1049"/>
                  </a:lnTo>
                  <a:lnTo>
                    <a:pt x="3092" y="1064"/>
                  </a:lnTo>
                  <a:lnTo>
                    <a:pt x="3098" y="1064"/>
                  </a:lnTo>
                  <a:lnTo>
                    <a:pt x="3098" y="1077"/>
                  </a:lnTo>
                  <a:lnTo>
                    <a:pt x="3169" y="1077"/>
                  </a:lnTo>
                  <a:lnTo>
                    <a:pt x="3169" y="1094"/>
                  </a:lnTo>
                  <a:lnTo>
                    <a:pt x="3226" y="1094"/>
                  </a:lnTo>
                  <a:lnTo>
                    <a:pt x="3226" y="1108"/>
                  </a:lnTo>
                  <a:lnTo>
                    <a:pt x="3394" y="1108"/>
                  </a:lnTo>
                  <a:lnTo>
                    <a:pt x="3394" y="1129"/>
                  </a:lnTo>
                  <a:lnTo>
                    <a:pt x="3573" y="1129"/>
                  </a:lnTo>
                  <a:lnTo>
                    <a:pt x="3573" y="1155"/>
                  </a:lnTo>
                  <a:lnTo>
                    <a:pt x="3631" y="1155"/>
                  </a:lnTo>
                  <a:lnTo>
                    <a:pt x="3631" y="1182"/>
                  </a:lnTo>
                  <a:lnTo>
                    <a:pt x="3650" y="1182"/>
                  </a:lnTo>
                  <a:lnTo>
                    <a:pt x="3650" y="1209"/>
                  </a:lnTo>
                  <a:lnTo>
                    <a:pt x="4117" y="1209"/>
                  </a:lnTo>
                  <a:lnTo>
                    <a:pt x="4117" y="1310"/>
                  </a:lnTo>
                  <a:lnTo>
                    <a:pt x="4509" y="1310"/>
                  </a:lnTo>
                </a:path>
              </a:pathLst>
            </a:custGeom>
            <a:noFill/>
            <a:ln w="28575" cap="flat">
              <a:solidFill>
                <a:srgbClr val="1F3D7B"/>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08" name="Line 94"/>
            <p:cNvSpPr>
              <a:spLocks noChangeShapeType="1"/>
            </p:cNvSpPr>
            <p:nvPr/>
          </p:nvSpPr>
          <p:spPr bwMode="auto">
            <a:xfrm>
              <a:off x="9010650" y="7324725"/>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09" name="Line 95"/>
            <p:cNvSpPr>
              <a:spLocks noChangeShapeType="1"/>
            </p:cNvSpPr>
            <p:nvPr/>
          </p:nvSpPr>
          <p:spPr bwMode="auto">
            <a:xfrm>
              <a:off x="8909050" y="7324725"/>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10" name="Line 96"/>
            <p:cNvSpPr>
              <a:spLocks noChangeShapeType="1"/>
            </p:cNvSpPr>
            <p:nvPr/>
          </p:nvSpPr>
          <p:spPr bwMode="auto">
            <a:xfrm>
              <a:off x="8529638" y="7324725"/>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11" name="Line 97"/>
            <p:cNvSpPr>
              <a:spLocks noChangeShapeType="1"/>
            </p:cNvSpPr>
            <p:nvPr/>
          </p:nvSpPr>
          <p:spPr bwMode="auto">
            <a:xfrm>
              <a:off x="8458200" y="7324725"/>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12" name="Line 98"/>
            <p:cNvSpPr>
              <a:spLocks noChangeShapeType="1"/>
            </p:cNvSpPr>
            <p:nvPr/>
          </p:nvSpPr>
          <p:spPr bwMode="auto">
            <a:xfrm>
              <a:off x="8316913" y="7164388"/>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13" name="Line 99"/>
            <p:cNvSpPr>
              <a:spLocks noChangeShapeType="1"/>
            </p:cNvSpPr>
            <p:nvPr/>
          </p:nvSpPr>
          <p:spPr bwMode="auto">
            <a:xfrm>
              <a:off x="8174038" y="7164388"/>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14" name="Line 100"/>
            <p:cNvSpPr>
              <a:spLocks noChangeShapeType="1"/>
            </p:cNvSpPr>
            <p:nvPr/>
          </p:nvSpPr>
          <p:spPr bwMode="auto">
            <a:xfrm>
              <a:off x="8164513" y="7164388"/>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15" name="Line 101"/>
            <p:cNvSpPr>
              <a:spLocks noChangeShapeType="1"/>
            </p:cNvSpPr>
            <p:nvPr/>
          </p:nvSpPr>
          <p:spPr bwMode="auto">
            <a:xfrm>
              <a:off x="8123238" y="7164388"/>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16" name="Line 102"/>
            <p:cNvSpPr>
              <a:spLocks noChangeShapeType="1"/>
            </p:cNvSpPr>
            <p:nvPr/>
          </p:nvSpPr>
          <p:spPr bwMode="auto">
            <a:xfrm>
              <a:off x="8053388" y="7164388"/>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17" name="Line 103"/>
            <p:cNvSpPr>
              <a:spLocks noChangeShapeType="1"/>
            </p:cNvSpPr>
            <p:nvPr/>
          </p:nvSpPr>
          <p:spPr bwMode="auto">
            <a:xfrm>
              <a:off x="8032750" y="7164388"/>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18" name="Line 104"/>
            <p:cNvSpPr>
              <a:spLocks noChangeShapeType="1"/>
            </p:cNvSpPr>
            <p:nvPr/>
          </p:nvSpPr>
          <p:spPr bwMode="auto">
            <a:xfrm>
              <a:off x="7840663" y="7164388"/>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19" name="Line 105"/>
            <p:cNvSpPr>
              <a:spLocks noChangeShapeType="1"/>
            </p:cNvSpPr>
            <p:nvPr/>
          </p:nvSpPr>
          <p:spPr bwMode="auto">
            <a:xfrm>
              <a:off x="7808913" y="7164388"/>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20" name="Line 106"/>
            <p:cNvSpPr>
              <a:spLocks noChangeShapeType="1"/>
            </p:cNvSpPr>
            <p:nvPr/>
          </p:nvSpPr>
          <p:spPr bwMode="auto">
            <a:xfrm>
              <a:off x="7739063" y="7164388"/>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21" name="Line 107"/>
            <p:cNvSpPr>
              <a:spLocks noChangeShapeType="1"/>
            </p:cNvSpPr>
            <p:nvPr/>
          </p:nvSpPr>
          <p:spPr bwMode="auto">
            <a:xfrm>
              <a:off x="7697788" y="7164388"/>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22" name="Line 108"/>
            <p:cNvSpPr>
              <a:spLocks noChangeShapeType="1"/>
            </p:cNvSpPr>
            <p:nvPr/>
          </p:nvSpPr>
          <p:spPr bwMode="auto">
            <a:xfrm>
              <a:off x="7677150" y="7164388"/>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23" name="Line 109"/>
            <p:cNvSpPr>
              <a:spLocks noChangeShapeType="1"/>
            </p:cNvSpPr>
            <p:nvPr/>
          </p:nvSpPr>
          <p:spPr bwMode="auto">
            <a:xfrm>
              <a:off x="7626350" y="7116763"/>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24" name="Line 110"/>
            <p:cNvSpPr>
              <a:spLocks noChangeShapeType="1"/>
            </p:cNvSpPr>
            <p:nvPr/>
          </p:nvSpPr>
          <p:spPr bwMode="auto">
            <a:xfrm>
              <a:off x="7616825" y="7116763"/>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25" name="Line 111"/>
            <p:cNvSpPr>
              <a:spLocks noChangeShapeType="1"/>
            </p:cNvSpPr>
            <p:nvPr/>
          </p:nvSpPr>
          <p:spPr bwMode="auto">
            <a:xfrm>
              <a:off x="7535863" y="7077075"/>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26" name="Line 112"/>
            <p:cNvSpPr>
              <a:spLocks noChangeShapeType="1"/>
            </p:cNvSpPr>
            <p:nvPr/>
          </p:nvSpPr>
          <p:spPr bwMode="auto">
            <a:xfrm>
              <a:off x="7454900" y="7037388"/>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27" name="Line 113"/>
            <p:cNvSpPr>
              <a:spLocks noChangeShapeType="1"/>
            </p:cNvSpPr>
            <p:nvPr/>
          </p:nvSpPr>
          <p:spPr bwMode="auto">
            <a:xfrm>
              <a:off x="7443788" y="7037388"/>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28" name="Line 114"/>
            <p:cNvSpPr>
              <a:spLocks noChangeShapeType="1"/>
            </p:cNvSpPr>
            <p:nvPr/>
          </p:nvSpPr>
          <p:spPr bwMode="auto">
            <a:xfrm>
              <a:off x="7392988" y="7037388"/>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29" name="Line 115"/>
            <p:cNvSpPr>
              <a:spLocks noChangeShapeType="1"/>
            </p:cNvSpPr>
            <p:nvPr/>
          </p:nvSpPr>
          <p:spPr bwMode="auto">
            <a:xfrm>
              <a:off x="7342188" y="7037388"/>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30" name="Line 116"/>
            <p:cNvSpPr>
              <a:spLocks noChangeShapeType="1"/>
            </p:cNvSpPr>
            <p:nvPr/>
          </p:nvSpPr>
          <p:spPr bwMode="auto">
            <a:xfrm>
              <a:off x="7332663" y="7037388"/>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31" name="Line 117"/>
            <p:cNvSpPr>
              <a:spLocks noChangeShapeType="1"/>
            </p:cNvSpPr>
            <p:nvPr/>
          </p:nvSpPr>
          <p:spPr bwMode="auto">
            <a:xfrm>
              <a:off x="7200900" y="700405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32" name="Line 118"/>
            <p:cNvSpPr>
              <a:spLocks noChangeShapeType="1"/>
            </p:cNvSpPr>
            <p:nvPr/>
          </p:nvSpPr>
          <p:spPr bwMode="auto">
            <a:xfrm>
              <a:off x="7189788" y="700405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33" name="Line 119"/>
            <p:cNvSpPr>
              <a:spLocks noChangeShapeType="1"/>
            </p:cNvSpPr>
            <p:nvPr/>
          </p:nvSpPr>
          <p:spPr bwMode="auto">
            <a:xfrm>
              <a:off x="7180263" y="700405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34" name="Line 120"/>
            <p:cNvSpPr>
              <a:spLocks noChangeShapeType="1"/>
            </p:cNvSpPr>
            <p:nvPr/>
          </p:nvSpPr>
          <p:spPr bwMode="auto">
            <a:xfrm>
              <a:off x="7119938" y="700405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35" name="Line 121"/>
            <p:cNvSpPr>
              <a:spLocks noChangeShapeType="1"/>
            </p:cNvSpPr>
            <p:nvPr/>
          </p:nvSpPr>
          <p:spPr bwMode="auto">
            <a:xfrm>
              <a:off x="7099300" y="700405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36" name="Line 122"/>
            <p:cNvSpPr>
              <a:spLocks noChangeShapeType="1"/>
            </p:cNvSpPr>
            <p:nvPr/>
          </p:nvSpPr>
          <p:spPr bwMode="auto">
            <a:xfrm>
              <a:off x="7027863" y="700405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37" name="Line 123"/>
            <p:cNvSpPr>
              <a:spLocks noChangeShapeType="1"/>
            </p:cNvSpPr>
            <p:nvPr/>
          </p:nvSpPr>
          <p:spPr bwMode="auto">
            <a:xfrm>
              <a:off x="6983413" y="700405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38" name="Line 124"/>
            <p:cNvSpPr>
              <a:spLocks noChangeShapeType="1"/>
            </p:cNvSpPr>
            <p:nvPr/>
          </p:nvSpPr>
          <p:spPr bwMode="auto">
            <a:xfrm>
              <a:off x="6973888" y="700405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39" name="Line 125"/>
            <p:cNvSpPr>
              <a:spLocks noChangeShapeType="1"/>
            </p:cNvSpPr>
            <p:nvPr/>
          </p:nvSpPr>
          <p:spPr bwMode="auto">
            <a:xfrm>
              <a:off x="6892925" y="6977063"/>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40" name="Line 126"/>
            <p:cNvSpPr>
              <a:spLocks noChangeShapeType="1"/>
            </p:cNvSpPr>
            <p:nvPr/>
          </p:nvSpPr>
          <p:spPr bwMode="auto">
            <a:xfrm>
              <a:off x="6821488" y="6953250"/>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41" name="Line 127"/>
            <p:cNvSpPr>
              <a:spLocks noChangeShapeType="1"/>
            </p:cNvSpPr>
            <p:nvPr/>
          </p:nvSpPr>
          <p:spPr bwMode="auto">
            <a:xfrm>
              <a:off x="6800850" y="6953250"/>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42" name="Line 128"/>
            <p:cNvSpPr>
              <a:spLocks noChangeShapeType="1"/>
            </p:cNvSpPr>
            <p:nvPr/>
          </p:nvSpPr>
          <p:spPr bwMode="auto">
            <a:xfrm>
              <a:off x="6770688" y="6953250"/>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43" name="Line 129"/>
            <p:cNvSpPr>
              <a:spLocks noChangeShapeType="1"/>
            </p:cNvSpPr>
            <p:nvPr/>
          </p:nvSpPr>
          <p:spPr bwMode="auto">
            <a:xfrm>
              <a:off x="6750050" y="6910388"/>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44" name="Line 130"/>
            <p:cNvSpPr>
              <a:spLocks noChangeShapeType="1"/>
            </p:cNvSpPr>
            <p:nvPr/>
          </p:nvSpPr>
          <p:spPr bwMode="auto">
            <a:xfrm>
              <a:off x="6689725" y="688975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45" name="Line 131"/>
            <p:cNvSpPr>
              <a:spLocks noChangeShapeType="1"/>
            </p:cNvSpPr>
            <p:nvPr/>
          </p:nvSpPr>
          <p:spPr bwMode="auto">
            <a:xfrm>
              <a:off x="6629400" y="688975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46" name="Line 132"/>
            <p:cNvSpPr>
              <a:spLocks noChangeShapeType="1"/>
            </p:cNvSpPr>
            <p:nvPr/>
          </p:nvSpPr>
          <p:spPr bwMode="auto">
            <a:xfrm>
              <a:off x="6588125" y="688975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47" name="Line 133"/>
            <p:cNvSpPr>
              <a:spLocks noChangeShapeType="1"/>
            </p:cNvSpPr>
            <p:nvPr/>
          </p:nvSpPr>
          <p:spPr bwMode="auto">
            <a:xfrm>
              <a:off x="6548438" y="688975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48" name="Line 134"/>
            <p:cNvSpPr>
              <a:spLocks noChangeShapeType="1"/>
            </p:cNvSpPr>
            <p:nvPr/>
          </p:nvSpPr>
          <p:spPr bwMode="auto">
            <a:xfrm>
              <a:off x="6486525" y="6850063"/>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49" name="Line 135"/>
            <p:cNvSpPr>
              <a:spLocks noChangeShapeType="1"/>
            </p:cNvSpPr>
            <p:nvPr/>
          </p:nvSpPr>
          <p:spPr bwMode="auto">
            <a:xfrm>
              <a:off x="6465888" y="6796088"/>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50" name="Line 136"/>
            <p:cNvSpPr>
              <a:spLocks noChangeShapeType="1"/>
            </p:cNvSpPr>
            <p:nvPr/>
          </p:nvSpPr>
          <p:spPr bwMode="auto">
            <a:xfrm>
              <a:off x="6456363" y="6796088"/>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51" name="Line 137"/>
            <p:cNvSpPr>
              <a:spLocks noChangeShapeType="1"/>
            </p:cNvSpPr>
            <p:nvPr/>
          </p:nvSpPr>
          <p:spPr bwMode="auto">
            <a:xfrm>
              <a:off x="6415088" y="674370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52" name="Line 138"/>
            <p:cNvSpPr>
              <a:spLocks noChangeShapeType="1"/>
            </p:cNvSpPr>
            <p:nvPr/>
          </p:nvSpPr>
          <p:spPr bwMode="auto">
            <a:xfrm>
              <a:off x="6405563" y="6723063"/>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53" name="Line 139"/>
            <p:cNvSpPr>
              <a:spLocks noChangeShapeType="1"/>
            </p:cNvSpPr>
            <p:nvPr/>
          </p:nvSpPr>
          <p:spPr bwMode="auto">
            <a:xfrm>
              <a:off x="6396038" y="6723063"/>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54" name="Line 140"/>
            <p:cNvSpPr>
              <a:spLocks noChangeShapeType="1"/>
            </p:cNvSpPr>
            <p:nvPr/>
          </p:nvSpPr>
          <p:spPr bwMode="auto">
            <a:xfrm>
              <a:off x="6384925" y="6723063"/>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55" name="Line 141"/>
            <p:cNvSpPr>
              <a:spLocks noChangeShapeType="1"/>
            </p:cNvSpPr>
            <p:nvPr/>
          </p:nvSpPr>
          <p:spPr bwMode="auto">
            <a:xfrm>
              <a:off x="6345238" y="6656388"/>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56" name="Line 142"/>
            <p:cNvSpPr>
              <a:spLocks noChangeShapeType="1"/>
            </p:cNvSpPr>
            <p:nvPr/>
          </p:nvSpPr>
          <p:spPr bwMode="auto">
            <a:xfrm>
              <a:off x="6267450" y="6623050"/>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57" name="Line 143"/>
            <p:cNvSpPr>
              <a:spLocks noChangeShapeType="1"/>
            </p:cNvSpPr>
            <p:nvPr/>
          </p:nvSpPr>
          <p:spPr bwMode="auto">
            <a:xfrm>
              <a:off x="6253163" y="6623050"/>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58" name="Line 144"/>
            <p:cNvSpPr>
              <a:spLocks noChangeShapeType="1"/>
            </p:cNvSpPr>
            <p:nvPr/>
          </p:nvSpPr>
          <p:spPr bwMode="auto">
            <a:xfrm>
              <a:off x="6243638" y="6623050"/>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59" name="Line 145"/>
            <p:cNvSpPr>
              <a:spLocks noChangeShapeType="1"/>
            </p:cNvSpPr>
            <p:nvPr/>
          </p:nvSpPr>
          <p:spPr bwMode="auto">
            <a:xfrm>
              <a:off x="6232525" y="6623050"/>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60" name="Line 146"/>
            <p:cNvSpPr>
              <a:spLocks noChangeShapeType="1"/>
            </p:cNvSpPr>
            <p:nvPr/>
          </p:nvSpPr>
          <p:spPr bwMode="auto">
            <a:xfrm>
              <a:off x="6202363" y="6623050"/>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61" name="Line 147"/>
            <p:cNvSpPr>
              <a:spLocks noChangeShapeType="1"/>
            </p:cNvSpPr>
            <p:nvPr/>
          </p:nvSpPr>
          <p:spPr bwMode="auto">
            <a:xfrm>
              <a:off x="6192838" y="6623050"/>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62" name="Line 148"/>
            <p:cNvSpPr>
              <a:spLocks noChangeShapeType="1"/>
            </p:cNvSpPr>
            <p:nvPr/>
          </p:nvSpPr>
          <p:spPr bwMode="auto">
            <a:xfrm>
              <a:off x="6130925" y="661035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63" name="Line 149"/>
            <p:cNvSpPr>
              <a:spLocks noChangeShapeType="1"/>
            </p:cNvSpPr>
            <p:nvPr/>
          </p:nvSpPr>
          <p:spPr bwMode="auto">
            <a:xfrm>
              <a:off x="6121400" y="661035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64" name="Line 150"/>
            <p:cNvSpPr>
              <a:spLocks noChangeShapeType="1"/>
            </p:cNvSpPr>
            <p:nvPr/>
          </p:nvSpPr>
          <p:spPr bwMode="auto">
            <a:xfrm>
              <a:off x="6111875" y="661035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65" name="Line 151"/>
            <p:cNvSpPr>
              <a:spLocks noChangeShapeType="1"/>
            </p:cNvSpPr>
            <p:nvPr/>
          </p:nvSpPr>
          <p:spPr bwMode="auto">
            <a:xfrm>
              <a:off x="6070600" y="661035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66" name="Line 152"/>
            <p:cNvSpPr>
              <a:spLocks noChangeShapeType="1"/>
            </p:cNvSpPr>
            <p:nvPr/>
          </p:nvSpPr>
          <p:spPr bwMode="auto">
            <a:xfrm>
              <a:off x="6030913" y="661035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67" name="Line 153"/>
            <p:cNvSpPr>
              <a:spLocks noChangeShapeType="1"/>
            </p:cNvSpPr>
            <p:nvPr/>
          </p:nvSpPr>
          <p:spPr bwMode="auto">
            <a:xfrm>
              <a:off x="5980113" y="661035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68" name="Line 154"/>
            <p:cNvSpPr>
              <a:spLocks noChangeShapeType="1"/>
            </p:cNvSpPr>
            <p:nvPr/>
          </p:nvSpPr>
          <p:spPr bwMode="auto">
            <a:xfrm>
              <a:off x="5908675" y="661035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69" name="Line 155"/>
            <p:cNvSpPr>
              <a:spLocks noChangeShapeType="1"/>
            </p:cNvSpPr>
            <p:nvPr/>
          </p:nvSpPr>
          <p:spPr bwMode="auto">
            <a:xfrm>
              <a:off x="5897563" y="661035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70" name="Line 156"/>
            <p:cNvSpPr>
              <a:spLocks noChangeShapeType="1"/>
            </p:cNvSpPr>
            <p:nvPr/>
          </p:nvSpPr>
          <p:spPr bwMode="auto">
            <a:xfrm>
              <a:off x="5827713" y="6580188"/>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71" name="Line 157"/>
            <p:cNvSpPr>
              <a:spLocks noChangeShapeType="1"/>
            </p:cNvSpPr>
            <p:nvPr/>
          </p:nvSpPr>
          <p:spPr bwMode="auto">
            <a:xfrm>
              <a:off x="5776913" y="656590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72" name="Line 158"/>
            <p:cNvSpPr>
              <a:spLocks noChangeShapeType="1"/>
            </p:cNvSpPr>
            <p:nvPr/>
          </p:nvSpPr>
          <p:spPr bwMode="auto">
            <a:xfrm>
              <a:off x="5765800" y="656590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73" name="Line 159"/>
            <p:cNvSpPr>
              <a:spLocks noChangeShapeType="1"/>
            </p:cNvSpPr>
            <p:nvPr/>
          </p:nvSpPr>
          <p:spPr bwMode="auto">
            <a:xfrm>
              <a:off x="5756275" y="656590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74" name="Line 160"/>
            <p:cNvSpPr>
              <a:spLocks noChangeShapeType="1"/>
            </p:cNvSpPr>
            <p:nvPr/>
          </p:nvSpPr>
          <p:spPr bwMode="auto">
            <a:xfrm>
              <a:off x="5705475" y="6540500"/>
              <a:ext cx="0" cy="92075"/>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75" name="Line 161"/>
            <p:cNvSpPr>
              <a:spLocks noChangeShapeType="1"/>
            </p:cNvSpPr>
            <p:nvPr/>
          </p:nvSpPr>
          <p:spPr bwMode="auto">
            <a:xfrm>
              <a:off x="5695950" y="6540500"/>
              <a:ext cx="0" cy="92075"/>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76" name="Line 162"/>
            <p:cNvSpPr>
              <a:spLocks noChangeShapeType="1"/>
            </p:cNvSpPr>
            <p:nvPr/>
          </p:nvSpPr>
          <p:spPr bwMode="auto">
            <a:xfrm>
              <a:off x="5664200" y="6513513"/>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77" name="Line 163"/>
            <p:cNvSpPr>
              <a:spLocks noChangeShapeType="1"/>
            </p:cNvSpPr>
            <p:nvPr/>
          </p:nvSpPr>
          <p:spPr bwMode="auto">
            <a:xfrm>
              <a:off x="5634038" y="6513513"/>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78" name="Line 164"/>
            <p:cNvSpPr>
              <a:spLocks noChangeShapeType="1"/>
            </p:cNvSpPr>
            <p:nvPr/>
          </p:nvSpPr>
          <p:spPr bwMode="auto">
            <a:xfrm>
              <a:off x="5624513" y="6513513"/>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79" name="Line 165"/>
            <p:cNvSpPr>
              <a:spLocks noChangeShapeType="1"/>
            </p:cNvSpPr>
            <p:nvPr/>
          </p:nvSpPr>
          <p:spPr bwMode="auto">
            <a:xfrm>
              <a:off x="5603875" y="6513513"/>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80" name="Line 166"/>
            <p:cNvSpPr>
              <a:spLocks noChangeShapeType="1"/>
            </p:cNvSpPr>
            <p:nvPr/>
          </p:nvSpPr>
          <p:spPr bwMode="auto">
            <a:xfrm>
              <a:off x="5522913" y="647700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81" name="Line 167"/>
            <p:cNvSpPr>
              <a:spLocks noChangeShapeType="1"/>
            </p:cNvSpPr>
            <p:nvPr/>
          </p:nvSpPr>
          <p:spPr bwMode="auto">
            <a:xfrm>
              <a:off x="5502275" y="6462713"/>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82" name="Line 168"/>
            <p:cNvSpPr>
              <a:spLocks noChangeShapeType="1"/>
            </p:cNvSpPr>
            <p:nvPr/>
          </p:nvSpPr>
          <p:spPr bwMode="auto">
            <a:xfrm>
              <a:off x="5481638" y="6462713"/>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83" name="Line 169"/>
            <p:cNvSpPr>
              <a:spLocks noChangeShapeType="1"/>
            </p:cNvSpPr>
            <p:nvPr/>
          </p:nvSpPr>
          <p:spPr bwMode="auto">
            <a:xfrm>
              <a:off x="5421313" y="6450013"/>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84" name="Line 170"/>
            <p:cNvSpPr>
              <a:spLocks noChangeShapeType="1"/>
            </p:cNvSpPr>
            <p:nvPr/>
          </p:nvSpPr>
          <p:spPr bwMode="auto">
            <a:xfrm>
              <a:off x="5360988" y="6416675"/>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85" name="Line 171"/>
            <p:cNvSpPr>
              <a:spLocks noChangeShapeType="1"/>
            </p:cNvSpPr>
            <p:nvPr/>
          </p:nvSpPr>
          <p:spPr bwMode="auto">
            <a:xfrm>
              <a:off x="5330825" y="6392863"/>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86" name="Line 172"/>
            <p:cNvSpPr>
              <a:spLocks noChangeShapeType="1"/>
            </p:cNvSpPr>
            <p:nvPr/>
          </p:nvSpPr>
          <p:spPr bwMode="auto">
            <a:xfrm>
              <a:off x="5280025" y="6392863"/>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87" name="Line 173"/>
            <p:cNvSpPr>
              <a:spLocks noChangeShapeType="1"/>
            </p:cNvSpPr>
            <p:nvPr/>
          </p:nvSpPr>
          <p:spPr bwMode="auto">
            <a:xfrm>
              <a:off x="5268913" y="6392863"/>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88" name="Line 174"/>
            <p:cNvSpPr>
              <a:spLocks noChangeShapeType="1"/>
            </p:cNvSpPr>
            <p:nvPr/>
          </p:nvSpPr>
          <p:spPr bwMode="auto">
            <a:xfrm>
              <a:off x="5208588" y="6335713"/>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89" name="Line 175"/>
            <p:cNvSpPr>
              <a:spLocks noChangeShapeType="1"/>
            </p:cNvSpPr>
            <p:nvPr/>
          </p:nvSpPr>
          <p:spPr bwMode="auto">
            <a:xfrm>
              <a:off x="5187950" y="6326188"/>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90" name="Line 176"/>
            <p:cNvSpPr>
              <a:spLocks noChangeShapeType="1"/>
            </p:cNvSpPr>
            <p:nvPr/>
          </p:nvSpPr>
          <p:spPr bwMode="auto">
            <a:xfrm>
              <a:off x="5124450" y="6313488"/>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91" name="Line 177"/>
            <p:cNvSpPr>
              <a:spLocks noChangeShapeType="1"/>
            </p:cNvSpPr>
            <p:nvPr/>
          </p:nvSpPr>
          <p:spPr bwMode="auto">
            <a:xfrm>
              <a:off x="5113338" y="630555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92" name="Line 178"/>
            <p:cNvSpPr>
              <a:spLocks noChangeShapeType="1"/>
            </p:cNvSpPr>
            <p:nvPr/>
          </p:nvSpPr>
          <p:spPr bwMode="auto">
            <a:xfrm>
              <a:off x="5103813" y="629285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93" name="Line 179"/>
            <p:cNvSpPr>
              <a:spLocks noChangeShapeType="1"/>
            </p:cNvSpPr>
            <p:nvPr/>
          </p:nvSpPr>
          <p:spPr bwMode="auto">
            <a:xfrm>
              <a:off x="5092700" y="629285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94" name="Line 180"/>
            <p:cNvSpPr>
              <a:spLocks noChangeShapeType="1"/>
            </p:cNvSpPr>
            <p:nvPr/>
          </p:nvSpPr>
          <p:spPr bwMode="auto">
            <a:xfrm>
              <a:off x="5041900" y="6259513"/>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95" name="Line 181"/>
            <p:cNvSpPr>
              <a:spLocks noChangeShapeType="1"/>
            </p:cNvSpPr>
            <p:nvPr/>
          </p:nvSpPr>
          <p:spPr bwMode="auto">
            <a:xfrm>
              <a:off x="5022850" y="6238875"/>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96" name="Line 182"/>
            <p:cNvSpPr>
              <a:spLocks noChangeShapeType="1"/>
            </p:cNvSpPr>
            <p:nvPr/>
          </p:nvSpPr>
          <p:spPr bwMode="auto">
            <a:xfrm>
              <a:off x="4991100" y="6238875"/>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97" name="Line 183"/>
            <p:cNvSpPr>
              <a:spLocks noChangeShapeType="1"/>
            </p:cNvSpPr>
            <p:nvPr/>
          </p:nvSpPr>
          <p:spPr bwMode="auto">
            <a:xfrm>
              <a:off x="4972050" y="622935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98" name="Line 184"/>
            <p:cNvSpPr>
              <a:spLocks noChangeShapeType="1"/>
            </p:cNvSpPr>
            <p:nvPr/>
          </p:nvSpPr>
          <p:spPr bwMode="auto">
            <a:xfrm>
              <a:off x="4951413" y="622935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299" name="Line 185"/>
            <p:cNvSpPr>
              <a:spLocks noChangeShapeType="1"/>
            </p:cNvSpPr>
            <p:nvPr/>
          </p:nvSpPr>
          <p:spPr bwMode="auto">
            <a:xfrm>
              <a:off x="4778375" y="6186488"/>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300" name="Line 186"/>
            <p:cNvSpPr>
              <a:spLocks noChangeShapeType="1"/>
            </p:cNvSpPr>
            <p:nvPr/>
          </p:nvSpPr>
          <p:spPr bwMode="auto">
            <a:xfrm>
              <a:off x="4362450" y="6045200"/>
              <a:ext cx="0" cy="93663"/>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sp>
          <p:nvSpPr>
            <p:cNvPr id="301" name="Line 187"/>
            <p:cNvSpPr>
              <a:spLocks noChangeShapeType="1"/>
            </p:cNvSpPr>
            <p:nvPr/>
          </p:nvSpPr>
          <p:spPr bwMode="auto">
            <a:xfrm>
              <a:off x="3611563" y="5748338"/>
              <a:ext cx="0" cy="96838"/>
            </a:xfrm>
            <a:prstGeom prst="line">
              <a:avLst/>
            </a:prstGeom>
            <a:noFill/>
            <a:ln w="6350" cap="flat">
              <a:solidFill>
                <a:srgbClr val="1F3D7B"/>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a:defRPr/>
              </a:pPr>
              <a:endParaRPr lang="en-GB">
                <a:solidFill>
                  <a:srgbClr val="141414"/>
                </a:solidFill>
                <a:latin typeface="Calibri" panose="020F0502020204030204"/>
              </a:endParaRPr>
            </a:p>
          </p:txBody>
        </p:sp>
      </p:grpSp>
      <p:sp>
        <p:nvSpPr>
          <p:cNvPr id="305" name="TextBox 304"/>
          <p:cNvSpPr txBox="1"/>
          <p:nvPr/>
        </p:nvSpPr>
        <p:spPr>
          <a:xfrm>
            <a:off x="6630754" y="2524393"/>
            <a:ext cx="1155031" cy="379656"/>
          </a:xfrm>
          <a:prstGeom prst="rect">
            <a:avLst/>
          </a:prstGeom>
          <a:noFill/>
        </p:spPr>
        <p:txBody>
          <a:bodyPr wrap="square" lIns="96000" rtlCol="0">
            <a:spAutoFit/>
          </a:bodyPr>
          <a:lstStyle/>
          <a:p>
            <a:pPr>
              <a:defRPr/>
            </a:pPr>
            <a:r>
              <a:rPr lang="en-GB" sz="1867" dirty="0">
                <a:solidFill>
                  <a:srgbClr val="1F3D7B"/>
                </a:solidFill>
                <a:latin typeface="Calibri" panose="020F0502020204030204"/>
              </a:rPr>
              <a:t>53.7%</a:t>
            </a:r>
          </a:p>
        </p:txBody>
      </p:sp>
      <p:sp>
        <p:nvSpPr>
          <p:cNvPr id="306" name="TextBox 305"/>
          <p:cNvSpPr txBox="1"/>
          <p:nvPr/>
        </p:nvSpPr>
        <p:spPr>
          <a:xfrm>
            <a:off x="6630754" y="3767150"/>
            <a:ext cx="1155031" cy="379656"/>
          </a:xfrm>
          <a:prstGeom prst="rect">
            <a:avLst/>
          </a:prstGeom>
          <a:noFill/>
        </p:spPr>
        <p:txBody>
          <a:bodyPr wrap="square" lIns="96000" rIns="96000" rtlCol="0">
            <a:spAutoFit/>
          </a:bodyPr>
          <a:lstStyle/>
          <a:p>
            <a:pPr>
              <a:defRPr/>
            </a:pPr>
            <a:r>
              <a:rPr lang="en-GB" sz="1867" dirty="0">
                <a:solidFill>
                  <a:srgbClr val="C41F3E"/>
                </a:solidFill>
                <a:latin typeface="Calibri" panose="020F0502020204030204"/>
              </a:rPr>
              <a:t>39.8%</a:t>
            </a:r>
          </a:p>
        </p:txBody>
      </p:sp>
      <p:sp>
        <p:nvSpPr>
          <p:cNvPr id="307" name="CasellaDiTesto 4"/>
          <p:cNvSpPr txBox="1">
            <a:spLocks noChangeArrowheads="1"/>
          </p:cNvSpPr>
          <p:nvPr/>
        </p:nvSpPr>
        <p:spPr bwMode="auto">
          <a:xfrm>
            <a:off x="5963046" y="6481050"/>
            <a:ext cx="6215295"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2400">
                <a:solidFill>
                  <a:schemeClr val="tx1"/>
                </a:solidFill>
                <a:latin typeface="Calibri" charset="0"/>
                <a:ea typeface="ＭＳ Ｐゴシック" charset="-128"/>
              </a:defRPr>
            </a:lvl1pPr>
            <a:lvl2pPr marL="742950" indent="-285750">
              <a:spcBef>
                <a:spcPct val="20000"/>
              </a:spcBef>
              <a:buFont typeface="Arial" charset="0"/>
              <a:buChar char="•"/>
              <a:defRPr sz="2100">
                <a:solidFill>
                  <a:schemeClr val="tx1"/>
                </a:solidFill>
                <a:latin typeface="Calibri" charset="0"/>
                <a:ea typeface="ＭＳ Ｐゴシック" charset="-128"/>
              </a:defRPr>
            </a:lvl2pPr>
            <a:lvl3pPr marL="1143000" indent="-228600">
              <a:spcBef>
                <a:spcPct val="20000"/>
              </a:spcBef>
              <a:buFont typeface="Arial" charset="0"/>
              <a:buChar char="•"/>
              <a:defRPr>
                <a:solidFill>
                  <a:schemeClr val="tx1"/>
                </a:solidFill>
                <a:latin typeface="Calibri" charset="0"/>
                <a:ea typeface="ＭＳ Ｐゴシック" charset="-128"/>
              </a:defRPr>
            </a:lvl3pPr>
            <a:lvl4pPr marL="1600200" indent="-228600">
              <a:spcBef>
                <a:spcPct val="20000"/>
              </a:spcBef>
              <a:buFont typeface="Arial" charset="0"/>
              <a:buChar char="•"/>
              <a:defRPr>
                <a:solidFill>
                  <a:schemeClr val="tx1"/>
                </a:solidFill>
                <a:latin typeface="Calibri" charset="0"/>
                <a:ea typeface="ＭＳ Ｐゴシック" charset="-128"/>
              </a:defRPr>
            </a:lvl4pPr>
            <a:lvl5pPr marL="2057400" indent="-228600">
              <a:spcBef>
                <a:spcPct val="20000"/>
              </a:spcBef>
              <a:buFont typeface="Arial" charset="0"/>
              <a:buChar char="•"/>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9pPr>
          </a:lstStyle>
          <a:p>
            <a:pPr algn="r">
              <a:spcBef>
                <a:spcPct val="0"/>
              </a:spcBef>
              <a:buNone/>
              <a:defRPr/>
            </a:pPr>
            <a:r>
              <a:rPr lang="cs-CZ" altLang="x-none" sz="1333" dirty="0">
                <a:solidFill>
                  <a:srgbClr val="141414"/>
                </a:solidFill>
              </a:rPr>
              <a:t>Paz-Ares </a:t>
            </a:r>
            <a:r>
              <a:rPr lang="cs-CZ" altLang="x-none" sz="1333">
                <a:solidFill>
                  <a:srgbClr val="141414"/>
                </a:solidFill>
              </a:rPr>
              <a:t>et al. </a:t>
            </a:r>
            <a:r>
              <a:rPr lang="cs-CZ" altLang="x-none" sz="1333" dirty="0">
                <a:solidFill>
                  <a:srgbClr val="141414"/>
                </a:solidFill>
              </a:rPr>
              <a:t>Lancet 2019; 394: 1929–39 </a:t>
            </a:r>
            <a:endParaRPr lang="it-IT" altLang="x-none" sz="1333" dirty="0">
              <a:solidFill>
                <a:srgbClr val="141414"/>
              </a:solidFill>
            </a:endParaRPr>
          </a:p>
        </p:txBody>
      </p:sp>
      <p:sp>
        <p:nvSpPr>
          <p:cNvPr id="308" name="TextBox 307">
            <a:extLst>
              <a:ext uri="{FF2B5EF4-FFF2-40B4-BE49-F238E27FC236}">
                <a16:creationId xmlns:a16="http://schemas.microsoft.com/office/drawing/2014/main" id="{BE791485-2D8B-464F-926E-9BB981CF2404}"/>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42489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4" name="Table 6">
            <a:extLst>
              <a:ext uri="{FF2B5EF4-FFF2-40B4-BE49-F238E27FC236}">
                <a16:creationId xmlns:a16="http://schemas.microsoft.com/office/drawing/2014/main" id="{40FA706C-8138-41AE-BA27-2F69E92FC62D}"/>
              </a:ext>
            </a:extLst>
          </p:cNvPr>
          <p:cNvGraphicFramePr>
            <a:graphicFrameLocks noGrp="1"/>
          </p:cNvGraphicFramePr>
          <p:nvPr/>
        </p:nvGraphicFramePr>
        <p:xfrm>
          <a:off x="6372580" y="1245785"/>
          <a:ext cx="4560000" cy="1676400"/>
        </p:xfrm>
        <a:graphic>
          <a:graphicData uri="http://schemas.openxmlformats.org/drawingml/2006/table">
            <a:tbl>
              <a:tblPr firstRow="1">
                <a:tableStyleId>{3B4B98B0-60AC-42C2-AFA5-B58CD77FA1E5}</a:tableStyleId>
              </a:tblPr>
              <a:tblGrid>
                <a:gridCol w="1886304">
                  <a:extLst>
                    <a:ext uri="{9D8B030D-6E8A-4147-A177-3AD203B41FA5}">
                      <a16:colId xmlns:a16="http://schemas.microsoft.com/office/drawing/2014/main" val="3490369055"/>
                    </a:ext>
                  </a:extLst>
                </a:gridCol>
                <a:gridCol w="1382240">
                  <a:extLst>
                    <a:ext uri="{9D8B030D-6E8A-4147-A177-3AD203B41FA5}">
                      <a16:colId xmlns:a16="http://schemas.microsoft.com/office/drawing/2014/main" val="957074200"/>
                    </a:ext>
                  </a:extLst>
                </a:gridCol>
                <a:gridCol w="1291456">
                  <a:extLst>
                    <a:ext uri="{9D8B030D-6E8A-4147-A177-3AD203B41FA5}">
                      <a16:colId xmlns:a16="http://schemas.microsoft.com/office/drawing/2014/main" val="1111675246"/>
                    </a:ext>
                  </a:extLst>
                </a:gridCol>
              </a:tblGrid>
              <a:tr h="335280">
                <a:tc>
                  <a:txBody>
                    <a:bodyPr/>
                    <a:lstStyle/>
                    <a:p>
                      <a:pPr algn="ctr"/>
                      <a:endParaRPr lang="en-GB" sz="1400" dirty="0"/>
                    </a:p>
                  </a:txBody>
                  <a:tcPr marL="60960" marR="60960" marT="60960" marB="60960">
                    <a:solidFill>
                      <a:schemeClr val="bg1"/>
                    </a:solidFill>
                  </a:tcPr>
                </a:tc>
                <a:tc>
                  <a:txBody>
                    <a:bodyPr/>
                    <a:lstStyle/>
                    <a:p>
                      <a:pPr algn="ctr"/>
                      <a:r>
                        <a:rPr lang="en-GB" sz="1400" b="1" u="none" strike="noStrike" kern="1200" baseline="0" dirty="0">
                          <a:solidFill>
                            <a:srgbClr val="1F3D7B"/>
                          </a:solidFill>
                        </a:rPr>
                        <a:t>D+EP</a:t>
                      </a:r>
                      <a:endParaRPr lang="en-GB" sz="1400" dirty="0">
                        <a:solidFill>
                          <a:srgbClr val="1F3D7B"/>
                        </a:solidFill>
                      </a:endParaRPr>
                    </a:p>
                  </a:txBody>
                  <a:tcPr marL="60960" marR="60960" marT="60960" marB="60960">
                    <a:solidFill>
                      <a:schemeClr val="bg1"/>
                    </a:solidFill>
                  </a:tcPr>
                </a:tc>
                <a:tc>
                  <a:txBody>
                    <a:bodyPr/>
                    <a:lstStyle/>
                    <a:p>
                      <a:pPr algn="ctr"/>
                      <a:r>
                        <a:rPr lang="en-GB" sz="1400" b="1" u="none" strike="noStrike" kern="1200" baseline="0" dirty="0">
                          <a:solidFill>
                            <a:srgbClr val="C41F3E"/>
                          </a:solidFill>
                        </a:rPr>
                        <a:t>EP</a:t>
                      </a:r>
                      <a:endParaRPr lang="en-GB" sz="1400" dirty="0">
                        <a:solidFill>
                          <a:srgbClr val="C41F3E"/>
                        </a:solidFill>
                      </a:endParaRPr>
                    </a:p>
                  </a:txBody>
                  <a:tcPr marL="60960" marR="60960" marT="60960" marB="60960">
                    <a:solidFill>
                      <a:schemeClr val="bg1"/>
                    </a:solidFill>
                  </a:tcPr>
                </a:tc>
                <a:extLst>
                  <a:ext uri="{0D108BD9-81ED-4DB2-BD59-A6C34878D82A}">
                    <a16:rowId xmlns:a16="http://schemas.microsoft.com/office/drawing/2014/main" val="1805521040"/>
                  </a:ext>
                </a:extLst>
              </a:tr>
              <a:tr h="335280">
                <a:tc>
                  <a:txBody>
                    <a:bodyPr/>
                    <a:lstStyle/>
                    <a:p>
                      <a:r>
                        <a:rPr lang="en-GB" sz="1400" dirty="0"/>
                        <a:t>Events, n/N (%)</a:t>
                      </a:r>
                    </a:p>
                  </a:txBody>
                  <a:tcPr marL="60960" marR="60960" marT="60960" marB="60960" anchor="ctr">
                    <a:solidFill>
                      <a:schemeClr val="bg1"/>
                    </a:solidFill>
                  </a:tcPr>
                </a:tc>
                <a:tc>
                  <a:txBody>
                    <a:bodyPr/>
                    <a:lstStyle/>
                    <a:p>
                      <a:pPr marL="0" marR="0" lvl="0" indent="0" algn="ctr" defTabSz="1209660" rtl="0" eaLnBrk="1" fontAlgn="auto" latinLnBrk="0" hangingPunct="1">
                        <a:lnSpc>
                          <a:spcPct val="100000"/>
                        </a:lnSpc>
                        <a:spcBef>
                          <a:spcPts val="0"/>
                        </a:spcBef>
                        <a:spcAft>
                          <a:spcPts val="0"/>
                        </a:spcAft>
                        <a:buClrTx/>
                        <a:buSzTx/>
                        <a:buFontTx/>
                        <a:buNone/>
                        <a:tabLst/>
                        <a:defRPr/>
                      </a:pPr>
                      <a:r>
                        <a:rPr lang="en-GB" sz="1400" dirty="0"/>
                        <a:t>221/268 (82.5)</a:t>
                      </a:r>
                    </a:p>
                  </a:txBody>
                  <a:tcPr marL="60960" marR="60960" marT="60960" marB="60960" anchor="ctr">
                    <a:solidFill>
                      <a:schemeClr val="bg1"/>
                    </a:solidFill>
                  </a:tcPr>
                </a:tc>
                <a:tc>
                  <a:txBody>
                    <a:bodyPr/>
                    <a:lstStyle/>
                    <a:p>
                      <a:pPr marL="0" marR="0" lvl="0" indent="0" algn="ctr" defTabSz="1209660" rtl="0" eaLnBrk="1" fontAlgn="auto" latinLnBrk="0" hangingPunct="1">
                        <a:lnSpc>
                          <a:spcPct val="100000"/>
                        </a:lnSpc>
                        <a:spcBef>
                          <a:spcPts val="0"/>
                        </a:spcBef>
                        <a:spcAft>
                          <a:spcPts val="0"/>
                        </a:spcAft>
                        <a:buClrTx/>
                        <a:buSzTx/>
                        <a:buFontTx/>
                        <a:buNone/>
                        <a:tabLst/>
                        <a:defRPr/>
                      </a:pPr>
                      <a:r>
                        <a:rPr lang="en-GB" sz="1400" dirty="0"/>
                        <a:t>248/269 (92.2)</a:t>
                      </a:r>
                    </a:p>
                  </a:txBody>
                  <a:tcPr marL="60960" marR="60960" marT="60960" marB="60960" anchor="ctr">
                    <a:solidFill>
                      <a:schemeClr val="bg1"/>
                    </a:solidFill>
                  </a:tcPr>
                </a:tc>
                <a:extLst>
                  <a:ext uri="{0D108BD9-81ED-4DB2-BD59-A6C34878D82A}">
                    <a16:rowId xmlns:a16="http://schemas.microsoft.com/office/drawing/2014/main" val="2701620992"/>
                  </a:ext>
                </a:extLst>
              </a:tr>
              <a:tr h="335280">
                <a:tc>
                  <a:txBody>
                    <a:bodyPr/>
                    <a:lstStyle/>
                    <a:p>
                      <a:pPr algn="l"/>
                      <a:r>
                        <a:rPr lang="en-GB" sz="1400" b="1" baseline="0" dirty="0" err="1">
                          <a:solidFill>
                            <a:schemeClr val="bg2">
                              <a:lumMod val="10000"/>
                            </a:schemeClr>
                          </a:solidFill>
                        </a:rPr>
                        <a:t>mOS</a:t>
                      </a:r>
                      <a:r>
                        <a:rPr lang="en-GB" sz="1400" b="0" dirty="0">
                          <a:solidFill>
                            <a:schemeClr val="bg2">
                              <a:lumMod val="10000"/>
                            </a:schemeClr>
                          </a:solidFill>
                        </a:rPr>
                        <a:t>,</a:t>
                      </a:r>
                      <a:r>
                        <a:rPr lang="en-GB" sz="1400" b="0" baseline="0" dirty="0">
                          <a:solidFill>
                            <a:schemeClr val="bg2">
                              <a:lumMod val="10000"/>
                            </a:schemeClr>
                          </a:solidFill>
                        </a:rPr>
                        <a:t> months (95% CI)</a:t>
                      </a:r>
                      <a:endParaRPr lang="en-GB" sz="1400" b="0" baseline="0" dirty="0">
                        <a:solidFill>
                          <a:schemeClr val="bg2">
                            <a:lumMod val="10000"/>
                          </a:schemeClr>
                        </a:solidFill>
                        <a:latin typeface="+mn-lt"/>
                        <a:cs typeface="Arial" panose="020B0604020202020204" pitchFamily="34" charset="0"/>
                      </a:endParaRPr>
                    </a:p>
                  </a:txBody>
                  <a:tcPr marL="60960" marR="60960" marT="60960" marB="60960" anchor="ctr">
                    <a:solidFill>
                      <a:schemeClr val="bg1"/>
                    </a:solidFill>
                  </a:tcPr>
                </a:tc>
                <a:tc>
                  <a:txBody>
                    <a:bodyPr/>
                    <a:lstStyle/>
                    <a:p>
                      <a:pPr marL="0" marR="0" lvl="0" indent="0" algn="ctr" defTabSz="1209660" rtl="0" eaLnBrk="1" fontAlgn="auto" latinLnBrk="0" hangingPunct="1">
                        <a:lnSpc>
                          <a:spcPct val="100000"/>
                        </a:lnSpc>
                        <a:spcBef>
                          <a:spcPts val="0"/>
                        </a:spcBef>
                        <a:spcAft>
                          <a:spcPts val="0"/>
                        </a:spcAft>
                        <a:buClrTx/>
                        <a:buSzTx/>
                        <a:buFontTx/>
                        <a:buNone/>
                        <a:tabLst/>
                        <a:defRPr/>
                      </a:pPr>
                      <a:r>
                        <a:rPr lang="en-GB" sz="1400" b="0" u="none" strike="noStrike" kern="1200" baseline="0" dirty="0">
                          <a:solidFill>
                            <a:schemeClr val="tx1"/>
                          </a:solidFill>
                        </a:rPr>
                        <a:t>12.9 (11.3–14.7)</a:t>
                      </a:r>
                      <a:endParaRPr lang="en-GB" sz="1400" dirty="0"/>
                    </a:p>
                  </a:txBody>
                  <a:tcPr marL="60960" marR="60960" marT="60960" marB="60960" anchor="ctr">
                    <a:solidFill>
                      <a:schemeClr val="bg1"/>
                    </a:solidFill>
                  </a:tcPr>
                </a:tc>
                <a:tc>
                  <a:txBody>
                    <a:bodyPr/>
                    <a:lstStyle/>
                    <a:p>
                      <a:pPr marL="0" marR="0" lvl="0" indent="0" algn="ctr" defTabSz="1209660" rtl="0" eaLnBrk="1" fontAlgn="auto" latinLnBrk="0" hangingPunct="1">
                        <a:lnSpc>
                          <a:spcPct val="100000"/>
                        </a:lnSpc>
                        <a:spcBef>
                          <a:spcPts val="0"/>
                        </a:spcBef>
                        <a:spcAft>
                          <a:spcPts val="0"/>
                        </a:spcAft>
                        <a:buClrTx/>
                        <a:buSzTx/>
                        <a:buFontTx/>
                        <a:buNone/>
                        <a:tabLst/>
                        <a:defRPr/>
                      </a:pPr>
                      <a:r>
                        <a:rPr lang="en-GB" sz="1400" b="0" u="none" strike="noStrike" kern="1200" baseline="0" dirty="0">
                          <a:solidFill>
                            <a:schemeClr val="tx1"/>
                          </a:solidFill>
                        </a:rPr>
                        <a:t>10.5 (9.3–11.2)</a:t>
                      </a:r>
                      <a:endParaRPr lang="en-GB" sz="1400" dirty="0"/>
                    </a:p>
                  </a:txBody>
                  <a:tcPr marL="60960" marR="60960" marT="60960" marB="60960" anchor="ctr">
                    <a:solidFill>
                      <a:schemeClr val="bg1"/>
                    </a:solidFill>
                  </a:tcPr>
                </a:tc>
                <a:extLst>
                  <a:ext uri="{0D108BD9-81ED-4DB2-BD59-A6C34878D82A}">
                    <a16:rowId xmlns:a16="http://schemas.microsoft.com/office/drawing/2014/main" val="264534704"/>
                  </a:ext>
                </a:extLst>
              </a:tr>
              <a:tr h="335280">
                <a:tc>
                  <a:txBody>
                    <a:bodyPr/>
                    <a:lstStyle/>
                    <a:p>
                      <a:pPr algn="l"/>
                      <a:r>
                        <a:rPr lang="en-GB" sz="1400" b="1" dirty="0">
                          <a:solidFill>
                            <a:schemeClr val="bg2">
                              <a:lumMod val="10000"/>
                            </a:schemeClr>
                          </a:solidFill>
                        </a:rPr>
                        <a:t>HR </a:t>
                      </a:r>
                      <a:r>
                        <a:rPr lang="en-GB" sz="1400" b="0" dirty="0">
                          <a:solidFill>
                            <a:schemeClr val="bg2">
                              <a:lumMod val="10000"/>
                            </a:schemeClr>
                          </a:solidFill>
                        </a:rPr>
                        <a:t>(95% CI)</a:t>
                      </a:r>
                      <a:endParaRPr lang="en-GB" sz="1400" b="0" dirty="0">
                        <a:solidFill>
                          <a:schemeClr val="bg2">
                            <a:lumMod val="10000"/>
                          </a:schemeClr>
                        </a:solidFill>
                        <a:latin typeface="+mn-lt"/>
                        <a:cs typeface="Arial" panose="020B0604020202020204" pitchFamily="34" charset="0"/>
                      </a:endParaRPr>
                    </a:p>
                  </a:txBody>
                  <a:tcPr marL="60960" marR="60960" marT="60960" marB="60960" anchor="ctr">
                    <a:solidFill>
                      <a:schemeClr val="bg1"/>
                    </a:solidFill>
                  </a:tcPr>
                </a:tc>
                <a:tc gridSpan="2">
                  <a:txBody>
                    <a:bodyPr/>
                    <a:lstStyle/>
                    <a:p>
                      <a:pPr algn="ctr"/>
                      <a:r>
                        <a:rPr lang="en-GB" sz="1400" dirty="0"/>
                        <a:t> 0.71 (0.60–0.86)</a:t>
                      </a:r>
                    </a:p>
                  </a:txBody>
                  <a:tcPr marL="60960" marR="60960" marT="60960" marB="60960" anchor="ctr">
                    <a:solidFill>
                      <a:schemeClr val="bg1"/>
                    </a:solidFill>
                  </a:tcPr>
                </a:tc>
                <a:tc hMerge="1">
                  <a:txBody>
                    <a:bodyPr/>
                    <a:lstStyle/>
                    <a:p>
                      <a:pPr algn="ctr"/>
                      <a:endParaRPr lang="en-GB" sz="1050" dirty="0"/>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93582925"/>
                  </a:ext>
                </a:extLst>
              </a:tr>
              <a:tr h="335280">
                <a:tc>
                  <a:txBody>
                    <a:bodyPr/>
                    <a:lstStyle/>
                    <a:p>
                      <a:pPr marL="0" marR="0" lvl="0" indent="0" algn="l" defTabSz="1209660" rtl="0" eaLnBrk="1" fontAlgn="auto" latinLnBrk="0" hangingPunct="1">
                        <a:lnSpc>
                          <a:spcPct val="100000"/>
                        </a:lnSpc>
                        <a:spcBef>
                          <a:spcPts val="0"/>
                        </a:spcBef>
                        <a:spcAft>
                          <a:spcPts val="0"/>
                        </a:spcAft>
                        <a:buClrTx/>
                        <a:buSzTx/>
                        <a:buFontTx/>
                        <a:buNone/>
                        <a:tabLst/>
                        <a:defRPr/>
                      </a:pPr>
                      <a:r>
                        <a:rPr lang="en-GB" sz="1400" b="0" dirty="0">
                          <a:solidFill>
                            <a:schemeClr val="bg2">
                              <a:lumMod val="10000"/>
                            </a:schemeClr>
                          </a:solidFill>
                        </a:rPr>
                        <a:t>Nominal p-value</a:t>
                      </a:r>
                      <a:endParaRPr lang="en-GB" sz="1400" b="0" dirty="0">
                        <a:solidFill>
                          <a:schemeClr val="bg2">
                            <a:lumMod val="10000"/>
                          </a:schemeClr>
                        </a:solidFill>
                        <a:latin typeface="+mn-lt"/>
                        <a:cs typeface="Arial" panose="020B0604020202020204" pitchFamily="34" charset="0"/>
                      </a:endParaRPr>
                    </a:p>
                  </a:txBody>
                  <a:tcPr marL="60960" marR="60960" marT="60960" marB="60960" anchor="ctr">
                    <a:lnB w="12700" cap="flat" cmpd="sng" algn="ctr">
                      <a:solidFill>
                        <a:srgbClr val="1E325F"/>
                      </a:solidFill>
                      <a:prstDash val="solid"/>
                      <a:round/>
                      <a:headEnd type="none" w="med" len="med"/>
                      <a:tailEnd type="none" w="med" len="med"/>
                    </a:lnB>
                    <a:solidFill>
                      <a:schemeClr val="bg1"/>
                    </a:solidFill>
                  </a:tcPr>
                </a:tc>
                <a:tc gridSpan="2">
                  <a:txBody>
                    <a:bodyPr/>
                    <a:lstStyle/>
                    <a:p>
                      <a:pPr algn="ctr"/>
                      <a:r>
                        <a:rPr lang="en-GB" sz="1400" dirty="0"/>
                        <a:t>0.0003</a:t>
                      </a:r>
                    </a:p>
                  </a:txBody>
                  <a:tcPr marL="60960" marR="60960" marT="60960" marB="60960" anchor="ctr">
                    <a:lnB w="12700" cap="flat" cmpd="sng" algn="ctr">
                      <a:solidFill>
                        <a:srgbClr val="1E325F"/>
                      </a:solidFill>
                      <a:prstDash val="solid"/>
                      <a:round/>
                      <a:headEnd type="none" w="med" len="med"/>
                      <a:tailEnd type="none" w="med" len="med"/>
                    </a:lnB>
                    <a:solidFill>
                      <a:schemeClr val="bg1"/>
                    </a:solidFill>
                  </a:tcPr>
                </a:tc>
                <a:tc hMerge="1">
                  <a:txBody>
                    <a:bodyPr/>
                    <a:lstStyle/>
                    <a:p>
                      <a:pPr algn="ctr"/>
                      <a:endParaRPr lang="en-GB" sz="1050" dirty="0"/>
                    </a:p>
                  </a:txBody>
                  <a:tcPr marL="45720" marR="4572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1806200"/>
                  </a:ext>
                </a:extLst>
              </a:tr>
            </a:tbl>
          </a:graphicData>
        </a:graphic>
      </p:graphicFrame>
      <p:sp>
        <p:nvSpPr>
          <p:cNvPr id="2" name="Title 1">
            <a:extLst>
              <a:ext uri="{FF2B5EF4-FFF2-40B4-BE49-F238E27FC236}">
                <a16:creationId xmlns:a16="http://schemas.microsoft.com/office/drawing/2014/main" id="{BF0F226B-5498-204A-9C63-76A73BCAF3E7}"/>
              </a:ext>
            </a:extLst>
          </p:cNvPr>
          <p:cNvSpPr>
            <a:spLocks noGrp="1"/>
          </p:cNvSpPr>
          <p:nvPr>
            <p:ph type="ctrTitle"/>
          </p:nvPr>
        </p:nvSpPr>
        <p:spPr>
          <a:xfrm>
            <a:off x="479999" y="441995"/>
            <a:ext cx="9694387" cy="576000"/>
          </a:xfrm>
        </p:spPr>
        <p:txBody>
          <a:bodyPr/>
          <a:lstStyle/>
          <a:p>
            <a:r>
              <a:rPr lang="en-US" sz="3467" dirty="0"/>
              <a:t>3-year Overall Survival Update: D+EP vs EP</a:t>
            </a:r>
          </a:p>
        </p:txBody>
      </p:sp>
      <p:sp>
        <p:nvSpPr>
          <p:cNvPr id="52" name="TextBox 51">
            <a:extLst>
              <a:ext uri="{FF2B5EF4-FFF2-40B4-BE49-F238E27FC236}">
                <a16:creationId xmlns:a16="http://schemas.microsoft.com/office/drawing/2014/main" id="{46905187-A6CF-4F4E-A697-CB8F994CBA2E}"/>
              </a:ext>
            </a:extLst>
          </p:cNvPr>
          <p:cNvSpPr txBox="1"/>
          <p:nvPr/>
        </p:nvSpPr>
        <p:spPr>
          <a:xfrm>
            <a:off x="412801" y="6550162"/>
            <a:ext cx="9021048" cy="240130"/>
          </a:xfrm>
          <a:prstGeom prst="rect">
            <a:avLst/>
          </a:prstGeom>
          <a:noFill/>
        </p:spPr>
        <p:txBody>
          <a:bodyPr wrap="square" rtlCol="0" anchor="b">
            <a:spAutoFit/>
          </a:bodyPr>
          <a:lstStyle/>
          <a:p>
            <a:pPr>
              <a:lnSpc>
                <a:spcPct val="90000"/>
              </a:lnSpc>
              <a:spcBef>
                <a:spcPts val="267"/>
              </a:spcBef>
              <a:defRPr/>
            </a:pPr>
            <a:r>
              <a:rPr lang="en-GB" sz="1067" dirty="0">
                <a:solidFill>
                  <a:srgbClr val="141414"/>
                </a:solidFill>
                <a:latin typeface="Calibri" panose="020F0502020204030204"/>
                <a:ea typeface="Times New Roman" panose="02020603050405020304" pitchFamily="18" charset="0"/>
                <a:cs typeface="Segoe UI" panose="020B0502040204020203" pitchFamily="34" charset="0"/>
              </a:rPr>
              <a:t>Data </a:t>
            </a:r>
            <a:r>
              <a:rPr lang="en-GB" sz="1067" dirty="0" err="1">
                <a:solidFill>
                  <a:srgbClr val="141414"/>
                </a:solidFill>
                <a:latin typeface="Calibri" panose="020F0502020204030204"/>
                <a:ea typeface="Times New Roman" panose="02020603050405020304" pitchFamily="18" charset="0"/>
                <a:cs typeface="Segoe UI" panose="020B0502040204020203" pitchFamily="34" charset="0"/>
              </a:rPr>
              <a:t>cutoff</a:t>
            </a:r>
            <a:r>
              <a:rPr lang="en-GB" sz="1067" dirty="0">
                <a:solidFill>
                  <a:srgbClr val="141414"/>
                </a:solidFill>
                <a:latin typeface="Calibri" panose="020F0502020204030204"/>
                <a:ea typeface="Times New Roman" panose="02020603050405020304" pitchFamily="18" charset="0"/>
                <a:cs typeface="Segoe UI" panose="020B0502040204020203" pitchFamily="34" charset="0"/>
              </a:rPr>
              <a:t>: 22 March 2021</a:t>
            </a:r>
          </a:p>
        </p:txBody>
      </p:sp>
      <p:sp>
        <p:nvSpPr>
          <p:cNvPr id="3" name="TextBox 2">
            <a:extLst>
              <a:ext uri="{FF2B5EF4-FFF2-40B4-BE49-F238E27FC236}">
                <a16:creationId xmlns:a16="http://schemas.microsoft.com/office/drawing/2014/main" id="{81C01319-AF4C-410B-8C56-C777E188005D}"/>
              </a:ext>
            </a:extLst>
          </p:cNvPr>
          <p:cNvSpPr txBox="1"/>
          <p:nvPr/>
        </p:nvSpPr>
        <p:spPr>
          <a:xfrm>
            <a:off x="6044096" y="2988880"/>
            <a:ext cx="6193234" cy="338554"/>
          </a:xfrm>
          <a:prstGeom prst="rect">
            <a:avLst/>
          </a:prstGeom>
          <a:solidFill>
            <a:schemeClr val="bg1"/>
          </a:solidFill>
        </p:spPr>
        <p:txBody>
          <a:bodyPr wrap="none" rtlCol="0">
            <a:spAutoFit/>
          </a:bodyPr>
          <a:lstStyle/>
          <a:p>
            <a:pPr marL="239994" indent="-239994">
              <a:buFont typeface="Arial" panose="020B0604020202020204" pitchFamily="34" charset="0"/>
              <a:buChar char="•"/>
              <a:defRPr/>
            </a:pPr>
            <a:r>
              <a:rPr lang="en-GB" sz="1600" dirty="0">
                <a:solidFill>
                  <a:srgbClr val="EBEBEB">
                    <a:lumMod val="10000"/>
                  </a:srgbClr>
                </a:solidFill>
                <a:latin typeface="Calibri" panose="020F0502020204030204"/>
                <a:cs typeface="Arial" panose="020B0604020202020204" pitchFamily="34" charset="0"/>
              </a:rPr>
              <a:t>Median follow-up in censored patients: 39.4 months (range 0.1</a:t>
            </a:r>
            <a:r>
              <a:rPr lang="en-GB" sz="1600" dirty="0">
                <a:solidFill>
                  <a:srgbClr val="141414"/>
                </a:solidFill>
                <a:latin typeface="Calibri" panose="020F0502020204030204"/>
              </a:rPr>
              <a:t>–</a:t>
            </a:r>
            <a:r>
              <a:rPr lang="en-GB" sz="1600" dirty="0">
                <a:solidFill>
                  <a:srgbClr val="EBEBEB">
                    <a:lumMod val="10000"/>
                  </a:srgbClr>
                </a:solidFill>
                <a:latin typeface="Calibri" panose="020F0502020204030204"/>
                <a:cs typeface="Arial" panose="020B0604020202020204" pitchFamily="34" charset="0"/>
              </a:rPr>
              <a:t>47.5)</a:t>
            </a:r>
            <a:endParaRPr lang="en-GB" sz="1600" dirty="0">
              <a:solidFill>
                <a:srgbClr val="141414"/>
              </a:solidFill>
              <a:latin typeface="Calibri" panose="020F0502020204030204"/>
            </a:endParaRPr>
          </a:p>
        </p:txBody>
      </p:sp>
      <p:graphicFrame>
        <p:nvGraphicFramePr>
          <p:cNvPr id="263" name="Table 262">
            <a:extLst>
              <a:ext uri="{FF2B5EF4-FFF2-40B4-BE49-F238E27FC236}">
                <a16:creationId xmlns:a16="http://schemas.microsoft.com/office/drawing/2014/main" id="{9C5EFE9F-06B0-4513-A658-B6B593D366FF}"/>
              </a:ext>
            </a:extLst>
          </p:cNvPr>
          <p:cNvGraphicFramePr>
            <a:graphicFrameLocks noGrp="1"/>
          </p:cNvGraphicFramePr>
          <p:nvPr/>
        </p:nvGraphicFramePr>
        <p:xfrm>
          <a:off x="70" y="5362448"/>
          <a:ext cx="11448012" cy="751840"/>
        </p:xfrm>
        <a:graphic>
          <a:graphicData uri="http://schemas.openxmlformats.org/drawingml/2006/table">
            <a:tbl>
              <a:tblPr firstRow="1" bandRow="1">
                <a:tableStyleId>{B301B821-A1FF-4177-AEE7-76D212191A09}</a:tableStyleId>
              </a:tblPr>
              <a:tblGrid>
                <a:gridCol w="1278732">
                  <a:extLst>
                    <a:ext uri="{9D8B030D-6E8A-4147-A177-3AD203B41FA5}">
                      <a16:colId xmlns:a16="http://schemas.microsoft.com/office/drawing/2014/main" val="3265469836"/>
                    </a:ext>
                  </a:extLst>
                </a:gridCol>
                <a:gridCol w="564960">
                  <a:extLst>
                    <a:ext uri="{9D8B030D-6E8A-4147-A177-3AD203B41FA5}">
                      <a16:colId xmlns:a16="http://schemas.microsoft.com/office/drawing/2014/main" val="2806475823"/>
                    </a:ext>
                  </a:extLst>
                </a:gridCol>
                <a:gridCol w="564960">
                  <a:extLst>
                    <a:ext uri="{9D8B030D-6E8A-4147-A177-3AD203B41FA5}">
                      <a16:colId xmlns:a16="http://schemas.microsoft.com/office/drawing/2014/main" val="4034592836"/>
                    </a:ext>
                  </a:extLst>
                </a:gridCol>
                <a:gridCol w="564960">
                  <a:extLst>
                    <a:ext uri="{9D8B030D-6E8A-4147-A177-3AD203B41FA5}">
                      <a16:colId xmlns:a16="http://schemas.microsoft.com/office/drawing/2014/main" val="134133205"/>
                    </a:ext>
                  </a:extLst>
                </a:gridCol>
                <a:gridCol w="564960">
                  <a:extLst>
                    <a:ext uri="{9D8B030D-6E8A-4147-A177-3AD203B41FA5}">
                      <a16:colId xmlns:a16="http://schemas.microsoft.com/office/drawing/2014/main" val="449582480"/>
                    </a:ext>
                  </a:extLst>
                </a:gridCol>
                <a:gridCol w="564960">
                  <a:extLst>
                    <a:ext uri="{9D8B030D-6E8A-4147-A177-3AD203B41FA5}">
                      <a16:colId xmlns:a16="http://schemas.microsoft.com/office/drawing/2014/main" val="3954662320"/>
                    </a:ext>
                  </a:extLst>
                </a:gridCol>
                <a:gridCol w="564960">
                  <a:extLst>
                    <a:ext uri="{9D8B030D-6E8A-4147-A177-3AD203B41FA5}">
                      <a16:colId xmlns:a16="http://schemas.microsoft.com/office/drawing/2014/main" val="1031545792"/>
                    </a:ext>
                  </a:extLst>
                </a:gridCol>
                <a:gridCol w="564960">
                  <a:extLst>
                    <a:ext uri="{9D8B030D-6E8A-4147-A177-3AD203B41FA5}">
                      <a16:colId xmlns:a16="http://schemas.microsoft.com/office/drawing/2014/main" val="2581687379"/>
                    </a:ext>
                  </a:extLst>
                </a:gridCol>
                <a:gridCol w="564960">
                  <a:extLst>
                    <a:ext uri="{9D8B030D-6E8A-4147-A177-3AD203B41FA5}">
                      <a16:colId xmlns:a16="http://schemas.microsoft.com/office/drawing/2014/main" val="303550307"/>
                    </a:ext>
                  </a:extLst>
                </a:gridCol>
                <a:gridCol w="564960">
                  <a:extLst>
                    <a:ext uri="{9D8B030D-6E8A-4147-A177-3AD203B41FA5}">
                      <a16:colId xmlns:a16="http://schemas.microsoft.com/office/drawing/2014/main" val="3415390449"/>
                    </a:ext>
                  </a:extLst>
                </a:gridCol>
                <a:gridCol w="564960">
                  <a:extLst>
                    <a:ext uri="{9D8B030D-6E8A-4147-A177-3AD203B41FA5}">
                      <a16:colId xmlns:a16="http://schemas.microsoft.com/office/drawing/2014/main" val="3965961707"/>
                    </a:ext>
                  </a:extLst>
                </a:gridCol>
                <a:gridCol w="564960">
                  <a:extLst>
                    <a:ext uri="{9D8B030D-6E8A-4147-A177-3AD203B41FA5}">
                      <a16:colId xmlns:a16="http://schemas.microsoft.com/office/drawing/2014/main" val="2685066330"/>
                    </a:ext>
                  </a:extLst>
                </a:gridCol>
                <a:gridCol w="564960">
                  <a:extLst>
                    <a:ext uri="{9D8B030D-6E8A-4147-A177-3AD203B41FA5}">
                      <a16:colId xmlns:a16="http://schemas.microsoft.com/office/drawing/2014/main" val="2850295383"/>
                    </a:ext>
                  </a:extLst>
                </a:gridCol>
                <a:gridCol w="564960">
                  <a:extLst>
                    <a:ext uri="{9D8B030D-6E8A-4147-A177-3AD203B41FA5}">
                      <a16:colId xmlns:a16="http://schemas.microsoft.com/office/drawing/2014/main" val="1008652016"/>
                    </a:ext>
                  </a:extLst>
                </a:gridCol>
                <a:gridCol w="564960">
                  <a:extLst>
                    <a:ext uri="{9D8B030D-6E8A-4147-A177-3AD203B41FA5}">
                      <a16:colId xmlns:a16="http://schemas.microsoft.com/office/drawing/2014/main" val="1027392957"/>
                    </a:ext>
                  </a:extLst>
                </a:gridCol>
                <a:gridCol w="564960">
                  <a:extLst>
                    <a:ext uri="{9D8B030D-6E8A-4147-A177-3AD203B41FA5}">
                      <a16:colId xmlns:a16="http://schemas.microsoft.com/office/drawing/2014/main" val="3172632712"/>
                    </a:ext>
                  </a:extLst>
                </a:gridCol>
                <a:gridCol w="564960">
                  <a:extLst>
                    <a:ext uri="{9D8B030D-6E8A-4147-A177-3AD203B41FA5}">
                      <a16:colId xmlns:a16="http://schemas.microsoft.com/office/drawing/2014/main" val="1495115518"/>
                    </a:ext>
                  </a:extLst>
                </a:gridCol>
                <a:gridCol w="564960">
                  <a:extLst>
                    <a:ext uri="{9D8B030D-6E8A-4147-A177-3AD203B41FA5}">
                      <a16:colId xmlns:a16="http://schemas.microsoft.com/office/drawing/2014/main" val="1894076176"/>
                    </a:ext>
                  </a:extLst>
                </a:gridCol>
                <a:gridCol w="564960">
                  <a:extLst>
                    <a:ext uri="{9D8B030D-6E8A-4147-A177-3AD203B41FA5}">
                      <a16:colId xmlns:a16="http://schemas.microsoft.com/office/drawing/2014/main" val="3216134733"/>
                    </a:ext>
                  </a:extLst>
                </a:gridCol>
              </a:tblGrid>
              <a:tr h="182880">
                <a:tc>
                  <a:txBody>
                    <a:bodyPr/>
                    <a:lstStyle/>
                    <a:p>
                      <a:pPr marL="0" marR="0" lvl="0" indent="0" algn="r" defTabSz="457200" rtl="0" eaLnBrk="1" fontAlgn="auto" latinLnBrk="0" hangingPunct="1">
                        <a:lnSpc>
                          <a:spcPct val="90000"/>
                        </a:lnSpc>
                        <a:spcBef>
                          <a:spcPts val="0"/>
                        </a:spcBef>
                        <a:spcAft>
                          <a:spcPts val="0"/>
                        </a:spcAft>
                        <a:buClrTx/>
                        <a:buSzTx/>
                        <a:buFontTx/>
                        <a:buNone/>
                        <a:tabLst/>
                        <a:defRPr/>
                      </a:pPr>
                      <a:r>
                        <a:rPr lang="en-US" altLang="en-US" sz="1300" b="1" dirty="0">
                          <a:solidFill>
                            <a:schemeClr val="tx1"/>
                          </a:solidFill>
                          <a:latin typeface="+mn-lt"/>
                          <a:cs typeface="Arial" panose="020B0604020202020204" pitchFamily="34" charset="0"/>
                        </a:rPr>
                        <a:t>No. at risk</a:t>
                      </a:r>
                    </a:p>
                  </a:txBody>
                  <a:tcPr marL="0" marR="0" marT="0" marB="0">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90000"/>
                        </a:lnSpc>
                      </a:pPr>
                      <a:endParaRPr lang="en-GB" sz="1300" kern="1200" dirty="0">
                        <a:solidFill>
                          <a:schemeClr val="tx1"/>
                        </a:solidFill>
                        <a:latin typeface="+mn-lt"/>
                        <a:ea typeface="MS PGothic" panose="020B0600070205080204" pitchFamily="34" charset="-128"/>
                        <a:cs typeface="Arial" panose="020B0604020202020204" pitchFamily="34" charset="0"/>
                      </a:endParaRP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90000"/>
                        </a:lnSpc>
                      </a:pPr>
                      <a:endParaRPr lang="en-GB" sz="1300" kern="1200" dirty="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90000"/>
                        </a:lnSpc>
                      </a:pPr>
                      <a:endParaRPr lang="en-GB" sz="1300" kern="1200" dirty="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90000"/>
                        </a:lnSpc>
                      </a:pPr>
                      <a:endParaRPr lang="en-GB" sz="1300" kern="1200" dirty="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90000"/>
                        </a:lnSpc>
                      </a:pPr>
                      <a:endParaRPr lang="en-GB" sz="1300" kern="1200" dirty="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90000"/>
                        </a:lnSpc>
                      </a:pPr>
                      <a:endParaRPr lang="en-GB" sz="1300" kern="1200" dirty="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90000"/>
                        </a:lnSpc>
                      </a:pPr>
                      <a:endParaRPr lang="en-GB" sz="1300" kern="1200" dirty="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90000"/>
                        </a:lnSpc>
                      </a:pPr>
                      <a:endParaRPr lang="en-GB" sz="1300" kern="1200" dirty="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90000"/>
                        </a:lnSpc>
                      </a:pPr>
                      <a:endParaRPr lang="en-GB" sz="1300" kern="1200" dirty="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90000"/>
                        </a:lnSpc>
                      </a:pPr>
                      <a:endParaRPr lang="en-GB" sz="1300" kern="1200" dirty="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90000"/>
                        </a:lnSpc>
                      </a:pPr>
                      <a:endParaRPr lang="en-GB" sz="1300" kern="1200" dirty="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90000"/>
                        </a:lnSpc>
                      </a:pPr>
                      <a:endParaRPr lang="en-GB" sz="1300" kern="1200" dirty="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90000"/>
                        </a:lnSpc>
                      </a:pPr>
                      <a:endParaRPr lang="en-GB" sz="1300" kern="1200" dirty="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90000"/>
                        </a:lnSpc>
                      </a:pPr>
                      <a:endParaRPr lang="en-GB" sz="1300" kern="1200" dirty="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90000"/>
                        </a:lnSpc>
                      </a:pPr>
                      <a:endParaRPr lang="en-GB" sz="1300" kern="1200" dirty="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90000"/>
                        </a:lnSpc>
                      </a:pPr>
                      <a:endParaRPr lang="en-GB" sz="1300" kern="1200" dirty="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90000"/>
                        </a:lnSpc>
                      </a:pPr>
                      <a:endParaRPr lang="en-GB" sz="1300" kern="1200" dirty="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lnSpc>
                          <a:spcPct val="90000"/>
                        </a:lnSpc>
                      </a:pPr>
                      <a:endParaRPr lang="en-GB" sz="1300" kern="1200" dirty="0">
                        <a:solidFill>
                          <a:srgbClr val="00A77C"/>
                        </a:solidFill>
                        <a:latin typeface="+mn-lt"/>
                        <a:ea typeface="MS PGothic" panose="020B0600070205080204" pitchFamily="34" charset="-128"/>
                        <a:cs typeface="Arial" panose="020B0604020202020204" pitchFamily="34" charset="0"/>
                      </a:endParaRPr>
                    </a:p>
                  </a:txBody>
                  <a:tcPr marL="0" marR="0" marT="0" marB="0">
                    <a:lnL>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97976022"/>
                  </a:ext>
                </a:extLst>
              </a:tr>
              <a:tr h="203200">
                <a:tc>
                  <a:txBody>
                    <a:bodyPr/>
                    <a:lstStyle/>
                    <a:p>
                      <a:pPr algn="r">
                        <a:lnSpc>
                          <a:spcPct val="90000"/>
                        </a:lnSpc>
                      </a:pPr>
                      <a:r>
                        <a:rPr lang="en-GB" sz="1300" b="1" dirty="0">
                          <a:solidFill>
                            <a:srgbClr val="1F3D7B"/>
                          </a:solidFill>
                          <a:latin typeface="+mn-lt"/>
                          <a:cs typeface="Arial" panose="020B0604020202020204" pitchFamily="34" charset="0"/>
                        </a:rPr>
                        <a:t>D+EP</a:t>
                      </a:r>
                    </a:p>
                  </a:txBody>
                  <a:tcPr marL="0" marR="0" marT="0" marB="0" anchor="b">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300" b="0" i="0" u="none" strike="noStrike" dirty="0">
                          <a:solidFill>
                            <a:srgbClr val="1F3D7B"/>
                          </a:solidFill>
                          <a:effectLst/>
                          <a:latin typeface="+mn-lt"/>
                          <a:cs typeface="Arial" panose="020B0604020202020204" pitchFamily="34" charset="0"/>
                        </a:rPr>
                        <a:t>268</a:t>
                      </a:r>
                    </a:p>
                  </a:txBody>
                  <a:tcPr marL="0" marR="0"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300" b="0" i="0" u="none" strike="noStrike" dirty="0">
                          <a:solidFill>
                            <a:srgbClr val="1F3D7B"/>
                          </a:solidFill>
                          <a:effectLst/>
                          <a:latin typeface="+mn-lt"/>
                          <a:cs typeface="Arial" panose="020B0604020202020204" pitchFamily="34" charset="0"/>
                        </a:rPr>
                        <a:t>244</a:t>
                      </a:r>
                    </a:p>
                  </a:txBody>
                  <a:tcPr marL="0" marR="0"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300" b="0" i="0" u="none" strike="noStrike" dirty="0">
                          <a:solidFill>
                            <a:srgbClr val="1F3D7B"/>
                          </a:solidFill>
                          <a:effectLst/>
                          <a:latin typeface="+mn-lt"/>
                          <a:cs typeface="Arial" panose="020B0604020202020204" pitchFamily="34" charset="0"/>
                        </a:rPr>
                        <a:t>214</a:t>
                      </a:r>
                    </a:p>
                  </a:txBody>
                  <a:tcPr marL="0" marR="0"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300" b="0" i="0" u="none" strike="noStrike" dirty="0">
                          <a:solidFill>
                            <a:srgbClr val="1F3D7B"/>
                          </a:solidFill>
                          <a:effectLst/>
                          <a:latin typeface="+mn-lt"/>
                          <a:cs typeface="Arial" panose="020B0604020202020204" pitchFamily="34" charset="0"/>
                        </a:rPr>
                        <a:t>177</a:t>
                      </a:r>
                    </a:p>
                  </a:txBody>
                  <a:tcPr marL="0" marR="0"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300" b="0" i="0" u="none" strike="noStrike" dirty="0">
                          <a:solidFill>
                            <a:srgbClr val="1F3D7B"/>
                          </a:solidFill>
                          <a:effectLst/>
                          <a:latin typeface="+mn-lt"/>
                          <a:cs typeface="Arial" panose="020B0604020202020204" pitchFamily="34" charset="0"/>
                        </a:rPr>
                        <a:t>140</a:t>
                      </a:r>
                    </a:p>
                  </a:txBody>
                  <a:tcPr marL="0" marR="0"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300" b="0" i="0" u="none" strike="noStrike" dirty="0">
                          <a:solidFill>
                            <a:srgbClr val="1F3D7B"/>
                          </a:solidFill>
                          <a:effectLst/>
                          <a:latin typeface="+mn-lt"/>
                          <a:cs typeface="Arial" panose="020B0604020202020204" pitchFamily="34" charset="0"/>
                        </a:rPr>
                        <a:t>109</a:t>
                      </a:r>
                    </a:p>
                  </a:txBody>
                  <a:tcPr marL="0" marR="0"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300" b="0" i="0" u="none" strike="noStrike" dirty="0">
                          <a:solidFill>
                            <a:srgbClr val="1F3D7B"/>
                          </a:solidFill>
                          <a:effectLst/>
                          <a:latin typeface="+mn-lt"/>
                          <a:cs typeface="Arial" panose="020B0604020202020204" pitchFamily="34" charset="0"/>
                        </a:rPr>
                        <a:t>85</a:t>
                      </a:r>
                    </a:p>
                  </a:txBody>
                  <a:tcPr marL="0" marR="0"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300" b="0" i="0" u="none" strike="noStrike" dirty="0">
                          <a:solidFill>
                            <a:srgbClr val="1F3D7B"/>
                          </a:solidFill>
                          <a:effectLst/>
                          <a:latin typeface="+mn-lt"/>
                          <a:cs typeface="Arial" panose="020B0604020202020204" pitchFamily="34" charset="0"/>
                        </a:rPr>
                        <a:t>70</a:t>
                      </a:r>
                    </a:p>
                  </a:txBody>
                  <a:tcPr marL="0" marR="0"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300" b="0" i="0" u="none" strike="noStrike" dirty="0">
                          <a:solidFill>
                            <a:srgbClr val="1F3D7B"/>
                          </a:solidFill>
                          <a:effectLst/>
                          <a:latin typeface="+mn-lt"/>
                          <a:cs typeface="Arial" panose="020B0604020202020204" pitchFamily="34" charset="0"/>
                        </a:rPr>
                        <a:t>60</a:t>
                      </a:r>
                    </a:p>
                  </a:txBody>
                  <a:tcPr marL="0" marR="0"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300" b="0" i="0" u="none" strike="noStrike" dirty="0">
                          <a:solidFill>
                            <a:srgbClr val="1F3D7B"/>
                          </a:solidFill>
                          <a:effectLst/>
                          <a:latin typeface="+mn-lt"/>
                          <a:cs typeface="Arial" panose="020B0604020202020204" pitchFamily="34" charset="0"/>
                        </a:rPr>
                        <a:t>54</a:t>
                      </a:r>
                    </a:p>
                  </a:txBody>
                  <a:tcPr marL="0" marR="0"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300" b="0" i="0" u="none" strike="noStrike" dirty="0">
                          <a:solidFill>
                            <a:srgbClr val="1F3D7B"/>
                          </a:solidFill>
                          <a:effectLst/>
                          <a:latin typeface="+mn-lt"/>
                          <a:cs typeface="Arial" panose="020B0604020202020204" pitchFamily="34" charset="0"/>
                        </a:rPr>
                        <a:t>50</a:t>
                      </a:r>
                    </a:p>
                  </a:txBody>
                  <a:tcPr marL="0" marR="0" marT="0" marB="0" anchor="ctr">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300" b="0" i="0" u="none" strike="noStrike" dirty="0">
                          <a:solidFill>
                            <a:srgbClr val="1F3D7B"/>
                          </a:solidFill>
                          <a:effectLst/>
                          <a:latin typeface="+mn-lt"/>
                          <a:cs typeface="Arial" panose="020B0604020202020204" pitchFamily="34" charset="0"/>
                        </a:rPr>
                        <a:t>46</a:t>
                      </a:r>
                    </a:p>
                  </a:txBody>
                  <a:tcPr marL="0" marR="0" marT="0" marB="0" anchor="ctr">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300" b="0" i="0" u="none" strike="noStrike" dirty="0">
                          <a:solidFill>
                            <a:srgbClr val="1F3D7B"/>
                          </a:solidFill>
                          <a:effectLst/>
                          <a:latin typeface="+mn-lt"/>
                          <a:cs typeface="Arial" panose="020B0604020202020204" pitchFamily="34" charset="0"/>
                        </a:rPr>
                        <a:t>39</a:t>
                      </a:r>
                    </a:p>
                  </a:txBody>
                  <a:tcPr marL="0" marR="0" marT="0" marB="0" anchor="ctr">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300" b="0" i="0" u="none" strike="noStrike" dirty="0">
                          <a:solidFill>
                            <a:srgbClr val="1F3D7B"/>
                          </a:solidFill>
                          <a:effectLst/>
                          <a:latin typeface="+mn-lt"/>
                          <a:cs typeface="Arial" panose="020B0604020202020204" pitchFamily="34" charset="0"/>
                        </a:rPr>
                        <a:t>25</a:t>
                      </a:r>
                    </a:p>
                  </a:txBody>
                  <a:tcPr marL="0" marR="0" marT="0" marB="0" anchor="ctr">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300" b="0" i="0" u="none" strike="noStrike" dirty="0">
                          <a:solidFill>
                            <a:srgbClr val="1F3D7B"/>
                          </a:solidFill>
                          <a:effectLst/>
                          <a:latin typeface="+mn-lt"/>
                          <a:cs typeface="Arial" panose="020B0604020202020204" pitchFamily="34" charset="0"/>
                        </a:rPr>
                        <a:t>13</a:t>
                      </a:r>
                    </a:p>
                  </a:txBody>
                  <a:tcPr marL="0" marR="0" marT="0" marB="0" anchor="ctr">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300" b="0" i="0" u="none" strike="noStrike" dirty="0">
                          <a:solidFill>
                            <a:srgbClr val="1F3D7B"/>
                          </a:solidFill>
                          <a:effectLst/>
                          <a:latin typeface="+mn-lt"/>
                          <a:cs typeface="Arial" panose="020B0604020202020204" pitchFamily="34" charset="0"/>
                        </a:rPr>
                        <a:t>3</a:t>
                      </a:r>
                    </a:p>
                  </a:txBody>
                  <a:tcPr marL="0" marR="0" marT="0" marB="0" anchor="ctr">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300" b="0" i="0" u="none" strike="noStrike" dirty="0">
                          <a:solidFill>
                            <a:srgbClr val="1F3D7B"/>
                          </a:solidFill>
                          <a:effectLst/>
                          <a:latin typeface="+mn-lt"/>
                          <a:cs typeface="Arial" panose="020B0604020202020204" pitchFamily="34" charset="0"/>
                        </a:rPr>
                        <a:t>0</a:t>
                      </a:r>
                    </a:p>
                  </a:txBody>
                  <a:tcPr marL="0" marR="0" marT="0" marB="0" anchor="ctr">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r>
                        <a:rPr lang="en-GB" sz="1300" b="0" i="0" u="none" strike="noStrike" dirty="0">
                          <a:solidFill>
                            <a:srgbClr val="1F3D7B"/>
                          </a:solidFill>
                          <a:effectLst/>
                          <a:latin typeface="+mn-lt"/>
                          <a:cs typeface="Arial" panose="020B0604020202020204" pitchFamily="34" charset="0"/>
                        </a:rPr>
                        <a:t>0</a:t>
                      </a:r>
                    </a:p>
                  </a:txBody>
                  <a:tcPr marL="0" marR="0" marT="0" marB="0" anchor="ctr">
                    <a:lnL>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154883284"/>
                  </a:ext>
                </a:extLst>
              </a:tr>
              <a:tr h="182880">
                <a:tc>
                  <a:txBody>
                    <a:bodyPr/>
                    <a:lstStyle/>
                    <a:p>
                      <a:pPr algn="r">
                        <a:lnSpc>
                          <a:spcPct val="90000"/>
                        </a:lnSpc>
                      </a:pPr>
                      <a:r>
                        <a:rPr lang="en-US" altLang="en-US" sz="1300" b="1" dirty="0">
                          <a:solidFill>
                            <a:srgbClr val="C41F3E"/>
                          </a:solidFill>
                          <a:latin typeface="+mn-lt"/>
                          <a:cs typeface="Arial" panose="020B0604020202020204" pitchFamily="34" charset="0"/>
                        </a:rPr>
                        <a:t>EP</a:t>
                      </a:r>
                      <a:endParaRPr lang="en-GB" sz="1300" dirty="0">
                        <a:solidFill>
                          <a:srgbClr val="C41F3E"/>
                        </a:solidFill>
                        <a:latin typeface="+mn-lt"/>
                        <a:cs typeface="Arial" panose="020B0604020202020204" pitchFamily="34" charset="0"/>
                      </a:endParaRPr>
                    </a:p>
                  </a:txBody>
                  <a:tcPr marL="0" marR="0" marT="0" marB="0">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r>
                        <a:rPr lang="en-GB" sz="1300" b="0" i="0" u="none" strike="noStrike" dirty="0">
                          <a:solidFill>
                            <a:srgbClr val="C41F3E"/>
                          </a:solidFill>
                          <a:effectLst/>
                          <a:latin typeface="+mn-lt"/>
                          <a:cs typeface="Arial" panose="020B0604020202020204" pitchFamily="34" charset="0"/>
                        </a:rPr>
                        <a:t>269</a:t>
                      </a:r>
                    </a:p>
                  </a:txBody>
                  <a:tcPr marL="0" marR="0" marT="0" marB="0" anchor="b">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r>
                        <a:rPr lang="en-GB" sz="1300" b="0" i="0" u="none" strike="noStrike" dirty="0">
                          <a:solidFill>
                            <a:srgbClr val="C41F3E"/>
                          </a:solidFill>
                          <a:effectLst/>
                          <a:latin typeface="+mn-lt"/>
                          <a:cs typeface="Arial" panose="020B0604020202020204" pitchFamily="34" charset="0"/>
                        </a:rPr>
                        <a:t>243</a:t>
                      </a:r>
                    </a:p>
                  </a:txBody>
                  <a:tcPr marL="0" marR="0" marT="0" marB="0" anchor="b">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r>
                        <a:rPr lang="en-GB" sz="1300" b="0" i="0" u="none" strike="noStrike" dirty="0">
                          <a:solidFill>
                            <a:srgbClr val="C41F3E"/>
                          </a:solidFill>
                          <a:effectLst/>
                          <a:latin typeface="+mn-lt"/>
                          <a:cs typeface="Arial" panose="020B0604020202020204" pitchFamily="34" charset="0"/>
                        </a:rPr>
                        <a:t>212</a:t>
                      </a:r>
                    </a:p>
                  </a:txBody>
                  <a:tcPr marL="0" marR="0" marT="0" marB="0" anchor="b">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r>
                        <a:rPr lang="en-GB" sz="1300" b="0" i="0" u="none" strike="noStrike" dirty="0">
                          <a:solidFill>
                            <a:srgbClr val="C41F3E"/>
                          </a:solidFill>
                          <a:effectLst/>
                          <a:latin typeface="+mn-lt"/>
                          <a:cs typeface="Arial" panose="020B0604020202020204" pitchFamily="34" charset="0"/>
                        </a:rPr>
                        <a:t>156</a:t>
                      </a:r>
                    </a:p>
                  </a:txBody>
                  <a:tcPr marL="0" marR="0" marT="0" marB="0" anchor="b">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r>
                        <a:rPr lang="en-GB" sz="1300" b="0" i="0" u="none" strike="noStrike" dirty="0">
                          <a:solidFill>
                            <a:srgbClr val="C41F3E"/>
                          </a:solidFill>
                          <a:effectLst/>
                          <a:latin typeface="+mn-lt"/>
                          <a:cs typeface="Arial" panose="020B0604020202020204" pitchFamily="34" charset="0"/>
                        </a:rPr>
                        <a:t>104</a:t>
                      </a:r>
                    </a:p>
                  </a:txBody>
                  <a:tcPr marL="0" marR="0" marT="0" marB="0" anchor="b">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r>
                        <a:rPr lang="en-GB" sz="1300" b="0" i="0" u="none" strike="noStrike" dirty="0">
                          <a:solidFill>
                            <a:srgbClr val="C41F3E"/>
                          </a:solidFill>
                          <a:effectLst/>
                          <a:latin typeface="+mn-lt"/>
                          <a:cs typeface="Arial" panose="020B0604020202020204" pitchFamily="34" charset="0"/>
                        </a:rPr>
                        <a:t> 82</a:t>
                      </a:r>
                    </a:p>
                  </a:txBody>
                  <a:tcPr marL="0" marR="0" marT="0" marB="0" anchor="b">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r>
                        <a:rPr lang="en-GB" sz="1300" b="0" i="0" u="none" strike="noStrike" dirty="0">
                          <a:solidFill>
                            <a:srgbClr val="C41F3E"/>
                          </a:solidFill>
                          <a:effectLst/>
                          <a:latin typeface="+mn-lt"/>
                          <a:cs typeface="Arial" panose="020B0604020202020204" pitchFamily="34" charset="0"/>
                        </a:rPr>
                        <a:t>64</a:t>
                      </a:r>
                    </a:p>
                  </a:txBody>
                  <a:tcPr marL="0" marR="0" marT="0" marB="0" anchor="b">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r>
                        <a:rPr lang="en-GB" sz="1300" b="0" i="0" u="none" strike="noStrike" dirty="0">
                          <a:solidFill>
                            <a:srgbClr val="C41F3E"/>
                          </a:solidFill>
                          <a:effectLst/>
                          <a:latin typeface="+mn-lt"/>
                          <a:cs typeface="Arial" panose="020B0604020202020204" pitchFamily="34" charset="0"/>
                        </a:rPr>
                        <a:t>51</a:t>
                      </a:r>
                    </a:p>
                  </a:txBody>
                  <a:tcPr marL="0" marR="0" marT="0" marB="0" anchor="b">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r>
                        <a:rPr lang="en-GB" sz="1300" b="0" i="0" u="none" strike="noStrike" dirty="0">
                          <a:solidFill>
                            <a:srgbClr val="C41F3E"/>
                          </a:solidFill>
                          <a:effectLst/>
                          <a:latin typeface="+mn-lt"/>
                          <a:cs typeface="Arial" panose="020B0604020202020204" pitchFamily="34" charset="0"/>
                        </a:rPr>
                        <a:t>36</a:t>
                      </a:r>
                    </a:p>
                  </a:txBody>
                  <a:tcPr marL="0" marR="0" marT="0" marB="0" anchor="b">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r>
                        <a:rPr lang="en-GB" sz="1300" b="0" i="0" u="none" strike="noStrike" dirty="0">
                          <a:solidFill>
                            <a:srgbClr val="C41F3E"/>
                          </a:solidFill>
                          <a:effectLst/>
                          <a:latin typeface="+mn-lt"/>
                          <a:cs typeface="Arial" panose="020B0604020202020204" pitchFamily="34" charset="0"/>
                        </a:rPr>
                        <a:t>24</a:t>
                      </a:r>
                    </a:p>
                  </a:txBody>
                  <a:tcPr marL="0" marR="0" marT="0" marB="0" anchor="b">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r>
                        <a:rPr lang="en-GB" sz="1300" b="0" i="0" u="none" strike="noStrike" dirty="0">
                          <a:solidFill>
                            <a:srgbClr val="C41F3E"/>
                          </a:solidFill>
                          <a:effectLst/>
                          <a:latin typeface="+mn-lt"/>
                          <a:cs typeface="Arial" panose="020B0604020202020204" pitchFamily="34" charset="0"/>
                        </a:rPr>
                        <a:t>19</a:t>
                      </a:r>
                    </a:p>
                  </a:txBody>
                  <a:tcPr marL="0" marR="0" marT="0" marB="0" anchor="b">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r>
                        <a:rPr lang="en-GB" sz="1300" b="0" i="0" u="none" strike="noStrike" dirty="0">
                          <a:solidFill>
                            <a:srgbClr val="C41F3E"/>
                          </a:solidFill>
                          <a:effectLst/>
                          <a:latin typeface="+mn-lt"/>
                          <a:cs typeface="Arial" panose="020B0604020202020204" pitchFamily="34" charset="0"/>
                        </a:rPr>
                        <a:t>17</a:t>
                      </a:r>
                    </a:p>
                  </a:txBody>
                  <a:tcPr marL="0" marR="0" marT="0" marB="0" anchor="b">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r>
                        <a:rPr lang="en-GB" sz="1300" b="0" i="0" u="none" strike="noStrike" dirty="0">
                          <a:solidFill>
                            <a:srgbClr val="C41F3E"/>
                          </a:solidFill>
                          <a:effectLst/>
                          <a:latin typeface="+mn-lt"/>
                          <a:cs typeface="Arial" panose="020B0604020202020204" pitchFamily="34" charset="0"/>
                        </a:rPr>
                        <a:t>13</a:t>
                      </a:r>
                    </a:p>
                  </a:txBody>
                  <a:tcPr marL="0" marR="0" marT="0" marB="0" anchor="b">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r>
                        <a:rPr lang="en-GB" sz="1300" b="0" i="0" u="none" strike="noStrike" dirty="0">
                          <a:solidFill>
                            <a:srgbClr val="C41F3E"/>
                          </a:solidFill>
                          <a:effectLst/>
                          <a:latin typeface="+mn-lt"/>
                          <a:cs typeface="Arial" panose="020B0604020202020204" pitchFamily="34" charset="0"/>
                        </a:rPr>
                        <a:t>10</a:t>
                      </a:r>
                    </a:p>
                  </a:txBody>
                  <a:tcPr marL="0" marR="0" marT="0" marB="0" anchor="b">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r>
                        <a:rPr lang="en-GB" sz="1300" b="0" i="0" u="none" strike="noStrike" dirty="0">
                          <a:solidFill>
                            <a:srgbClr val="C41F3E"/>
                          </a:solidFill>
                          <a:effectLst/>
                          <a:latin typeface="+mn-lt"/>
                          <a:cs typeface="Arial" panose="020B0604020202020204" pitchFamily="34" charset="0"/>
                        </a:rPr>
                        <a:t>3</a:t>
                      </a:r>
                    </a:p>
                  </a:txBody>
                  <a:tcPr marL="0" marR="0" marT="0" marB="0" anchor="b">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r>
                        <a:rPr lang="en-GB" sz="1300" b="0" i="0" u="none" strike="noStrike" dirty="0">
                          <a:solidFill>
                            <a:srgbClr val="C41F3E"/>
                          </a:solidFill>
                          <a:effectLst/>
                          <a:latin typeface="+mn-lt"/>
                          <a:cs typeface="Arial" panose="020B0604020202020204" pitchFamily="34" charset="0"/>
                        </a:rPr>
                        <a:t>0</a:t>
                      </a:r>
                    </a:p>
                  </a:txBody>
                  <a:tcPr marL="0" marR="0" marT="0" marB="0" anchor="b">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r>
                        <a:rPr lang="en-GB" sz="1300" b="0" i="0" u="none" strike="noStrike" dirty="0">
                          <a:solidFill>
                            <a:srgbClr val="C41F3E"/>
                          </a:solidFill>
                          <a:effectLst/>
                          <a:latin typeface="+mn-lt"/>
                          <a:cs typeface="Arial" panose="020B0604020202020204" pitchFamily="34" charset="0"/>
                        </a:rPr>
                        <a:t>0</a:t>
                      </a:r>
                    </a:p>
                  </a:txBody>
                  <a:tcPr marL="0" marR="0" marT="0" marB="0" anchor="b">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r>
                        <a:rPr lang="en-GB" sz="1300" b="0" i="0" u="none" strike="noStrike" dirty="0">
                          <a:solidFill>
                            <a:srgbClr val="C41F3E"/>
                          </a:solidFill>
                          <a:effectLst/>
                          <a:latin typeface="+mn-lt"/>
                          <a:cs typeface="Arial" panose="020B0604020202020204" pitchFamily="34" charset="0"/>
                        </a:rPr>
                        <a:t>0</a:t>
                      </a:r>
                    </a:p>
                  </a:txBody>
                  <a:tcPr marL="0" marR="0" marT="0" marB="0" anchor="b">
                    <a:lnL>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765947"/>
                  </a:ext>
                </a:extLst>
              </a:tr>
              <a:tr h="182880">
                <a:tc>
                  <a:txBody>
                    <a:bodyPr/>
                    <a:lstStyle/>
                    <a:p>
                      <a:pPr algn="r">
                        <a:lnSpc>
                          <a:spcPct val="90000"/>
                        </a:lnSpc>
                      </a:pPr>
                      <a:endParaRPr lang="en-GB" sz="1300" dirty="0">
                        <a:solidFill>
                          <a:srgbClr val="C41F3E"/>
                        </a:solidFill>
                        <a:latin typeface="+mn-lt"/>
                        <a:cs typeface="Arial" panose="020B0604020202020204" pitchFamily="34" charset="0"/>
                      </a:endParaRPr>
                    </a:p>
                  </a:txBody>
                  <a:tcPr marL="0" marR="0" marT="0" marB="0">
                    <a:lnL w="12700" cmpd="sng">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endParaRPr lang="en-GB" sz="1300" b="0" i="0" u="none" strike="noStrike" dirty="0">
                        <a:solidFill>
                          <a:srgbClr val="C41F3E"/>
                        </a:solidFill>
                        <a:effectLst/>
                        <a:latin typeface="+mn-lt"/>
                        <a:cs typeface="Arial" panose="020B060402020202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endParaRPr lang="en-GB" sz="1300" b="0" i="0" u="none" strike="noStrike" dirty="0">
                        <a:solidFill>
                          <a:srgbClr val="C41F3E"/>
                        </a:solidFill>
                        <a:effectLst/>
                        <a:latin typeface="+mn-lt"/>
                        <a:cs typeface="Arial" panose="020B060402020202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endParaRPr lang="en-GB" sz="1300" b="0" i="0" u="none" strike="noStrike" dirty="0">
                        <a:solidFill>
                          <a:srgbClr val="C41F3E"/>
                        </a:solidFill>
                        <a:effectLst/>
                        <a:latin typeface="+mn-lt"/>
                        <a:cs typeface="Arial" panose="020B060402020202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endParaRPr lang="en-GB" sz="1300" b="0" i="0" u="none" strike="noStrike" dirty="0">
                        <a:solidFill>
                          <a:srgbClr val="C41F3E"/>
                        </a:solidFill>
                        <a:effectLst/>
                        <a:latin typeface="+mn-lt"/>
                        <a:cs typeface="Arial" panose="020B060402020202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endParaRPr lang="en-GB" sz="1300" b="0" i="0" u="none" strike="noStrike" dirty="0">
                        <a:solidFill>
                          <a:srgbClr val="C41F3E"/>
                        </a:solidFill>
                        <a:effectLst/>
                        <a:latin typeface="+mn-lt"/>
                        <a:cs typeface="Arial" panose="020B060402020202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endParaRPr lang="en-GB" sz="1300" b="0" i="0" u="none" strike="noStrike" dirty="0">
                        <a:solidFill>
                          <a:srgbClr val="C41F3E"/>
                        </a:solidFill>
                        <a:effectLst/>
                        <a:latin typeface="+mn-lt"/>
                        <a:cs typeface="Arial" panose="020B060402020202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endParaRPr lang="en-GB" sz="1300" b="0" i="0" u="none" strike="noStrike" dirty="0">
                        <a:solidFill>
                          <a:srgbClr val="C41F3E"/>
                        </a:solidFill>
                        <a:effectLst/>
                        <a:latin typeface="+mn-lt"/>
                        <a:cs typeface="Arial" panose="020B060402020202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endParaRPr lang="en-GB" sz="1300" b="0" i="0" u="none" strike="noStrike" dirty="0">
                        <a:solidFill>
                          <a:srgbClr val="C41F3E"/>
                        </a:solidFill>
                        <a:effectLst/>
                        <a:latin typeface="+mn-lt"/>
                        <a:cs typeface="Arial" panose="020B060402020202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endParaRPr lang="en-GB" sz="1300" b="0" i="0" u="none" strike="noStrike" dirty="0">
                        <a:solidFill>
                          <a:srgbClr val="C41F3E"/>
                        </a:solidFill>
                        <a:effectLst/>
                        <a:latin typeface="+mn-lt"/>
                        <a:cs typeface="Arial" panose="020B060402020202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endParaRPr lang="en-GB" sz="1300" b="0" i="0" u="none" strike="noStrike" dirty="0">
                        <a:solidFill>
                          <a:srgbClr val="C41F3E"/>
                        </a:solidFill>
                        <a:effectLst/>
                        <a:latin typeface="+mn-lt"/>
                        <a:cs typeface="Arial" panose="020B060402020202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endParaRPr lang="en-GB" sz="1300" b="0" i="0" u="none" strike="noStrike" dirty="0">
                        <a:solidFill>
                          <a:srgbClr val="C41F3E"/>
                        </a:solidFill>
                        <a:effectLst/>
                        <a:latin typeface="+mn-lt"/>
                        <a:cs typeface="Arial" panose="020B0604020202020204" pitchFamily="34" charset="0"/>
                      </a:endParaRPr>
                    </a:p>
                  </a:txBody>
                  <a:tcPr marL="0" marR="0" marT="0" marB="0" anchor="b">
                    <a:lnL>
                      <a:noFill/>
                    </a:lnL>
                    <a:lnR>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endParaRPr lang="en-GB" sz="1300" b="0" i="0" u="none" strike="noStrike" dirty="0">
                        <a:solidFill>
                          <a:srgbClr val="C41F3E"/>
                        </a:solidFill>
                        <a:effectLst/>
                        <a:latin typeface="+mn-lt"/>
                        <a:cs typeface="Arial" panose="020B0604020202020204" pitchFamily="34" charset="0"/>
                      </a:endParaRPr>
                    </a:p>
                  </a:txBody>
                  <a:tcPr marL="0" marR="0" marT="0" marB="0" anchor="b">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endParaRPr lang="en-GB" sz="1300" b="0" i="0" u="none" strike="noStrike" dirty="0">
                        <a:solidFill>
                          <a:srgbClr val="C41F3E"/>
                        </a:solidFill>
                        <a:effectLst/>
                        <a:latin typeface="+mn-lt"/>
                        <a:cs typeface="Arial" panose="020B0604020202020204" pitchFamily="34" charset="0"/>
                      </a:endParaRPr>
                    </a:p>
                  </a:txBody>
                  <a:tcPr marL="0" marR="0" marT="0" marB="0" anchor="b">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endParaRPr lang="en-GB" sz="1300" b="0" i="0" u="none" strike="noStrike" dirty="0">
                        <a:solidFill>
                          <a:srgbClr val="C41F3E"/>
                        </a:solidFill>
                        <a:effectLst/>
                        <a:latin typeface="+mn-lt"/>
                        <a:cs typeface="Arial" panose="020B0604020202020204" pitchFamily="34" charset="0"/>
                      </a:endParaRPr>
                    </a:p>
                  </a:txBody>
                  <a:tcPr marL="0" marR="0" marT="0" marB="0" anchor="b">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endParaRPr lang="en-GB" sz="1300" b="0" i="0" u="none" strike="noStrike" dirty="0">
                        <a:solidFill>
                          <a:srgbClr val="C41F3E"/>
                        </a:solidFill>
                        <a:effectLst/>
                        <a:latin typeface="+mn-lt"/>
                        <a:cs typeface="Arial" panose="020B0604020202020204" pitchFamily="34" charset="0"/>
                      </a:endParaRPr>
                    </a:p>
                  </a:txBody>
                  <a:tcPr marL="0" marR="0" marT="0" marB="0" anchor="b">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endParaRPr lang="en-GB" sz="1300" b="0" i="0" u="none" strike="noStrike" dirty="0">
                        <a:solidFill>
                          <a:srgbClr val="C41F3E"/>
                        </a:solidFill>
                        <a:effectLst/>
                        <a:latin typeface="+mn-lt"/>
                        <a:cs typeface="Arial" panose="020B0604020202020204" pitchFamily="34" charset="0"/>
                      </a:endParaRPr>
                    </a:p>
                  </a:txBody>
                  <a:tcPr marL="0" marR="0" marT="0" marB="0" anchor="b">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endParaRPr lang="en-GB" sz="1300" b="0" i="0" u="none" strike="noStrike" dirty="0">
                        <a:solidFill>
                          <a:srgbClr val="C41F3E"/>
                        </a:solidFill>
                        <a:effectLst/>
                        <a:latin typeface="+mn-lt"/>
                        <a:cs typeface="Arial" panose="020B0604020202020204" pitchFamily="34" charset="0"/>
                      </a:endParaRPr>
                    </a:p>
                  </a:txBody>
                  <a:tcPr marL="0" marR="0" marT="0" marB="0" anchor="b">
                    <a:lnL>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fontAlgn="b">
                        <a:lnSpc>
                          <a:spcPct val="90000"/>
                        </a:lnSpc>
                      </a:pPr>
                      <a:endParaRPr lang="en-GB" sz="1300" b="0" i="0" u="none" strike="noStrike" dirty="0">
                        <a:solidFill>
                          <a:srgbClr val="C41F3E"/>
                        </a:solidFill>
                        <a:effectLst/>
                        <a:latin typeface="+mn-lt"/>
                        <a:cs typeface="Arial" panose="020B0604020202020204" pitchFamily="34" charset="0"/>
                      </a:endParaRPr>
                    </a:p>
                  </a:txBody>
                  <a:tcPr marL="0" marR="0" marT="0" marB="0" anchor="b">
                    <a:lnL>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60849871"/>
                  </a:ext>
                </a:extLst>
              </a:tr>
            </a:tbl>
          </a:graphicData>
        </a:graphic>
      </p:graphicFrame>
      <p:grpSp>
        <p:nvGrpSpPr>
          <p:cNvPr id="265" name="Graphic 4">
            <a:extLst>
              <a:ext uri="{FF2B5EF4-FFF2-40B4-BE49-F238E27FC236}">
                <a16:creationId xmlns:a16="http://schemas.microsoft.com/office/drawing/2014/main" id="{6C27CE9B-3F87-4515-AA22-A93F9AE6049D}"/>
              </a:ext>
            </a:extLst>
          </p:cNvPr>
          <p:cNvGrpSpPr/>
          <p:nvPr/>
        </p:nvGrpSpPr>
        <p:grpSpPr>
          <a:xfrm>
            <a:off x="-105180" y="6127"/>
            <a:ext cx="11262181" cy="4863760"/>
            <a:chOff x="-11317" y="0"/>
            <a:chExt cx="7975862" cy="3647820"/>
          </a:xfrm>
          <a:noFill/>
        </p:grpSpPr>
        <p:sp>
          <p:nvSpPr>
            <p:cNvPr id="564" name="Freeform 12">
              <a:extLst>
                <a:ext uri="{FF2B5EF4-FFF2-40B4-BE49-F238E27FC236}">
                  <a16:creationId xmlns:a16="http://schemas.microsoft.com/office/drawing/2014/main" id="{B7742CCF-988F-4834-BA53-BB1FC5AD45F4}"/>
                </a:ext>
              </a:extLst>
            </p:cNvPr>
            <p:cNvSpPr/>
            <p:nvPr/>
          </p:nvSpPr>
          <p:spPr>
            <a:xfrm>
              <a:off x="1154882" y="3562858"/>
              <a:ext cx="6796931" cy="12700"/>
            </a:xfrm>
            <a:custGeom>
              <a:avLst/>
              <a:gdLst>
                <a:gd name="connsiteX0" fmla="*/ 0 w 6796931"/>
                <a:gd name="connsiteY0" fmla="*/ 0 h 12700"/>
                <a:gd name="connsiteX1" fmla="*/ 6796932 w 6796931"/>
                <a:gd name="connsiteY1" fmla="*/ 0 h 12700"/>
              </a:gdLst>
              <a:ahLst/>
              <a:cxnLst>
                <a:cxn ang="0">
                  <a:pos x="connsiteX0" y="connsiteY0"/>
                </a:cxn>
                <a:cxn ang="0">
                  <a:pos x="connsiteX1" y="connsiteY1"/>
                </a:cxn>
              </a:cxnLst>
              <a:rect l="l" t="t" r="r" b="b"/>
              <a:pathLst>
                <a:path w="6796931" h="12700">
                  <a:moveTo>
                    <a:pt x="0" y="0"/>
                  </a:moveTo>
                  <a:lnTo>
                    <a:pt x="6796932" y="0"/>
                  </a:lnTo>
                </a:path>
              </a:pathLst>
            </a:custGeom>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65" name="Freeform 13">
              <a:extLst>
                <a:ext uri="{FF2B5EF4-FFF2-40B4-BE49-F238E27FC236}">
                  <a16:creationId xmlns:a16="http://schemas.microsoft.com/office/drawing/2014/main" id="{03CBCD91-93B3-48FF-883A-043C4E367CEF}"/>
                </a:ext>
              </a:extLst>
            </p:cNvPr>
            <p:cNvSpPr/>
            <p:nvPr/>
          </p:nvSpPr>
          <p:spPr>
            <a:xfrm>
              <a:off x="1154882" y="3562858"/>
              <a:ext cx="12731" cy="84962"/>
            </a:xfrm>
            <a:custGeom>
              <a:avLst/>
              <a:gdLst>
                <a:gd name="connsiteX0" fmla="*/ 0 w 12731"/>
                <a:gd name="connsiteY0" fmla="*/ 0 h 84962"/>
                <a:gd name="connsiteX1" fmla="*/ 0 w 12731"/>
                <a:gd name="connsiteY1" fmla="*/ 84963 h 84962"/>
              </a:gdLst>
              <a:ahLst/>
              <a:cxnLst>
                <a:cxn ang="0">
                  <a:pos x="connsiteX0" y="connsiteY0"/>
                </a:cxn>
                <a:cxn ang="0">
                  <a:pos x="connsiteX1" y="connsiteY1"/>
                </a:cxn>
              </a:cxnLst>
              <a:rect l="l" t="t" r="r" b="b"/>
              <a:pathLst>
                <a:path w="12731" h="84962">
                  <a:moveTo>
                    <a:pt x="0" y="0"/>
                  </a:moveTo>
                  <a:lnTo>
                    <a:pt x="0" y="84963"/>
                  </a:lnTo>
                </a:path>
              </a:pathLst>
            </a:custGeom>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66" name="Freeform 14">
              <a:extLst>
                <a:ext uri="{FF2B5EF4-FFF2-40B4-BE49-F238E27FC236}">
                  <a16:creationId xmlns:a16="http://schemas.microsoft.com/office/drawing/2014/main" id="{270BD164-1120-407E-8059-A5161BD09DEA}"/>
                </a:ext>
              </a:extLst>
            </p:cNvPr>
            <p:cNvSpPr/>
            <p:nvPr/>
          </p:nvSpPr>
          <p:spPr>
            <a:xfrm>
              <a:off x="1554776" y="3562858"/>
              <a:ext cx="12731" cy="84962"/>
            </a:xfrm>
            <a:custGeom>
              <a:avLst/>
              <a:gdLst>
                <a:gd name="connsiteX0" fmla="*/ 0 w 12731"/>
                <a:gd name="connsiteY0" fmla="*/ 0 h 84962"/>
                <a:gd name="connsiteX1" fmla="*/ 0 w 12731"/>
                <a:gd name="connsiteY1" fmla="*/ 84963 h 84962"/>
              </a:gdLst>
              <a:ahLst/>
              <a:cxnLst>
                <a:cxn ang="0">
                  <a:pos x="connsiteX0" y="connsiteY0"/>
                </a:cxn>
                <a:cxn ang="0">
                  <a:pos x="connsiteX1" y="connsiteY1"/>
                </a:cxn>
              </a:cxnLst>
              <a:rect l="l" t="t" r="r" b="b"/>
              <a:pathLst>
                <a:path w="12731" h="84962">
                  <a:moveTo>
                    <a:pt x="0" y="0"/>
                  </a:moveTo>
                  <a:lnTo>
                    <a:pt x="0" y="84963"/>
                  </a:lnTo>
                </a:path>
              </a:pathLst>
            </a:custGeom>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67" name="Freeform 15">
              <a:extLst>
                <a:ext uri="{FF2B5EF4-FFF2-40B4-BE49-F238E27FC236}">
                  <a16:creationId xmlns:a16="http://schemas.microsoft.com/office/drawing/2014/main" id="{7C36844A-F0F8-43CC-88A9-FABE95F4D1CB}"/>
                </a:ext>
              </a:extLst>
            </p:cNvPr>
            <p:cNvSpPr/>
            <p:nvPr/>
          </p:nvSpPr>
          <p:spPr>
            <a:xfrm>
              <a:off x="1954544" y="3562858"/>
              <a:ext cx="12731" cy="84962"/>
            </a:xfrm>
            <a:custGeom>
              <a:avLst/>
              <a:gdLst>
                <a:gd name="connsiteX0" fmla="*/ 0 w 12731"/>
                <a:gd name="connsiteY0" fmla="*/ 0 h 84962"/>
                <a:gd name="connsiteX1" fmla="*/ 0 w 12731"/>
                <a:gd name="connsiteY1" fmla="*/ 84963 h 84962"/>
              </a:gdLst>
              <a:ahLst/>
              <a:cxnLst>
                <a:cxn ang="0">
                  <a:pos x="connsiteX0" y="connsiteY0"/>
                </a:cxn>
                <a:cxn ang="0">
                  <a:pos x="connsiteX1" y="connsiteY1"/>
                </a:cxn>
              </a:cxnLst>
              <a:rect l="l" t="t" r="r" b="b"/>
              <a:pathLst>
                <a:path w="12731" h="84962">
                  <a:moveTo>
                    <a:pt x="0" y="0"/>
                  </a:moveTo>
                  <a:lnTo>
                    <a:pt x="0" y="84963"/>
                  </a:lnTo>
                </a:path>
              </a:pathLst>
            </a:custGeom>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68" name="Freeform 21">
              <a:extLst>
                <a:ext uri="{FF2B5EF4-FFF2-40B4-BE49-F238E27FC236}">
                  <a16:creationId xmlns:a16="http://schemas.microsoft.com/office/drawing/2014/main" id="{B998642B-1ADB-4FDA-9590-218DE4A8EBA5}"/>
                </a:ext>
              </a:extLst>
            </p:cNvPr>
            <p:cNvSpPr/>
            <p:nvPr/>
          </p:nvSpPr>
          <p:spPr>
            <a:xfrm>
              <a:off x="2354438" y="3562858"/>
              <a:ext cx="12731" cy="84962"/>
            </a:xfrm>
            <a:custGeom>
              <a:avLst/>
              <a:gdLst>
                <a:gd name="connsiteX0" fmla="*/ 0 w 12731"/>
                <a:gd name="connsiteY0" fmla="*/ 0 h 84962"/>
                <a:gd name="connsiteX1" fmla="*/ 0 w 12731"/>
                <a:gd name="connsiteY1" fmla="*/ 84963 h 84962"/>
              </a:gdLst>
              <a:ahLst/>
              <a:cxnLst>
                <a:cxn ang="0">
                  <a:pos x="connsiteX0" y="connsiteY0"/>
                </a:cxn>
                <a:cxn ang="0">
                  <a:pos x="connsiteX1" y="connsiteY1"/>
                </a:cxn>
              </a:cxnLst>
              <a:rect l="l" t="t" r="r" b="b"/>
              <a:pathLst>
                <a:path w="12731" h="84962">
                  <a:moveTo>
                    <a:pt x="0" y="0"/>
                  </a:moveTo>
                  <a:lnTo>
                    <a:pt x="0" y="84963"/>
                  </a:lnTo>
                </a:path>
              </a:pathLst>
            </a:custGeom>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69" name="Freeform 353">
              <a:extLst>
                <a:ext uri="{FF2B5EF4-FFF2-40B4-BE49-F238E27FC236}">
                  <a16:creationId xmlns:a16="http://schemas.microsoft.com/office/drawing/2014/main" id="{4DE6803D-CA89-4902-9AEA-52F1B803BEF3}"/>
                </a:ext>
              </a:extLst>
            </p:cNvPr>
            <p:cNvSpPr/>
            <p:nvPr/>
          </p:nvSpPr>
          <p:spPr>
            <a:xfrm>
              <a:off x="2754205" y="3562858"/>
              <a:ext cx="12731" cy="84962"/>
            </a:xfrm>
            <a:custGeom>
              <a:avLst/>
              <a:gdLst>
                <a:gd name="connsiteX0" fmla="*/ 0 w 12731"/>
                <a:gd name="connsiteY0" fmla="*/ 0 h 84962"/>
                <a:gd name="connsiteX1" fmla="*/ 0 w 12731"/>
                <a:gd name="connsiteY1" fmla="*/ 84963 h 84962"/>
              </a:gdLst>
              <a:ahLst/>
              <a:cxnLst>
                <a:cxn ang="0">
                  <a:pos x="connsiteX0" y="connsiteY0"/>
                </a:cxn>
                <a:cxn ang="0">
                  <a:pos x="connsiteX1" y="connsiteY1"/>
                </a:cxn>
              </a:cxnLst>
              <a:rect l="l" t="t" r="r" b="b"/>
              <a:pathLst>
                <a:path w="12731" h="84962">
                  <a:moveTo>
                    <a:pt x="0" y="0"/>
                  </a:moveTo>
                  <a:lnTo>
                    <a:pt x="0" y="84963"/>
                  </a:lnTo>
                </a:path>
              </a:pathLst>
            </a:custGeom>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70" name="Freeform 354">
              <a:extLst>
                <a:ext uri="{FF2B5EF4-FFF2-40B4-BE49-F238E27FC236}">
                  <a16:creationId xmlns:a16="http://schemas.microsoft.com/office/drawing/2014/main" id="{43FEA93B-72BB-45FB-B4E7-90B20C4142B1}"/>
                </a:ext>
              </a:extLst>
            </p:cNvPr>
            <p:cNvSpPr/>
            <p:nvPr/>
          </p:nvSpPr>
          <p:spPr>
            <a:xfrm>
              <a:off x="3153972" y="3562858"/>
              <a:ext cx="12731" cy="84962"/>
            </a:xfrm>
            <a:custGeom>
              <a:avLst/>
              <a:gdLst>
                <a:gd name="connsiteX0" fmla="*/ 0 w 12731"/>
                <a:gd name="connsiteY0" fmla="*/ 0 h 84962"/>
                <a:gd name="connsiteX1" fmla="*/ 0 w 12731"/>
                <a:gd name="connsiteY1" fmla="*/ 84963 h 84962"/>
              </a:gdLst>
              <a:ahLst/>
              <a:cxnLst>
                <a:cxn ang="0">
                  <a:pos x="connsiteX0" y="connsiteY0"/>
                </a:cxn>
                <a:cxn ang="0">
                  <a:pos x="connsiteX1" y="connsiteY1"/>
                </a:cxn>
              </a:cxnLst>
              <a:rect l="l" t="t" r="r" b="b"/>
              <a:pathLst>
                <a:path w="12731" h="84962">
                  <a:moveTo>
                    <a:pt x="0" y="0"/>
                  </a:moveTo>
                  <a:lnTo>
                    <a:pt x="0" y="84963"/>
                  </a:lnTo>
                </a:path>
              </a:pathLst>
            </a:custGeom>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71" name="Freeform 355">
              <a:extLst>
                <a:ext uri="{FF2B5EF4-FFF2-40B4-BE49-F238E27FC236}">
                  <a16:creationId xmlns:a16="http://schemas.microsoft.com/office/drawing/2014/main" id="{7DB5C2F4-5E93-4C12-8AEC-2769F7B80E48}"/>
                </a:ext>
              </a:extLst>
            </p:cNvPr>
            <p:cNvSpPr/>
            <p:nvPr/>
          </p:nvSpPr>
          <p:spPr>
            <a:xfrm>
              <a:off x="3553867" y="3562858"/>
              <a:ext cx="12731" cy="84962"/>
            </a:xfrm>
            <a:custGeom>
              <a:avLst/>
              <a:gdLst>
                <a:gd name="connsiteX0" fmla="*/ 0 w 12731"/>
                <a:gd name="connsiteY0" fmla="*/ 0 h 84962"/>
                <a:gd name="connsiteX1" fmla="*/ 0 w 12731"/>
                <a:gd name="connsiteY1" fmla="*/ 84963 h 84962"/>
              </a:gdLst>
              <a:ahLst/>
              <a:cxnLst>
                <a:cxn ang="0">
                  <a:pos x="connsiteX0" y="connsiteY0"/>
                </a:cxn>
                <a:cxn ang="0">
                  <a:pos x="connsiteX1" y="connsiteY1"/>
                </a:cxn>
              </a:cxnLst>
              <a:rect l="l" t="t" r="r" b="b"/>
              <a:pathLst>
                <a:path w="12731" h="84962">
                  <a:moveTo>
                    <a:pt x="0" y="0"/>
                  </a:moveTo>
                  <a:lnTo>
                    <a:pt x="0" y="84963"/>
                  </a:lnTo>
                </a:path>
              </a:pathLst>
            </a:custGeom>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72" name="Freeform 356">
              <a:extLst>
                <a:ext uri="{FF2B5EF4-FFF2-40B4-BE49-F238E27FC236}">
                  <a16:creationId xmlns:a16="http://schemas.microsoft.com/office/drawing/2014/main" id="{297020DF-8932-4A05-AE8B-1EBF6D22770E}"/>
                </a:ext>
              </a:extLst>
            </p:cNvPr>
            <p:cNvSpPr/>
            <p:nvPr/>
          </p:nvSpPr>
          <p:spPr>
            <a:xfrm>
              <a:off x="3953634" y="3562858"/>
              <a:ext cx="12731" cy="84962"/>
            </a:xfrm>
            <a:custGeom>
              <a:avLst/>
              <a:gdLst>
                <a:gd name="connsiteX0" fmla="*/ 0 w 12731"/>
                <a:gd name="connsiteY0" fmla="*/ 0 h 84962"/>
                <a:gd name="connsiteX1" fmla="*/ 0 w 12731"/>
                <a:gd name="connsiteY1" fmla="*/ 84963 h 84962"/>
              </a:gdLst>
              <a:ahLst/>
              <a:cxnLst>
                <a:cxn ang="0">
                  <a:pos x="connsiteX0" y="connsiteY0"/>
                </a:cxn>
                <a:cxn ang="0">
                  <a:pos x="connsiteX1" y="connsiteY1"/>
                </a:cxn>
              </a:cxnLst>
              <a:rect l="l" t="t" r="r" b="b"/>
              <a:pathLst>
                <a:path w="12731" h="84962">
                  <a:moveTo>
                    <a:pt x="0" y="0"/>
                  </a:moveTo>
                  <a:lnTo>
                    <a:pt x="0" y="84963"/>
                  </a:lnTo>
                </a:path>
              </a:pathLst>
            </a:custGeom>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73" name="Freeform 357">
              <a:extLst>
                <a:ext uri="{FF2B5EF4-FFF2-40B4-BE49-F238E27FC236}">
                  <a16:creationId xmlns:a16="http://schemas.microsoft.com/office/drawing/2014/main" id="{43FE8D7E-5ECB-42AE-AFF4-7BFBC55A1F6A}"/>
                </a:ext>
              </a:extLst>
            </p:cNvPr>
            <p:cNvSpPr/>
            <p:nvPr/>
          </p:nvSpPr>
          <p:spPr>
            <a:xfrm>
              <a:off x="4353528" y="3562858"/>
              <a:ext cx="12731" cy="84962"/>
            </a:xfrm>
            <a:custGeom>
              <a:avLst/>
              <a:gdLst>
                <a:gd name="connsiteX0" fmla="*/ 0 w 12731"/>
                <a:gd name="connsiteY0" fmla="*/ 0 h 84962"/>
                <a:gd name="connsiteX1" fmla="*/ 0 w 12731"/>
                <a:gd name="connsiteY1" fmla="*/ 84963 h 84962"/>
              </a:gdLst>
              <a:ahLst/>
              <a:cxnLst>
                <a:cxn ang="0">
                  <a:pos x="connsiteX0" y="connsiteY0"/>
                </a:cxn>
                <a:cxn ang="0">
                  <a:pos x="connsiteX1" y="connsiteY1"/>
                </a:cxn>
              </a:cxnLst>
              <a:rect l="l" t="t" r="r" b="b"/>
              <a:pathLst>
                <a:path w="12731" h="84962">
                  <a:moveTo>
                    <a:pt x="0" y="0"/>
                  </a:moveTo>
                  <a:lnTo>
                    <a:pt x="0" y="84963"/>
                  </a:lnTo>
                </a:path>
              </a:pathLst>
            </a:custGeom>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74" name="Freeform 358">
              <a:extLst>
                <a:ext uri="{FF2B5EF4-FFF2-40B4-BE49-F238E27FC236}">
                  <a16:creationId xmlns:a16="http://schemas.microsoft.com/office/drawing/2014/main" id="{1DA8AFCE-2994-42A2-AECC-0A319492B464}"/>
                </a:ext>
              </a:extLst>
            </p:cNvPr>
            <p:cNvSpPr/>
            <p:nvPr/>
          </p:nvSpPr>
          <p:spPr>
            <a:xfrm>
              <a:off x="4753295" y="3562858"/>
              <a:ext cx="12731" cy="84962"/>
            </a:xfrm>
            <a:custGeom>
              <a:avLst/>
              <a:gdLst>
                <a:gd name="connsiteX0" fmla="*/ 0 w 12731"/>
                <a:gd name="connsiteY0" fmla="*/ 0 h 84962"/>
                <a:gd name="connsiteX1" fmla="*/ 0 w 12731"/>
                <a:gd name="connsiteY1" fmla="*/ 84963 h 84962"/>
              </a:gdLst>
              <a:ahLst/>
              <a:cxnLst>
                <a:cxn ang="0">
                  <a:pos x="connsiteX0" y="connsiteY0"/>
                </a:cxn>
                <a:cxn ang="0">
                  <a:pos x="connsiteX1" y="connsiteY1"/>
                </a:cxn>
              </a:cxnLst>
              <a:rect l="l" t="t" r="r" b="b"/>
              <a:pathLst>
                <a:path w="12731" h="84962">
                  <a:moveTo>
                    <a:pt x="0" y="0"/>
                  </a:moveTo>
                  <a:lnTo>
                    <a:pt x="0" y="84963"/>
                  </a:lnTo>
                </a:path>
              </a:pathLst>
            </a:custGeom>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75" name="Freeform 359">
              <a:extLst>
                <a:ext uri="{FF2B5EF4-FFF2-40B4-BE49-F238E27FC236}">
                  <a16:creationId xmlns:a16="http://schemas.microsoft.com/office/drawing/2014/main" id="{9FEE85D4-819A-4651-87CC-4AAAA6E7E6EE}"/>
                </a:ext>
              </a:extLst>
            </p:cNvPr>
            <p:cNvSpPr/>
            <p:nvPr/>
          </p:nvSpPr>
          <p:spPr>
            <a:xfrm>
              <a:off x="5153062" y="3562858"/>
              <a:ext cx="12731" cy="84962"/>
            </a:xfrm>
            <a:custGeom>
              <a:avLst/>
              <a:gdLst>
                <a:gd name="connsiteX0" fmla="*/ 0 w 12731"/>
                <a:gd name="connsiteY0" fmla="*/ 0 h 84962"/>
                <a:gd name="connsiteX1" fmla="*/ 0 w 12731"/>
                <a:gd name="connsiteY1" fmla="*/ 84963 h 84962"/>
              </a:gdLst>
              <a:ahLst/>
              <a:cxnLst>
                <a:cxn ang="0">
                  <a:pos x="connsiteX0" y="connsiteY0"/>
                </a:cxn>
                <a:cxn ang="0">
                  <a:pos x="connsiteX1" y="connsiteY1"/>
                </a:cxn>
              </a:cxnLst>
              <a:rect l="l" t="t" r="r" b="b"/>
              <a:pathLst>
                <a:path w="12731" h="84962">
                  <a:moveTo>
                    <a:pt x="0" y="0"/>
                  </a:moveTo>
                  <a:lnTo>
                    <a:pt x="0" y="84963"/>
                  </a:lnTo>
                </a:path>
              </a:pathLst>
            </a:custGeom>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76" name="Freeform 360">
              <a:extLst>
                <a:ext uri="{FF2B5EF4-FFF2-40B4-BE49-F238E27FC236}">
                  <a16:creationId xmlns:a16="http://schemas.microsoft.com/office/drawing/2014/main" id="{C3511972-E188-403A-B374-689742F42906}"/>
                </a:ext>
              </a:extLst>
            </p:cNvPr>
            <p:cNvSpPr/>
            <p:nvPr/>
          </p:nvSpPr>
          <p:spPr>
            <a:xfrm>
              <a:off x="5552957" y="3562858"/>
              <a:ext cx="12731" cy="84962"/>
            </a:xfrm>
            <a:custGeom>
              <a:avLst/>
              <a:gdLst>
                <a:gd name="connsiteX0" fmla="*/ 0 w 12731"/>
                <a:gd name="connsiteY0" fmla="*/ 0 h 84962"/>
                <a:gd name="connsiteX1" fmla="*/ 0 w 12731"/>
                <a:gd name="connsiteY1" fmla="*/ 84963 h 84962"/>
              </a:gdLst>
              <a:ahLst/>
              <a:cxnLst>
                <a:cxn ang="0">
                  <a:pos x="connsiteX0" y="connsiteY0"/>
                </a:cxn>
                <a:cxn ang="0">
                  <a:pos x="connsiteX1" y="connsiteY1"/>
                </a:cxn>
              </a:cxnLst>
              <a:rect l="l" t="t" r="r" b="b"/>
              <a:pathLst>
                <a:path w="12731" h="84962">
                  <a:moveTo>
                    <a:pt x="0" y="0"/>
                  </a:moveTo>
                  <a:lnTo>
                    <a:pt x="0" y="84963"/>
                  </a:lnTo>
                </a:path>
              </a:pathLst>
            </a:custGeom>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77" name="Freeform 361">
              <a:extLst>
                <a:ext uri="{FF2B5EF4-FFF2-40B4-BE49-F238E27FC236}">
                  <a16:creationId xmlns:a16="http://schemas.microsoft.com/office/drawing/2014/main" id="{0BAE919B-E3A3-477D-81D4-A3F2363B35F5}"/>
                </a:ext>
              </a:extLst>
            </p:cNvPr>
            <p:cNvSpPr/>
            <p:nvPr/>
          </p:nvSpPr>
          <p:spPr>
            <a:xfrm>
              <a:off x="5952724" y="3562858"/>
              <a:ext cx="12731" cy="84962"/>
            </a:xfrm>
            <a:custGeom>
              <a:avLst/>
              <a:gdLst>
                <a:gd name="connsiteX0" fmla="*/ 0 w 12731"/>
                <a:gd name="connsiteY0" fmla="*/ 0 h 84962"/>
                <a:gd name="connsiteX1" fmla="*/ 0 w 12731"/>
                <a:gd name="connsiteY1" fmla="*/ 84963 h 84962"/>
              </a:gdLst>
              <a:ahLst/>
              <a:cxnLst>
                <a:cxn ang="0">
                  <a:pos x="connsiteX0" y="connsiteY0"/>
                </a:cxn>
                <a:cxn ang="0">
                  <a:pos x="connsiteX1" y="connsiteY1"/>
                </a:cxn>
              </a:cxnLst>
              <a:rect l="l" t="t" r="r" b="b"/>
              <a:pathLst>
                <a:path w="12731" h="84962">
                  <a:moveTo>
                    <a:pt x="0" y="0"/>
                  </a:moveTo>
                  <a:lnTo>
                    <a:pt x="0" y="84963"/>
                  </a:lnTo>
                </a:path>
              </a:pathLst>
            </a:custGeom>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78" name="Freeform 362">
              <a:extLst>
                <a:ext uri="{FF2B5EF4-FFF2-40B4-BE49-F238E27FC236}">
                  <a16:creationId xmlns:a16="http://schemas.microsoft.com/office/drawing/2014/main" id="{7794D3C6-73A2-44BA-858D-BF97BB73CBB5}"/>
                </a:ext>
              </a:extLst>
            </p:cNvPr>
            <p:cNvSpPr/>
            <p:nvPr/>
          </p:nvSpPr>
          <p:spPr>
            <a:xfrm>
              <a:off x="6352618" y="3562858"/>
              <a:ext cx="12731" cy="84962"/>
            </a:xfrm>
            <a:custGeom>
              <a:avLst/>
              <a:gdLst>
                <a:gd name="connsiteX0" fmla="*/ 0 w 12731"/>
                <a:gd name="connsiteY0" fmla="*/ 0 h 84962"/>
                <a:gd name="connsiteX1" fmla="*/ 0 w 12731"/>
                <a:gd name="connsiteY1" fmla="*/ 84963 h 84962"/>
              </a:gdLst>
              <a:ahLst/>
              <a:cxnLst>
                <a:cxn ang="0">
                  <a:pos x="connsiteX0" y="connsiteY0"/>
                </a:cxn>
                <a:cxn ang="0">
                  <a:pos x="connsiteX1" y="connsiteY1"/>
                </a:cxn>
              </a:cxnLst>
              <a:rect l="l" t="t" r="r" b="b"/>
              <a:pathLst>
                <a:path w="12731" h="84962">
                  <a:moveTo>
                    <a:pt x="0" y="0"/>
                  </a:moveTo>
                  <a:lnTo>
                    <a:pt x="0" y="84963"/>
                  </a:lnTo>
                </a:path>
              </a:pathLst>
            </a:custGeom>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79" name="Freeform 363">
              <a:extLst>
                <a:ext uri="{FF2B5EF4-FFF2-40B4-BE49-F238E27FC236}">
                  <a16:creationId xmlns:a16="http://schemas.microsoft.com/office/drawing/2014/main" id="{BCFF2D5C-A116-4B18-AFAF-607B954EC19C}"/>
                </a:ext>
              </a:extLst>
            </p:cNvPr>
            <p:cNvSpPr/>
            <p:nvPr/>
          </p:nvSpPr>
          <p:spPr>
            <a:xfrm>
              <a:off x="6752385" y="3562858"/>
              <a:ext cx="12731" cy="84962"/>
            </a:xfrm>
            <a:custGeom>
              <a:avLst/>
              <a:gdLst>
                <a:gd name="connsiteX0" fmla="*/ 0 w 12731"/>
                <a:gd name="connsiteY0" fmla="*/ 0 h 84962"/>
                <a:gd name="connsiteX1" fmla="*/ 0 w 12731"/>
                <a:gd name="connsiteY1" fmla="*/ 84963 h 84962"/>
              </a:gdLst>
              <a:ahLst/>
              <a:cxnLst>
                <a:cxn ang="0">
                  <a:pos x="connsiteX0" y="connsiteY0"/>
                </a:cxn>
                <a:cxn ang="0">
                  <a:pos x="connsiteX1" y="connsiteY1"/>
                </a:cxn>
              </a:cxnLst>
              <a:rect l="l" t="t" r="r" b="b"/>
              <a:pathLst>
                <a:path w="12731" h="84962">
                  <a:moveTo>
                    <a:pt x="0" y="0"/>
                  </a:moveTo>
                  <a:lnTo>
                    <a:pt x="0" y="84963"/>
                  </a:lnTo>
                </a:path>
              </a:pathLst>
            </a:custGeom>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80" name="Freeform 364">
              <a:extLst>
                <a:ext uri="{FF2B5EF4-FFF2-40B4-BE49-F238E27FC236}">
                  <a16:creationId xmlns:a16="http://schemas.microsoft.com/office/drawing/2014/main" id="{8B3EDCE3-73BB-4DA7-ADC0-48836EC49134}"/>
                </a:ext>
              </a:extLst>
            </p:cNvPr>
            <p:cNvSpPr/>
            <p:nvPr/>
          </p:nvSpPr>
          <p:spPr>
            <a:xfrm>
              <a:off x="7152152" y="3562858"/>
              <a:ext cx="12731" cy="84962"/>
            </a:xfrm>
            <a:custGeom>
              <a:avLst/>
              <a:gdLst>
                <a:gd name="connsiteX0" fmla="*/ 0 w 12731"/>
                <a:gd name="connsiteY0" fmla="*/ 0 h 84962"/>
                <a:gd name="connsiteX1" fmla="*/ 0 w 12731"/>
                <a:gd name="connsiteY1" fmla="*/ 84963 h 84962"/>
              </a:gdLst>
              <a:ahLst/>
              <a:cxnLst>
                <a:cxn ang="0">
                  <a:pos x="connsiteX0" y="connsiteY0"/>
                </a:cxn>
                <a:cxn ang="0">
                  <a:pos x="connsiteX1" y="connsiteY1"/>
                </a:cxn>
              </a:cxnLst>
              <a:rect l="l" t="t" r="r" b="b"/>
              <a:pathLst>
                <a:path w="12731" h="84962">
                  <a:moveTo>
                    <a:pt x="0" y="0"/>
                  </a:moveTo>
                  <a:lnTo>
                    <a:pt x="0" y="84963"/>
                  </a:lnTo>
                </a:path>
              </a:pathLst>
            </a:custGeom>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81" name="Freeform 365">
              <a:extLst>
                <a:ext uri="{FF2B5EF4-FFF2-40B4-BE49-F238E27FC236}">
                  <a16:creationId xmlns:a16="http://schemas.microsoft.com/office/drawing/2014/main" id="{11D4914F-2A4F-4349-B6BD-8CDFDF1F7B5D}"/>
                </a:ext>
              </a:extLst>
            </p:cNvPr>
            <p:cNvSpPr/>
            <p:nvPr/>
          </p:nvSpPr>
          <p:spPr>
            <a:xfrm>
              <a:off x="7552047" y="3562858"/>
              <a:ext cx="12731" cy="84962"/>
            </a:xfrm>
            <a:custGeom>
              <a:avLst/>
              <a:gdLst>
                <a:gd name="connsiteX0" fmla="*/ 0 w 12731"/>
                <a:gd name="connsiteY0" fmla="*/ 0 h 84962"/>
                <a:gd name="connsiteX1" fmla="*/ 0 w 12731"/>
                <a:gd name="connsiteY1" fmla="*/ 84963 h 84962"/>
              </a:gdLst>
              <a:ahLst/>
              <a:cxnLst>
                <a:cxn ang="0">
                  <a:pos x="connsiteX0" y="connsiteY0"/>
                </a:cxn>
                <a:cxn ang="0">
                  <a:pos x="connsiteX1" y="connsiteY1"/>
                </a:cxn>
              </a:cxnLst>
              <a:rect l="l" t="t" r="r" b="b"/>
              <a:pathLst>
                <a:path w="12731" h="84962">
                  <a:moveTo>
                    <a:pt x="0" y="0"/>
                  </a:moveTo>
                  <a:lnTo>
                    <a:pt x="0" y="84963"/>
                  </a:lnTo>
                </a:path>
              </a:pathLst>
            </a:custGeom>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82" name="Freeform 366">
              <a:extLst>
                <a:ext uri="{FF2B5EF4-FFF2-40B4-BE49-F238E27FC236}">
                  <a16:creationId xmlns:a16="http://schemas.microsoft.com/office/drawing/2014/main" id="{F07D9051-4B03-42C2-8E40-2E4784B2F289}"/>
                </a:ext>
              </a:extLst>
            </p:cNvPr>
            <p:cNvSpPr/>
            <p:nvPr/>
          </p:nvSpPr>
          <p:spPr>
            <a:xfrm>
              <a:off x="7951814" y="3562858"/>
              <a:ext cx="12731" cy="84962"/>
            </a:xfrm>
            <a:custGeom>
              <a:avLst/>
              <a:gdLst>
                <a:gd name="connsiteX0" fmla="*/ 0 w 12731"/>
                <a:gd name="connsiteY0" fmla="*/ 0 h 84962"/>
                <a:gd name="connsiteX1" fmla="*/ 0 w 12731"/>
                <a:gd name="connsiteY1" fmla="*/ 84963 h 84962"/>
              </a:gdLst>
              <a:ahLst/>
              <a:cxnLst>
                <a:cxn ang="0">
                  <a:pos x="connsiteX0" y="connsiteY0"/>
                </a:cxn>
                <a:cxn ang="0">
                  <a:pos x="connsiteX1" y="connsiteY1"/>
                </a:cxn>
              </a:cxnLst>
              <a:rect l="l" t="t" r="r" b="b"/>
              <a:pathLst>
                <a:path w="12731" h="84962">
                  <a:moveTo>
                    <a:pt x="0" y="0"/>
                  </a:moveTo>
                  <a:lnTo>
                    <a:pt x="0" y="84963"/>
                  </a:lnTo>
                </a:path>
              </a:pathLst>
            </a:custGeom>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83" name="Freeform 367">
              <a:extLst>
                <a:ext uri="{FF2B5EF4-FFF2-40B4-BE49-F238E27FC236}">
                  <a16:creationId xmlns:a16="http://schemas.microsoft.com/office/drawing/2014/main" id="{1A9816A9-4EFB-4E9B-A106-B8DA76E863B6}"/>
                </a:ext>
              </a:extLst>
            </p:cNvPr>
            <p:cNvSpPr/>
            <p:nvPr/>
          </p:nvSpPr>
          <p:spPr>
            <a:xfrm>
              <a:off x="2754205" y="2264283"/>
              <a:ext cx="12731" cy="1298575"/>
            </a:xfrm>
            <a:custGeom>
              <a:avLst/>
              <a:gdLst>
                <a:gd name="connsiteX0" fmla="*/ 0 w 12731"/>
                <a:gd name="connsiteY0" fmla="*/ 0 h 1298575"/>
                <a:gd name="connsiteX1" fmla="*/ 0 w 12731"/>
                <a:gd name="connsiteY1" fmla="*/ 1298575 h 1298575"/>
              </a:gdLst>
              <a:ahLst/>
              <a:cxnLst>
                <a:cxn ang="0">
                  <a:pos x="connsiteX0" y="connsiteY0"/>
                </a:cxn>
                <a:cxn ang="0">
                  <a:pos x="connsiteX1" y="connsiteY1"/>
                </a:cxn>
              </a:cxnLst>
              <a:rect l="l" t="t" r="r" b="b"/>
              <a:pathLst>
                <a:path w="12731" h="1298575">
                  <a:moveTo>
                    <a:pt x="0" y="0"/>
                  </a:moveTo>
                  <a:lnTo>
                    <a:pt x="0" y="1298575"/>
                  </a:lnTo>
                </a:path>
              </a:pathLst>
            </a:custGeom>
            <a:ln w="12725" cap="sq">
              <a:solidFill>
                <a:srgbClr val="000000"/>
              </a:solidFill>
              <a:prstDash val="sysDash"/>
              <a:miter/>
            </a:ln>
          </p:spPr>
          <p:txBody>
            <a:bodyPr rtlCol="0" anchor="ctr"/>
            <a:lstStyle/>
            <a:p>
              <a:pPr>
                <a:defRPr/>
              </a:pPr>
              <a:endParaRPr lang="en-US">
                <a:solidFill>
                  <a:srgbClr val="141414"/>
                </a:solidFill>
                <a:latin typeface="Calibri" panose="020F0502020204030204"/>
              </a:endParaRPr>
            </a:p>
          </p:txBody>
        </p:sp>
        <p:sp>
          <p:nvSpPr>
            <p:cNvPr id="584" name="Freeform 368">
              <a:extLst>
                <a:ext uri="{FF2B5EF4-FFF2-40B4-BE49-F238E27FC236}">
                  <a16:creationId xmlns:a16="http://schemas.microsoft.com/office/drawing/2014/main" id="{1037EF6E-E15F-40A3-BB2B-DE3D79ED2440}"/>
                </a:ext>
              </a:extLst>
            </p:cNvPr>
            <p:cNvSpPr/>
            <p:nvPr/>
          </p:nvSpPr>
          <p:spPr>
            <a:xfrm>
              <a:off x="3553867" y="2778125"/>
              <a:ext cx="12731" cy="784733"/>
            </a:xfrm>
            <a:custGeom>
              <a:avLst/>
              <a:gdLst>
                <a:gd name="connsiteX0" fmla="*/ 0 w 12731"/>
                <a:gd name="connsiteY0" fmla="*/ 0 h 784733"/>
                <a:gd name="connsiteX1" fmla="*/ 0 w 12731"/>
                <a:gd name="connsiteY1" fmla="*/ 784733 h 784733"/>
              </a:gdLst>
              <a:ahLst/>
              <a:cxnLst>
                <a:cxn ang="0">
                  <a:pos x="connsiteX0" y="connsiteY0"/>
                </a:cxn>
                <a:cxn ang="0">
                  <a:pos x="connsiteX1" y="connsiteY1"/>
                </a:cxn>
              </a:cxnLst>
              <a:rect l="l" t="t" r="r" b="b"/>
              <a:pathLst>
                <a:path w="12731" h="784733">
                  <a:moveTo>
                    <a:pt x="0" y="0"/>
                  </a:moveTo>
                  <a:lnTo>
                    <a:pt x="0" y="784733"/>
                  </a:lnTo>
                </a:path>
              </a:pathLst>
            </a:custGeom>
            <a:ln w="12726" cap="sq">
              <a:solidFill>
                <a:srgbClr val="000000"/>
              </a:solidFill>
              <a:prstDash val="sysDash"/>
              <a:miter/>
            </a:ln>
          </p:spPr>
          <p:txBody>
            <a:bodyPr rtlCol="0" anchor="ctr"/>
            <a:lstStyle/>
            <a:p>
              <a:pPr>
                <a:defRPr/>
              </a:pPr>
              <a:endParaRPr lang="en-US">
                <a:solidFill>
                  <a:srgbClr val="141414"/>
                </a:solidFill>
                <a:latin typeface="Calibri" panose="020F0502020204030204"/>
              </a:endParaRPr>
            </a:p>
          </p:txBody>
        </p:sp>
        <p:sp>
          <p:nvSpPr>
            <p:cNvPr id="585" name="Freeform 369">
              <a:extLst>
                <a:ext uri="{FF2B5EF4-FFF2-40B4-BE49-F238E27FC236}">
                  <a16:creationId xmlns:a16="http://schemas.microsoft.com/office/drawing/2014/main" id="{435E6C11-1B43-4441-93E6-8142B012A6D7}"/>
                </a:ext>
              </a:extLst>
            </p:cNvPr>
            <p:cNvSpPr/>
            <p:nvPr/>
          </p:nvSpPr>
          <p:spPr>
            <a:xfrm>
              <a:off x="4353528" y="3015615"/>
              <a:ext cx="12731" cy="547243"/>
            </a:xfrm>
            <a:custGeom>
              <a:avLst/>
              <a:gdLst>
                <a:gd name="connsiteX0" fmla="*/ 0 w 12731"/>
                <a:gd name="connsiteY0" fmla="*/ 0 h 547243"/>
                <a:gd name="connsiteX1" fmla="*/ 0 w 12731"/>
                <a:gd name="connsiteY1" fmla="*/ 547243 h 547243"/>
              </a:gdLst>
              <a:ahLst/>
              <a:cxnLst>
                <a:cxn ang="0">
                  <a:pos x="connsiteX0" y="connsiteY0"/>
                </a:cxn>
                <a:cxn ang="0">
                  <a:pos x="connsiteX1" y="connsiteY1"/>
                </a:cxn>
              </a:cxnLst>
              <a:rect l="l" t="t" r="r" b="b"/>
              <a:pathLst>
                <a:path w="12731" h="547243">
                  <a:moveTo>
                    <a:pt x="0" y="0"/>
                  </a:moveTo>
                  <a:lnTo>
                    <a:pt x="0" y="547243"/>
                  </a:lnTo>
                </a:path>
              </a:pathLst>
            </a:custGeom>
            <a:ln w="12726" cap="sq">
              <a:solidFill>
                <a:srgbClr val="000000"/>
              </a:solidFill>
              <a:prstDash val="sysDash"/>
              <a:miter/>
            </a:ln>
          </p:spPr>
          <p:txBody>
            <a:bodyPr rtlCol="0" anchor="ctr"/>
            <a:lstStyle/>
            <a:p>
              <a:pPr>
                <a:defRPr/>
              </a:pPr>
              <a:endParaRPr lang="en-US">
                <a:solidFill>
                  <a:srgbClr val="141414"/>
                </a:solidFill>
                <a:latin typeface="Calibri" panose="020F0502020204030204"/>
              </a:endParaRPr>
            </a:p>
          </p:txBody>
        </p:sp>
        <p:sp>
          <p:nvSpPr>
            <p:cNvPr id="586" name="Freeform 370">
              <a:extLst>
                <a:ext uri="{FF2B5EF4-FFF2-40B4-BE49-F238E27FC236}">
                  <a16:creationId xmlns:a16="http://schemas.microsoft.com/office/drawing/2014/main" id="{864800DA-B7AB-4989-B596-C71D6B219208}"/>
                </a:ext>
              </a:extLst>
            </p:cNvPr>
            <p:cNvSpPr/>
            <p:nvPr/>
          </p:nvSpPr>
          <p:spPr>
            <a:xfrm>
              <a:off x="1059778" y="3567738"/>
              <a:ext cx="85173" cy="12700"/>
            </a:xfrm>
            <a:custGeom>
              <a:avLst/>
              <a:gdLst>
                <a:gd name="connsiteX0" fmla="*/ 85173 w 85173"/>
                <a:gd name="connsiteY0" fmla="*/ 0 h 12700"/>
                <a:gd name="connsiteX1" fmla="*/ 0 w 85173"/>
                <a:gd name="connsiteY1" fmla="*/ 0 h 12700"/>
              </a:gdLst>
              <a:ahLst/>
              <a:cxnLst>
                <a:cxn ang="0">
                  <a:pos x="connsiteX0" y="connsiteY0"/>
                </a:cxn>
                <a:cxn ang="0">
                  <a:pos x="connsiteX1" y="connsiteY1"/>
                </a:cxn>
              </a:cxnLst>
              <a:rect l="l" t="t" r="r" b="b"/>
              <a:pathLst>
                <a:path w="85173" h="12700">
                  <a:moveTo>
                    <a:pt x="85173" y="0"/>
                  </a:moveTo>
                  <a:lnTo>
                    <a:pt x="0" y="0"/>
                  </a:lnTo>
                </a:path>
              </a:pathLst>
            </a:custGeom>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87" name="Freeform 371">
              <a:extLst>
                <a:ext uri="{FF2B5EF4-FFF2-40B4-BE49-F238E27FC236}">
                  <a16:creationId xmlns:a16="http://schemas.microsoft.com/office/drawing/2014/main" id="{E50889BA-A136-47AE-A7D6-E706B7E4C7AD}"/>
                </a:ext>
              </a:extLst>
            </p:cNvPr>
            <p:cNvSpPr/>
            <p:nvPr/>
          </p:nvSpPr>
          <p:spPr>
            <a:xfrm>
              <a:off x="1059778" y="3068725"/>
              <a:ext cx="85173" cy="12700"/>
            </a:xfrm>
            <a:custGeom>
              <a:avLst/>
              <a:gdLst>
                <a:gd name="connsiteX0" fmla="*/ 85173 w 85173"/>
                <a:gd name="connsiteY0" fmla="*/ 0 h 12700"/>
                <a:gd name="connsiteX1" fmla="*/ 0 w 85173"/>
                <a:gd name="connsiteY1" fmla="*/ 0 h 12700"/>
              </a:gdLst>
              <a:ahLst/>
              <a:cxnLst>
                <a:cxn ang="0">
                  <a:pos x="connsiteX0" y="connsiteY0"/>
                </a:cxn>
                <a:cxn ang="0">
                  <a:pos x="connsiteX1" y="connsiteY1"/>
                </a:cxn>
              </a:cxnLst>
              <a:rect l="l" t="t" r="r" b="b"/>
              <a:pathLst>
                <a:path w="85173" h="12700">
                  <a:moveTo>
                    <a:pt x="85173" y="0"/>
                  </a:moveTo>
                  <a:lnTo>
                    <a:pt x="0" y="0"/>
                  </a:lnTo>
                </a:path>
              </a:pathLst>
            </a:custGeom>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88" name="Freeform 372">
              <a:extLst>
                <a:ext uri="{FF2B5EF4-FFF2-40B4-BE49-F238E27FC236}">
                  <a16:creationId xmlns:a16="http://schemas.microsoft.com/office/drawing/2014/main" id="{3FE10E78-2D53-4856-906E-C70E07B48DC1}"/>
                </a:ext>
              </a:extLst>
            </p:cNvPr>
            <p:cNvSpPr/>
            <p:nvPr/>
          </p:nvSpPr>
          <p:spPr>
            <a:xfrm>
              <a:off x="1059778" y="2587371"/>
              <a:ext cx="85173" cy="12700"/>
            </a:xfrm>
            <a:custGeom>
              <a:avLst/>
              <a:gdLst>
                <a:gd name="connsiteX0" fmla="*/ 85173 w 85173"/>
                <a:gd name="connsiteY0" fmla="*/ 0 h 12700"/>
                <a:gd name="connsiteX1" fmla="*/ 0 w 85173"/>
                <a:gd name="connsiteY1" fmla="*/ 0 h 12700"/>
              </a:gdLst>
              <a:ahLst/>
              <a:cxnLst>
                <a:cxn ang="0">
                  <a:pos x="connsiteX0" y="connsiteY0"/>
                </a:cxn>
                <a:cxn ang="0">
                  <a:pos x="connsiteX1" y="connsiteY1"/>
                </a:cxn>
              </a:cxnLst>
              <a:rect l="l" t="t" r="r" b="b"/>
              <a:pathLst>
                <a:path w="85173" h="12700">
                  <a:moveTo>
                    <a:pt x="85173" y="0"/>
                  </a:moveTo>
                  <a:lnTo>
                    <a:pt x="0" y="0"/>
                  </a:lnTo>
                </a:path>
              </a:pathLst>
            </a:custGeom>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89" name="Freeform 373">
              <a:extLst>
                <a:ext uri="{FF2B5EF4-FFF2-40B4-BE49-F238E27FC236}">
                  <a16:creationId xmlns:a16="http://schemas.microsoft.com/office/drawing/2014/main" id="{3B962F4E-D4D1-49C5-99E9-D1A45D52A79F}"/>
                </a:ext>
              </a:extLst>
            </p:cNvPr>
            <p:cNvSpPr/>
            <p:nvPr/>
          </p:nvSpPr>
          <p:spPr>
            <a:xfrm>
              <a:off x="1059778" y="2098802"/>
              <a:ext cx="85173" cy="12700"/>
            </a:xfrm>
            <a:custGeom>
              <a:avLst/>
              <a:gdLst>
                <a:gd name="connsiteX0" fmla="*/ 85173 w 85173"/>
                <a:gd name="connsiteY0" fmla="*/ 0 h 12700"/>
                <a:gd name="connsiteX1" fmla="*/ 0 w 85173"/>
                <a:gd name="connsiteY1" fmla="*/ 0 h 12700"/>
              </a:gdLst>
              <a:ahLst/>
              <a:cxnLst>
                <a:cxn ang="0">
                  <a:pos x="connsiteX0" y="connsiteY0"/>
                </a:cxn>
                <a:cxn ang="0">
                  <a:pos x="connsiteX1" y="connsiteY1"/>
                </a:cxn>
              </a:cxnLst>
              <a:rect l="l" t="t" r="r" b="b"/>
              <a:pathLst>
                <a:path w="85173" h="12700">
                  <a:moveTo>
                    <a:pt x="85173" y="0"/>
                  </a:moveTo>
                  <a:lnTo>
                    <a:pt x="0" y="0"/>
                  </a:lnTo>
                </a:path>
              </a:pathLst>
            </a:custGeom>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90" name="Freeform 374">
              <a:extLst>
                <a:ext uri="{FF2B5EF4-FFF2-40B4-BE49-F238E27FC236}">
                  <a16:creationId xmlns:a16="http://schemas.microsoft.com/office/drawing/2014/main" id="{946FEBE0-F41A-44E1-9B01-AF19ABD9AEC1}"/>
                </a:ext>
              </a:extLst>
            </p:cNvPr>
            <p:cNvSpPr/>
            <p:nvPr/>
          </p:nvSpPr>
          <p:spPr>
            <a:xfrm>
              <a:off x="1059778" y="1610233"/>
              <a:ext cx="85173" cy="12700"/>
            </a:xfrm>
            <a:custGeom>
              <a:avLst/>
              <a:gdLst>
                <a:gd name="connsiteX0" fmla="*/ 85173 w 85173"/>
                <a:gd name="connsiteY0" fmla="*/ 0 h 12700"/>
                <a:gd name="connsiteX1" fmla="*/ 0 w 85173"/>
                <a:gd name="connsiteY1" fmla="*/ 0 h 12700"/>
              </a:gdLst>
              <a:ahLst/>
              <a:cxnLst>
                <a:cxn ang="0">
                  <a:pos x="connsiteX0" y="connsiteY0"/>
                </a:cxn>
                <a:cxn ang="0">
                  <a:pos x="connsiteX1" y="connsiteY1"/>
                </a:cxn>
              </a:cxnLst>
              <a:rect l="l" t="t" r="r" b="b"/>
              <a:pathLst>
                <a:path w="85173" h="12700">
                  <a:moveTo>
                    <a:pt x="85173" y="0"/>
                  </a:moveTo>
                  <a:lnTo>
                    <a:pt x="0" y="0"/>
                  </a:lnTo>
                </a:path>
              </a:pathLst>
            </a:custGeom>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91" name="Freeform 375">
              <a:extLst>
                <a:ext uri="{FF2B5EF4-FFF2-40B4-BE49-F238E27FC236}">
                  <a16:creationId xmlns:a16="http://schemas.microsoft.com/office/drawing/2014/main" id="{DD8E6C09-BE5B-49D6-83B4-07C81F63F130}"/>
                </a:ext>
              </a:extLst>
            </p:cNvPr>
            <p:cNvSpPr/>
            <p:nvPr/>
          </p:nvSpPr>
          <p:spPr>
            <a:xfrm>
              <a:off x="1059778" y="1121664"/>
              <a:ext cx="85173" cy="12700"/>
            </a:xfrm>
            <a:custGeom>
              <a:avLst/>
              <a:gdLst>
                <a:gd name="connsiteX0" fmla="*/ 85173 w 85173"/>
                <a:gd name="connsiteY0" fmla="*/ 0 h 12700"/>
                <a:gd name="connsiteX1" fmla="*/ 0 w 85173"/>
                <a:gd name="connsiteY1" fmla="*/ 0 h 12700"/>
              </a:gdLst>
              <a:ahLst/>
              <a:cxnLst>
                <a:cxn ang="0">
                  <a:pos x="connsiteX0" y="connsiteY0"/>
                </a:cxn>
                <a:cxn ang="0">
                  <a:pos x="connsiteX1" y="connsiteY1"/>
                </a:cxn>
              </a:cxnLst>
              <a:rect l="l" t="t" r="r" b="b"/>
              <a:pathLst>
                <a:path w="85173" h="12700">
                  <a:moveTo>
                    <a:pt x="85173" y="0"/>
                  </a:moveTo>
                  <a:lnTo>
                    <a:pt x="0" y="0"/>
                  </a:lnTo>
                </a:path>
              </a:pathLst>
            </a:custGeom>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92" name="Freeform 376">
              <a:extLst>
                <a:ext uri="{FF2B5EF4-FFF2-40B4-BE49-F238E27FC236}">
                  <a16:creationId xmlns:a16="http://schemas.microsoft.com/office/drawing/2014/main" id="{E2B877EA-54A9-4A89-BD4D-9537B044A5CC}"/>
                </a:ext>
              </a:extLst>
            </p:cNvPr>
            <p:cNvSpPr/>
            <p:nvPr/>
          </p:nvSpPr>
          <p:spPr>
            <a:xfrm>
              <a:off x="1154882" y="1121664"/>
              <a:ext cx="12731" cy="2442718"/>
            </a:xfrm>
            <a:custGeom>
              <a:avLst/>
              <a:gdLst>
                <a:gd name="connsiteX0" fmla="*/ 0 w 12731"/>
                <a:gd name="connsiteY0" fmla="*/ 2442718 h 2442718"/>
                <a:gd name="connsiteX1" fmla="*/ 0 w 12731"/>
                <a:gd name="connsiteY1" fmla="*/ 0 h 2442718"/>
              </a:gdLst>
              <a:ahLst/>
              <a:cxnLst>
                <a:cxn ang="0">
                  <a:pos x="connsiteX0" y="connsiteY0"/>
                </a:cxn>
                <a:cxn ang="0">
                  <a:pos x="connsiteX1" y="connsiteY1"/>
                </a:cxn>
              </a:cxnLst>
              <a:rect l="l" t="t" r="r" b="b"/>
              <a:pathLst>
                <a:path w="12731" h="2442718">
                  <a:moveTo>
                    <a:pt x="0" y="2442718"/>
                  </a:moveTo>
                  <a:lnTo>
                    <a:pt x="0" y="0"/>
                  </a:lnTo>
                </a:path>
              </a:pathLst>
            </a:custGeom>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93" name="Freeform 377">
              <a:extLst>
                <a:ext uri="{FF2B5EF4-FFF2-40B4-BE49-F238E27FC236}">
                  <a16:creationId xmlns:a16="http://schemas.microsoft.com/office/drawing/2014/main" id="{BFC1C930-DA95-4139-9C2A-32BD9A5B94AD}"/>
                </a:ext>
              </a:extLst>
            </p:cNvPr>
            <p:cNvSpPr/>
            <p:nvPr/>
          </p:nvSpPr>
          <p:spPr>
            <a:xfrm>
              <a:off x="-11317" y="0"/>
              <a:ext cx="12731" cy="12700"/>
            </a:xfrm>
            <a:custGeom>
              <a:avLst/>
              <a:gdLst/>
              <a:ahLst/>
              <a:cxnLst/>
              <a:rect l="l" t="t" r="r" b="b"/>
              <a:pathLst>
                <a:path w="12731" h="12700"/>
              </a:pathLst>
            </a:custGeom>
            <a:noFill/>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94" name="Freeform 378">
              <a:extLst>
                <a:ext uri="{FF2B5EF4-FFF2-40B4-BE49-F238E27FC236}">
                  <a16:creationId xmlns:a16="http://schemas.microsoft.com/office/drawing/2014/main" id="{C221F84C-BC54-4307-B5B9-463174461247}"/>
                </a:ext>
              </a:extLst>
            </p:cNvPr>
            <p:cNvSpPr/>
            <p:nvPr/>
          </p:nvSpPr>
          <p:spPr>
            <a:xfrm>
              <a:off x="-11317" y="0"/>
              <a:ext cx="12731" cy="12700"/>
            </a:xfrm>
            <a:custGeom>
              <a:avLst/>
              <a:gdLst/>
              <a:ahLst/>
              <a:cxnLst/>
              <a:rect l="l" t="t" r="r" b="b"/>
              <a:pathLst>
                <a:path w="12731" h="12700"/>
              </a:pathLst>
            </a:custGeom>
            <a:noFill/>
            <a:ln w="12726" cap="sq">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95" name="Freeform 640">
              <a:extLst>
                <a:ext uri="{FF2B5EF4-FFF2-40B4-BE49-F238E27FC236}">
                  <a16:creationId xmlns:a16="http://schemas.microsoft.com/office/drawing/2014/main" id="{41D821F7-A72A-474E-92C0-AC61331B6E4F}"/>
                </a:ext>
              </a:extLst>
            </p:cNvPr>
            <p:cNvSpPr/>
            <p:nvPr/>
          </p:nvSpPr>
          <p:spPr>
            <a:xfrm>
              <a:off x="5951321" y="3131027"/>
              <a:ext cx="12731" cy="432000"/>
            </a:xfrm>
            <a:custGeom>
              <a:avLst/>
              <a:gdLst>
                <a:gd name="connsiteX0" fmla="*/ 0 w 12731"/>
                <a:gd name="connsiteY0" fmla="*/ 0 h 547243"/>
                <a:gd name="connsiteX1" fmla="*/ 0 w 12731"/>
                <a:gd name="connsiteY1" fmla="*/ 547243 h 547243"/>
              </a:gdLst>
              <a:ahLst/>
              <a:cxnLst>
                <a:cxn ang="0">
                  <a:pos x="connsiteX0" y="connsiteY0"/>
                </a:cxn>
                <a:cxn ang="0">
                  <a:pos x="connsiteX1" y="connsiteY1"/>
                </a:cxn>
              </a:cxnLst>
              <a:rect l="l" t="t" r="r" b="b"/>
              <a:pathLst>
                <a:path w="12731" h="547243">
                  <a:moveTo>
                    <a:pt x="0" y="0"/>
                  </a:moveTo>
                  <a:lnTo>
                    <a:pt x="0" y="547243"/>
                  </a:lnTo>
                </a:path>
              </a:pathLst>
            </a:custGeom>
            <a:ln w="12726" cap="sq">
              <a:solidFill>
                <a:srgbClr val="000000"/>
              </a:solidFill>
              <a:prstDash val="sysDash"/>
              <a:miter/>
            </a:ln>
          </p:spPr>
          <p:txBody>
            <a:bodyPr rtlCol="0" anchor="ctr"/>
            <a:lstStyle/>
            <a:p>
              <a:pPr>
                <a:defRPr/>
              </a:pPr>
              <a:endParaRPr lang="en-US">
                <a:solidFill>
                  <a:srgbClr val="141414"/>
                </a:solidFill>
                <a:latin typeface="Calibri" panose="020F0502020204030204"/>
              </a:endParaRPr>
            </a:p>
          </p:txBody>
        </p:sp>
      </p:grpSp>
      <p:sp>
        <p:nvSpPr>
          <p:cNvPr id="267" name="TextBox 266">
            <a:extLst>
              <a:ext uri="{FF2B5EF4-FFF2-40B4-BE49-F238E27FC236}">
                <a16:creationId xmlns:a16="http://schemas.microsoft.com/office/drawing/2014/main" id="{7C96DA7D-F6BF-4673-834C-4A4BCE55CAE0}"/>
              </a:ext>
            </a:extLst>
          </p:cNvPr>
          <p:cNvSpPr txBox="1"/>
          <p:nvPr/>
        </p:nvSpPr>
        <p:spPr>
          <a:xfrm>
            <a:off x="3692401" y="2719297"/>
            <a:ext cx="811940" cy="338554"/>
          </a:xfrm>
          <a:prstGeom prst="rect">
            <a:avLst/>
          </a:prstGeom>
          <a:noFill/>
        </p:spPr>
        <p:txBody>
          <a:bodyPr wrap="square" rtlCol="0">
            <a:spAutoFit/>
          </a:bodyPr>
          <a:lstStyle/>
          <a:p>
            <a:pPr algn="ctr">
              <a:defRPr/>
            </a:pPr>
            <a:r>
              <a:rPr lang="en-GB" sz="1600" dirty="0">
                <a:solidFill>
                  <a:srgbClr val="1F3D7B"/>
                </a:solidFill>
                <a:latin typeface="Calibri" panose="020F0502020204030204"/>
              </a:rPr>
              <a:t>52.8%</a:t>
            </a:r>
          </a:p>
        </p:txBody>
      </p:sp>
      <p:sp>
        <p:nvSpPr>
          <p:cNvPr id="268" name="TextBox 267">
            <a:extLst>
              <a:ext uri="{FF2B5EF4-FFF2-40B4-BE49-F238E27FC236}">
                <a16:creationId xmlns:a16="http://schemas.microsoft.com/office/drawing/2014/main" id="{4F119D64-2AF8-4BB9-B864-029635C238D3}"/>
              </a:ext>
            </a:extLst>
          </p:cNvPr>
          <p:cNvSpPr txBox="1"/>
          <p:nvPr/>
        </p:nvSpPr>
        <p:spPr>
          <a:xfrm>
            <a:off x="4825158" y="3389986"/>
            <a:ext cx="803335" cy="338554"/>
          </a:xfrm>
          <a:prstGeom prst="rect">
            <a:avLst/>
          </a:prstGeom>
          <a:noFill/>
        </p:spPr>
        <p:txBody>
          <a:bodyPr wrap="square" rtlCol="0">
            <a:spAutoFit/>
          </a:bodyPr>
          <a:lstStyle/>
          <a:p>
            <a:pPr algn="ctr">
              <a:defRPr/>
            </a:pPr>
            <a:r>
              <a:rPr lang="en-GB" sz="1600" dirty="0">
                <a:solidFill>
                  <a:srgbClr val="1F3D7B"/>
                </a:solidFill>
                <a:latin typeface="Calibri" panose="020F0502020204030204"/>
              </a:rPr>
              <a:t>32.0%</a:t>
            </a:r>
          </a:p>
        </p:txBody>
      </p:sp>
      <p:sp>
        <p:nvSpPr>
          <p:cNvPr id="269" name="TextBox 268">
            <a:extLst>
              <a:ext uri="{FF2B5EF4-FFF2-40B4-BE49-F238E27FC236}">
                <a16:creationId xmlns:a16="http://schemas.microsoft.com/office/drawing/2014/main" id="{70220FC5-87C7-44C3-BC65-809AF70E4306}"/>
              </a:ext>
            </a:extLst>
          </p:cNvPr>
          <p:cNvSpPr txBox="1"/>
          <p:nvPr/>
        </p:nvSpPr>
        <p:spPr>
          <a:xfrm>
            <a:off x="5930535" y="3677785"/>
            <a:ext cx="803333" cy="338554"/>
          </a:xfrm>
          <a:prstGeom prst="rect">
            <a:avLst/>
          </a:prstGeom>
          <a:noFill/>
        </p:spPr>
        <p:txBody>
          <a:bodyPr wrap="square" rtlCol="0">
            <a:spAutoFit/>
          </a:bodyPr>
          <a:lstStyle/>
          <a:p>
            <a:pPr algn="ctr">
              <a:defRPr/>
            </a:pPr>
            <a:r>
              <a:rPr lang="en-GB" sz="1600">
                <a:solidFill>
                  <a:srgbClr val="1F3D7B"/>
                </a:solidFill>
                <a:latin typeface="Calibri" panose="020F0502020204030204"/>
              </a:rPr>
              <a:t>22.9%</a:t>
            </a:r>
          </a:p>
        </p:txBody>
      </p:sp>
      <p:sp>
        <p:nvSpPr>
          <p:cNvPr id="270" name="TextBox 269">
            <a:extLst>
              <a:ext uri="{FF2B5EF4-FFF2-40B4-BE49-F238E27FC236}">
                <a16:creationId xmlns:a16="http://schemas.microsoft.com/office/drawing/2014/main" id="{5D43E935-F8D1-4333-B5FB-99EC52FEA76D}"/>
              </a:ext>
            </a:extLst>
          </p:cNvPr>
          <p:cNvSpPr txBox="1"/>
          <p:nvPr/>
        </p:nvSpPr>
        <p:spPr>
          <a:xfrm>
            <a:off x="8164070" y="3794241"/>
            <a:ext cx="803332" cy="338554"/>
          </a:xfrm>
          <a:prstGeom prst="rect">
            <a:avLst/>
          </a:prstGeom>
          <a:noFill/>
        </p:spPr>
        <p:txBody>
          <a:bodyPr wrap="square" rtlCol="0">
            <a:spAutoFit/>
          </a:bodyPr>
          <a:lstStyle/>
          <a:p>
            <a:pPr algn="ctr">
              <a:defRPr/>
            </a:pPr>
            <a:r>
              <a:rPr lang="en-GB" sz="1600">
                <a:solidFill>
                  <a:srgbClr val="1F3D7B"/>
                </a:solidFill>
                <a:latin typeface="Calibri" panose="020F0502020204030204"/>
              </a:rPr>
              <a:t>17.6%</a:t>
            </a:r>
          </a:p>
        </p:txBody>
      </p:sp>
      <p:sp>
        <p:nvSpPr>
          <p:cNvPr id="271" name="TextBox 270">
            <a:extLst>
              <a:ext uri="{FF2B5EF4-FFF2-40B4-BE49-F238E27FC236}">
                <a16:creationId xmlns:a16="http://schemas.microsoft.com/office/drawing/2014/main" id="{001AF35C-C043-4564-B7F4-C3A40262567C}"/>
              </a:ext>
            </a:extLst>
          </p:cNvPr>
          <p:cNvSpPr txBox="1"/>
          <p:nvPr/>
        </p:nvSpPr>
        <p:spPr>
          <a:xfrm>
            <a:off x="3692401" y="3668753"/>
            <a:ext cx="811940" cy="338554"/>
          </a:xfrm>
          <a:prstGeom prst="rect">
            <a:avLst/>
          </a:prstGeom>
          <a:noFill/>
        </p:spPr>
        <p:txBody>
          <a:bodyPr wrap="square" rtlCol="0">
            <a:spAutoFit/>
          </a:bodyPr>
          <a:lstStyle/>
          <a:p>
            <a:pPr algn="ctr">
              <a:defRPr/>
            </a:pPr>
            <a:r>
              <a:rPr lang="en-GB" sz="1600" dirty="0">
                <a:solidFill>
                  <a:srgbClr val="C41F3E"/>
                </a:solidFill>
                <a:latin typeface="Calibri" panose="020F0502020204030204"/>
              </a:rPr>
              <a:t>39.3%</a:t>
            </a:r>
          </a:p>
        </p:txBody>
      </p:sp>
      <p:sp>
        <p:nvSpPr>
          <p:cNvPr id="272" name="TextBox 271">
            <a:extLst>
              <a:ext uri="{FF2B5EF4-FFF2-40B4-BE49-F238E27FC236}">
                <a16:creationId xmlns:a16="http://schemas.microsoft.com/office/drawing/2014/main" id="{938B5F53-F3C7-4E07-8FC0-9F6DC0E795E9}"/>
              </a:ext>
            </a:extLst>
          </p:cNvPr>
          <p:cNvSpPr txBox="1"/>
          <p:nvPr/>
        </p:nvSpPr>
        <p:spPr>
          <a:xfrm>
            <a:off x="4825158" y="4029870"/>
            <a:ext cx="811940" cy="338554"/>
          </a:xfrm>
          <a:prstGeom prst="rect">
            <a:avLst/>
          </a:prstGeom>
          <a:noFill/>
        </p:spPr>
        <p:txBody>
          <a:bodyPr wrap="square" rtlCol="0">
            <a:spAutoFit/>
          </a:bodyPr>
          <a:lstStyle/>
          <a:p>
            <a:pPr algn="ctr">
              <a:defRPr/>
            </a:pPr>
            <a:r>
              <a:rPr lang="en-GB" sz="1600" dirty="0">
                <a:solidFill>
                  <a:srgbClr val="C41F3E"/>
                </a:solidFill>
                <a:latin typeface="Calibri" panose="020F0502020204030204"/>
              </a:rPr>
              <a:t>24.8%</a:t>
            </a:r>
          </a:p>
        </p:txBody>
      </p:sp>
      <p:sp>
        <p:nvSpPr>
          <p:cNvPr id="273" name="TextBox 272">
            <a:extLst>
              <a:ext uri="{FF2B5EF4-FFF2-40B4-BE49-F238E27FC236}">
                <a16:creationId xmlns:a16="http://schemas.microsoft.com/office/drawing/2014/main" id="{964E64BF-462F-4175-AF29-7D366445DC5C}"/>
              </a:ext>
            </a:extLst>
          </p:cNvPr>
          <p:cNvSpPr txBox="1"/>
          <p:nvPr/>
        </p:nvSpPr>
        <p:spPr>
          <a:xfrm>
            <a:off x="5930535" y="4378046"/>
            <a:ext cx="811940" cy="338554"/>
          </a:xfrm>
          <a:prstGeom prst="rect">
            <a:avLst/>
          </a:prstGeom>
          <a:noFill/>
        </p:spPr>
        <p:txBody>
          <a:bodyPr wrap="square" rtlCol="0">
            <a:spAutoFit/>
          </a:bodyPr>
          <a:lstStyle/>
          <a:p>
            <a:pPr algn="ctr">
              <a:defRPr/>
            </a:pPr>
            <a:r>
              <a:rPr lang="en-GB" sz="1600" dirty="0">
                <a:solidFill>
                  <a:srgbClr val="C41F3E"/>
                </a:solidFill>
                <a:latin typeface="Calibri" panose="020F0502020204030204"/>
              </a:rPr>
              <a:t>13.9%</a:t>
            </a:r>
          </a:p>
        </p:txBody>
      </p:sp>
      <p:sp>
        <p:nvSpPr>
          <p:cNvPr id="274" name="TextBox 273">
            <a:extLst>
              <a:ext uri="{FF2B5EF4-FFF2-40B4-BE49-F238E27FC236}">
                <a16:creationId xmlns:a16="http://schemas.microsoft.com/office/drawing/2014/main" id="{4457DAF3-F51F-4237-A523-C373FEDD58CB}"/>
              </a:ext>
            </a:extLst>
          </p:cNvPr>
          <p:cNvSpPr txBox="1"/>
          <p:nvPr/>
        </p:nvSpPr>
        <p:spPr>
          <a:xfrm>
            <a:off x="8164070" y="4200298"/>
            <a:ext cx="811940" cy="338554"/>
          </a:xfrm>
          <a:prstGeom prst="rect">
            <a:avLst/>
          </a:prstGeom>
          <a:noFill/>
        </p:spPr>
        <p:txBody>
          <a:bodyPr wrap="square" rtlCol="0">
            <a:spAutoFit/>
          </a:bodyPr>
          <a:lstStyle/>
          <a:p>
            <a:pPr algn="ctr">
              <a:defRPr/>
            </a:pPr>
            <a:r>
              <a:rPr lang="en-GB" sz="1600" dirty="0">
                <a:solidFill>
                  <a:srgbClr val="C41F3E"/>
                </a:solidFill>
                <a:latin typeface="Calibri" panose="020F0502020204030204"/>
              </a:rPr>
              <a:t>5.8%</a:t>
            </a:r>
          </a:p>
        </p:txBody>
      </p:sp>
      <p:sp>
        <p:nvSpPr>
          <p:cNvPr id="275" name="Rectangle 241">
            <a:extLst>
              <a:ext uri="{FF2B5EF4-FFF2-40B4-BE49-F238E27FC236}">
                <a16:creationId xmlns:a16="http://schemas.microsoft.com/office/drawing/2014/main" id="{C021ED2C-0F7D-4A7B-915F-CEF0569AB723}"/>
              </a:ext>
            </a:extLst>
          </p:cNvPr>
          <p:cNvSpPr>
            <a:spLocks noChangeArrowheads="1"/>
          </p:cNvSpPr>
          <p:nvPr/>
        </p:nvSpPr>
        <p:spPr bwMode="auto">
          <a:xfrm>
            <a:off x="3807895" y="5149351"/>
            <a:ext cx="4802776"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141414"/>
                </a:solidFill>
                <a:latin typeface="Calibri" panose="020F0502020204030204"/>
                <a:ea typeface="MS PGothic" panose="020B0600070205080204" pitchFamily="34" charset="-128"/>
                <a:cs typeface="Arial" panose="020B0604020202020204" pitchFamily="34" charset="0"/>
              </a:rPr>
              <a:t>Time from </a:t>
            </a:r>
            <a:r>
              <a:rPr lang="en-US" altLang="en-US" sz="1600" dirty="0" err="1">
                <a:solidFill>
                  <a:srgbClr val="141414"/>
                </a:solidFill>
                <a:latin typeface="Calibri" panose="020F0502020204030204"/>
                <a:ea typeface="MS PGothic" panose="020B0600070205080204" pitchFamily="34" charset="-128"/>
                <a:cs typeface="Arial" panose="020B0604020202020204" pitchFamily="34" charset="0"/>
              </a:rPr>
              <a:t>randomisation</a:t>
            </a:r>
            <a:r>
              <a:rPr lang="en-US" altLang="en-US" sz="1600" dirty="0">
                <a:solidFill>
                  <a:srgbClr val="141414"/>
                </a:solidFill>
                <a:latin typeface="Calibri" panose="020F0502020204030204"/>
                <a:ea typeface="MS PGothic" panose="020B0600070205080204" pitchFamily="34" charset="-128"/>
                <a:cs typeface="Arial" panose="020B0604020202020204" pitchFamily="34" charset="0"/>
              </a:rPr>
              <a:t> (months)</a:t>
            </a:r>
          </a:p>
        </p:txBody>
      </p:sp>
      <p:sp>
        <p:nvSpPr>
          <p:cNvPr id="276" name="Rectangle 242">
            <a:extLst>
              <a:ext uri="{FF2B5EF4-FFF2-40B4-BE49-F238E27FC236}">
                <a16:creationId xmlns:a16="http://schemas.microsoft.com/office/drawing/2014/main" id="{A655BAA1-D8B9-485C-B0DB-00A78205DF79}"/>
              </a:ext>
            </a:extLst>
          </p:cNvPr>
          <p:cNvSpPr>
            <a:spLocks noChangeArrowheads="1"/>
          </p:cNvSpPr>
          <p:nvPr/>
        </p:nvSpPr>
        <p:spPr bwMode="auto">
          <a:xfrm rot="16200000">
            <a:off x="-784993" y="3024670"/>
            <a:ext cx="333459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141414"/>
                </a:solidFill>
                <a:latin typeface="Calibri" panose="020F0502020204030204"/>
                <a:cs typeface="Arial" panose="020B0604020202020204" pitchFamily="34" charset="0"/>
              </a:rPr>
              <a:t>Probability of OS</a:t>
            </a:r>
          </a:p>
        </p:txBody>
      </p:sp>
      <p:grpSp>
        <p:nvGrpSpPr>
          <p:cNvPr id="277" name="Group 276">
            <a:extLst>
              <a:ext uri="{FF2B5EF4-FFF2-40B4-BE49-F238E27FC236}">
                <a16:creationId xmlns:a16="http://schemas.microsoft.com/office/drawing/2014/main" id="{F5AACD03-12CE-4C18-86C7-4DF90D2A9E94}"/>
              </a:ext>
            </a:extLst>
          </p:cNvPr>
          <p:cNvGrpSpPr/>
          <p:nvPr/>
        </p:nvGrpSpPr>
        <p:grpSpPr>
          <a:xfrm>
            <a:off x="1095622" y="1378548"/>
            <a:ext cx="259687" cy="3499105"/>
            <a:chOff x="7057645" y="1817348"/>
            <a:chExt cx="229351" cy="3272760"/>
          </a:xfrm>
        </p:grpSpPr>
        <p:sp>
          <p:nvSpPr>
            <p:cNvPr id="558" name="Rectangle 226">
              <a:extLst>
                <a:ext uri="{FF2B5EF4-FFF2-40B4-BE49-F238E27FC236}">
                  <a16:creationId xmlns:a16="http://schemas.microsoft.com/office/drawing/2014/main" id="{372B5FBB-E9A1-4ECD-939A-7B358A953250}"/>
                </a:ext>
              </a:extLst>
            </p:cNvPr>
            <p:cNvSpPr>
              <a:spLocks noChangeArrowheads="1"/>
            </p:cNvSpPr>
            <p:nvPr/>
          </p:nvSpPr>
          <p:spPr bwMode="auto">
            <a:xfrm>
              <a:off x="7057645" y="1817348"/>
              <a:ext cx="229350" cy="230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eaLnBrk="0" fontAlgn="base" hangingPunct="0">
                <a:spcBef>
                  <a:spcPct val="0"/>
                </a:spcBef>
                <a:spcAft>
                  <a:spcPct val="0"/>
                </a:spcAft>
                <a:defRPr/>
              </a:pPr>
              <a:r>
                <a:rPr lang="en-US" altLang="en-US" sz="1600" dirty="0">
                  <a:solidFill>
                    <a:srgbClr val="141414"/>
                  </a:solidFill>
                  <a:latin typeface="Calibri" panose="020F0502020204030204"/>
                  <a:ea typeface="MS PGothic" panose="020B0600070205080204" pitchFamily="34" charset="-128"/>
                  <a:cs typeface="Arial" panose="020B0604020202020204" pitchFamily="34" charset="0"/>
                </a:rPr>
                <a:t>1.0</a:t>
              </a:r>
            </a:p>
          </p:txBody>
        </p:sp>
        <p:sp>
          <p:nvSpPr>
            <p:cNvPr id="559" name="Rectangle 216">
              <a:extLst>
                <a:ext uri="{FF2B5EF4-FFF2-40B4-BE49-F238E27FC236}">
                  <a16:creationId xmlns:a16="http://schemas.microsoft.com/office/drawing/2014/main" id="{F268DAAD-A70E-440D-9B3B-59BDFB297593}"/>
                </a:ext>
              </a:extLst>
            </p:cNvPr>
            <p:cNvSpPr>
              <a:spLocks noChangeArrowheads="1"/>
            </p:cNvSpPr>
            <p:nvPr/>
          </p:nvSpPr>
          <p:spPr bwMode="auto">
            <a:xfrm>
              <a:off x="7186735" y="4859814"/>
              <a:ext cx="92024" cy="230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eaLnBrk="0" fontAlgn="base" hangingPunct="0">
                <a:spcBef>
                  <a:spcPct val="0"/>
                </a:spcBef>
                <a:spcAft>
                  <a:spcPct val="0"/>
                </a:spcAft>
                <a:defRPr/>
              </a:pPr>
              <a:r>
                <a:rPr lang="en-US" altLang="en-US" sz="1600" dirty="0">
                  <a:solidFill>
                    <a:srgbClr val="141414"/>
                  </a:solidFill>
                  <a:latin typeface="Calibri" panose="020F0502020204030204"/>
                  <a:ea typeface="MS PGothic" panose="020B0600070205080204" pitchFamily="34" charset="-128"/>
                  <a:cs typeface="Arial" panose="020B0604020202020204" pitchFamily="34" charset="0"/>
                </a:rPr>
                <a:t>0</a:t>
              </a:r>
            </a:p>
          </p:txBody>
        </p:sp>
        <p:sp>
          <p:nvSpPr>
            <p:cNvPr id="560" name="Rectangle 218">
              <a:extLst>
                <a:ext uri="{FF2B5EF4-FFF2-40B4-BE49-F238E27FC236}">
                  <a16:creationId xmlns:a16="http://schemas.microsoft.com/office/drawing/2014/main" id="{263F7A6A-D9E1-4F54-A154-5C3253E15D05}"/>
                </a:ext>
              </a:extLst>
            </p:cNvPr>
            <p:cNvSpPr>
              <a:spLocks noChangeArrowheads="1"/>
            </p:cNvSpPr>
            <p:nvPr/>
          </p:nvSpPr>
          <p:spPr bwMode="auto">
            <a:xfrm>
              <a:off x="7057646" y="4246177"/>
              <a:ext cx="229350" cy="230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eaLnBrk="0" fontAlgn="base" hangingPunct="0">
                <a:spcBef>
                  <a:spcPct val="0"/>
                </a:spcBef>
                <a:spcAft>
                  <a:spcPct val="0"/>
                </a:spcAft>
                <a:defRPr/>
              </a:pPr>
              <a:r>
                <a:rPr lang="en-US" altLang="en-US" sz="1600" dirty="0">
                  <a:solidFill>
                    <a:srgbClr val="141414"/>
                  </a:solidFill>
                  <a:latin typeface="Calibri" panose="020F0502020204030204"/>
                  <a:ea typeface="MS PGothic" panose="020B0600070205080204" pitchFamily="34" charset="-128"/>
                  <a:cs typeface="Arial" panose="020B0604020202020204" pitchFamily="34" charset="0"/>
                </a:rPr>
                <a:t>0.2</a:t>
              </a:r>
            </a:p>
          </p:txBody>
        </p:sp>
        <p:sp>
          <p:nvSpPr>
            <p:cNvPr id="561" name="Rectangle 220">
              <a:extLst>
                <a:ext uri="{FF2B5EF4-FFF2-40B4-BE49-F238E27FC236}">
                  <a16:creationId xmlns:a16="http://schemas.microsoft.com/office/drawing/2014/main" id="{90BC309C-4BDC-4791-8644-13E6289A328C}"/>
                </a:ext>
              </a:extLst>
            </p:cNvPr>
            <p:cNvSpPr>
              <a:spLocks noChangeArrowheads="1"/>
            </p:cNvSpPr>
            <p:nvPr/>
          </p:nvSpPr>
          <p:spPr bwMode="auto">
            <a:xfrm>
              <a:off x="7057646" y="3636721"/>
              <a:ext cx="229350" cy="230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eaLnBrk="0" fontAlgn="base" hangingPunct="0">
                <a:spcBef>
                  <a:spcPct val="0"/>
                </a:spcBef>
                <a:spcAft>
                  <a:spcPct val="0"/>
                </a:spcAft>
                <a:defRPr/>
              </a:pPr>
              <a:r>
                <a:rPr lang="en-US" altLang="en-US" sz="1600" dirty="0">
                  <a:solidFill>
                    <a:srgbClr val="141414"/>
                  </a:solidFill>
                  <a:latin typeface="Calibri" panose="020F0502020204030204"/>
                  <a:ea typeface="MS PGothic" panose="020B0600070205080204" pitchFamily="34" charset="-128"/>
                  <a:cs typeface="Arial" panose="020B0604020202020204" pitchFamily="34" charset="0"/>
                </a:rPr>
                <a:t>0.4</a:t>
              </a:r>
            </a:p>
          </p:txBody>
        </p:sp>
        <p:sp>
          <p:nvSpPr>
            <p:cNvPr id="562" name="Rectangle 222">
              <a:extLst>
                <a:ext uri="{FF2B5EF4-FFF2-40B4-BE49-F238E27FC236}">
                  <a16:creationId xmlns:a16="http://schemas.microsoft.com/office/drawing/2014/main" id="{03748F69-E185-48EA-AA0B-2D85B21D708F}"/>
                </a:ext>
              </a:extLst>
            </p:cNvPr>
            <p:cNvSpPr>
              <a:spLocks noChangeArrowheads="1"/>
            </p:cNvSpPr>
            <p:nvPr/>
          </p:nvSpPr>
          <p:spPr bwMode="auto">
            <a:xfrm>
              <a:off x="7057646" y="3020178"/>
              <a:ext cx="229350" cy="230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eaLnBrk="0" fontAlgn="base" hangingPunct="0">
                <a:spcBef>
                  <a:spcPct val="0"/>
                </a:spcBef>
                <a:spcAft>
                  <a:spcPct val="0"/>
                </a:spcAft>
                <a:defRPr/>
              </a:pPr>
              <a:r>
                <a:rPr lang="en-US" altLang="en-US" sz="1600" dirty="0">
                  <a:solidFill>
                    <a:srgbClr val="141414"/>
                  </a:solidFill>
                  <a:latin typeface="Calibri" panose="020F0502020204030204"/>
                  <a:ea typeface="MS PGothic" panose="020B0600070205080204" pitchFamily="34" charset="-128"/>
                  <a:cs typeface="Arial" panose="020B0604020202020204" pitchFamily="34" charset="0"/>
                </a:rPr>
                <a:t>0.6</a:t>
              </a:r>
            </a:p>
          </p:txBody>
        </p:sp>
        <p:sp>
          <p:nvSpPr>
            <p:cNvPr id="563" name="Rectangle 224">
              <a:extLst>
                <a:ext uri="{FF2B5EF4-FFF2-40B4-BE49-F238E27FC236}">
                  <a16:creationId xmlns:a16="http://schemas.microsoft.com/office/drawing/2014/main" id="{B75FCBD2-08F3-4DD1-8A20-37D2F0B5D401}"/>
                </a:ext>
              </a:extLst>
            </p:cNvPr>
            <p:cNvSpPr>
              <a:spLocks noChangeArrowheads="1"/>
            </p:cNvSpPr>
            <p:nvPr/>
          </p:nvSpPr>
          <p:spPr bwMode="auto">
            <a:xfrm>
              <a:off x="7057646" y="2403635"/>
              <a:ext cx="229350" cy="230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ctr" anchorCtr="0" compatLnSpc="1">
              <a:prstTxWarp prst="textNoShape">
                <a:avLst/>
              </a:prstTxWarp>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r" eaLnBrk="0" fontAlgn="base" hangingPunct="0">
                <a:spcBef>
                  <a:spcPct val="0"/>
                </a:spcBef>
                <a:spcAft>
                  <a:spcPct val="0"/>
                </a:spcAft>
                <a:defRPr/>
              </a:pPr>
              <a:r>
                <a:rPr lang="en-US" altLang="en-US" sz="1600" dirty="0">
                  <a:solidFill>
                    <a:srgbClr val="141414"/>
                  </a:solidFill>
                  <a:latin typeface="Calibri" panose="020F0502020204030204"/>
                  <a:ea typeface="MS PGothic" panose="020B0600070205080204" pitchFamily="34" charset="-128"/>
                  <a:cs typeface="Arial" panose="020B0604020202020204" pitchFamily="34" charset="0"/>
                </a:rPr>
                <a:t>0.8</a:t>
              </a:r>
            </a:p>
          </p:txBody>
        </p:sp>
      </p:grpSp>
      <p:grpSp>
        <p:nvGrpSpPr>
          <p:cNvPr id="278" name="Group 277">
            <a:extLst>
              <a:ext uri="{FF2B5EF4-FFF2-40B4-BE49-F238E27FC236}">
                <a16:creationId xmlns:a16="http://schemas.microsoft.com/office/drawing/2014/main" id="{ED2B291E-515B-4AD3-A368-FC408D49DE7F}"/>
              </a:ext>
            </a:extLst>
          </p:cNvPr>
          <p:cNvGrpSpPr/>
          <p:nvPr/>
        </p:nvGrpSpPr>
        <p:grpSpPr>
          <a:xfrm>
            <a:off x="1481833" y="4893419"/>
            <a:ext cx="9740988" cy="153959"/>
            <a:chOff x="7367891" y="4374418"/>
            <a:chExt cx="8603081" cy="144000"/>
          </a:xfrm>
        </p:grpSpPr>
        <p:sp>
          <p:nvSpPr>
            <p:cNvPr id="540" name="Rectangle 265">
              <a:extLst>
                <a:ext uri="{FF2B5EF4-FFF2-40B4-BE49-F238E27FC236}">
                  <a16:creationId xmlns:a16="http://schemas.microsoft.com/office/drawing/2014/main" id="{914AA3ED-FE3D-4275-A21A-526FE1E27CF9}"/>
                </a:ext>
              </a:extLst>
            </p:cNvPr>
            <p:cNvSpPr>
              <a:spLocks noChangeArrowheads="1"/>
            </p:cNvSpPr>
            <p:nvPr/>
          </p:nvSpPr>
          <p:spPr bwMode="auto">
            <a:xfrm>
              <a:off x="7367891" y="4374418"/>
              <a:ext cx="119964" cy="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141414"/>
                  </a:solidFill>
                  <a:latin typeface="Calibri" panose="020F0502020204030204"/>
                  <a:ea typeface="MS PGothic" panose="020B0600070205080204" pitchFamily="34" charset="-128"/>
                  <a:cs typeface="Arial" panose="020B0604020202020204" pitchFamily="34" charset="0"/>
                </a:rPr>
                <a:t>0</a:t>
              </a:r>
            </a:p>
          </p:txBody>
        </p:sp>
        <p:sp>
          <p:nvSpPr>
            <p:cNvPr id="541" name="Rectangle 266">
              <a:extLst>
                <a:ext uri="{FF2B5EF4-FFF2-40B4-BE49-F238E27FC236}">
                  <a16:creationId xmlns:a16="http://schemas.microsoft.com/office/drawing/2014/main" id="{31467106-BC67-44DF-A5AE-0A678698D910}"/>
                </a:ext>
              </a:extLst>
            </p:cNvPr>
            <p:cNvSpPr>
              <a:spLocks noChangeArrowheads="1"/>
            </p:cNvSpPr>
            <p:nvPr/>
          </p:nvSpPr>
          <p:spPr bwMode="auto">
            <a:xfrm>
              <a:off x="7867115" y="4374418"/>
              <a:ext cx="119965" cy="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141414"/>
                  </a:solidFill>
                  <a:latin typeface="Calibri" panose="020F0502020204030204"/>
                  <a:ea typeface="MS PGothic" panose="020B0600070205080204" pitchFamily="34" charset="-128"/>
                  <a:cs typeface="Arial" panose="020B0604020202020204" pitchFamily="34" charset="0"/>
                </a:rPr>
                <a:t>3</a:t>
              </a:r>
            </a:p>
          </p:txBody>
        </p:sp>
        <p:sp>
          <p:nvSpPr>
            <p:cNvPr id="542" name="Rectangle 267">
              <a:extLst>
                <a:ext uri="{FF2B5EF4-FFF2-40B4-BE49-F238E27FC236}">
                  <a16:creationId xmlns:a16="http://schemas.microsoft.com/office/drawing/2014/main" id="{513C356C-3073-44F9-BB0F-C9A31A7F5117}"/>
                </a:ext>
              </a:extLst>
            </p:cNvPr>
            <p:cNvSpPr>
              <a:spLocks noChangeArrowheads="1"/>
            </p:cNvSpPr>
            <p:nvPr/>
          </p:nvSpPr>
          <p:spPr bwMode="auto">
            <a:xfrm>
              <a:off x="8363854" y="4374418"/>
              <a:ext cx="119965" cy="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141414"/>
                  </a:solidFill>
                  <a:latin typeface="Calibri" panose="020F0502020204030204"/>
                  <a:ea typeface="MS PGothic" panose="020B0600070205080204" pitchFamily="34" charset="-128"/>
                  <a:cs typeface="Arial" panose="020B0604020202020204" pitchFamily="34" charset="0"/>
                </a:rPr>
                <a:t>6</a:t>
              </a:r>
            </a:p>
          </p:txBody>
        </p:sp>
        <p:sp>
          <p:nvSpPr>
            <p:cNvPr id="543" name="Rectangle 268">
              <a:extLst>
                <a:ext uri="{FF2B5EF4-FFF2-40B4-BE49-F238E27FC236}">
                  <a16:creationId xmlns:a16="http://schemas.microsoft.com/office/drawing/2014/main" id="{7F7A78FE-AAA9-48EC-A65A-9E8E6F738EB2}"/>
                </a:ext>
              </a:extLst>
            </p:cNvPr>
            <p:cNvSpPr>
              <a:spLocks noChangeArrowheads="1"/>
            </p:cNvSpPr>
            <p:nvPr/>
          </p:nvSpPr>
          <p:spPr bwMode="auto">
            <a:xfrm>
              <a:off x="8858045" y="4374418"/>
              <a:ext cx="119965" cy="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141414"/>
                  </a:solidFill>
                  <a:latin typeface="Calibri" panose="020F0502020204030204"/>
                  <a:ea typeface="MS PGothic" panose="020B0600070205080204" pitchFamily="34" charset="-128"/>
                  <a:cs typeface="Arial" panose="020B0604020202020204" pitchFamily="34" charset="0"/>
                </a:rPr>
                <a:t>9</a:t>
              </a:r>
            </a:p>
          </p:txBody>
        </p:sp>
        <p:sp>
          <p:nvSpPr>
            <p:cNvPr id="544" name="Rectangle 269">
              <a:extLst>
                <a:ext uri="{FF2B5EF4-FFF2-40B4-BE49-F238E27FC236}">
                  <a16:creationId xmlns:a16="http://schemas.microsoft.com/office/drawing/2014/main" id="{7964A2EF-08F5-4427-ABBF-317E09A195B4}"/>
                </a:ext>
              </a:extLst>
            </p:cNvPr>
            <p:cNvSpPr>
              <a:spLocks noChangeArrowheads="1"/>
            </p:cNvSpPr>
            <p:nvPr/>
          </p:nvSpPr>
          <p:spPr bwMode="auto">
            <a:xfrm>
              <a:off x="9348113" y="4374418"/>
              <a:ext cx="119965" cy="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141414"/>
                  </a:solidFill>
                  <a:latin typeface="Calibri" panose="020F0502020204030204"/>
                  <a:ea typeface="MS PGothic" panose="020B0600070205080204" pitchFamily="34" charset="-128"/>
                  <a:cs typeface="Arial" panose="020B0604020202020204" pitchFamily="34" charset="0"/>
                </a:rPr>
                <a:t>12</a:t>
              </a:r>
            </a:p>
          </p:txBody>
        </p:sp>
        <p:sp>
          <p:nvSpPr>
            <p:cNvPr id="545" name="Rectangle 270">
              <a:extLst>
                <a:ext uri="{FF2B5EF4-FFF2-40B4-BE49-F238E27FC236}">
                  <a16:creationId xmlns:a16="http://schemas.microsoft.com/office/drawing/2014/main" id="{CCD2536C-0809-4463-B9A5-7BFC4C686574}"/>
                </a:ext>
              </a:extLst>
            </p:cNvPr>
            <p:cNvSpPr>
              <a:spLocks noChangeArrowheads="1"/>
            </p:cNvSpPr>
            <p:nvPr/>
          </p:nvSpPr>
          <p:spPr bwMode="auto">
            <a:xfrm>
              <a:off x="9844081" y="4374418"/>
              <a:ext cx="119965" cy="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141414"/>
                  </a:solidFill>
                  <a:latin typeface="Calibri" panose="020F0502020204030204"/>
                  <a:ea typeface="MS PGothic" panose="020B0600070205080204" pitchFamily="34" charset="-128"/>
                  <a:cs typeface="Arial" panose="020B0604020202020204" pitchFamily="34" charset="0"/>
                </a:rPr>
                <a:t>15</a:t>
              </a:r>
            </a:p>
          </p:txBody>
        </p:sp>
        <p:sp>
          <p:nvSpPr>
            <p:cNvPr id="546" name="Rectangle 271">
              <a:extLst>
                <a:ext uri="{FF2B5EF4-FFF2-40B4-BE49-F238E27FC236}">
                  <a16:creationId xmlns:a16="http://schemas.microsoft.com/office/drawing/2014/main" id="{16C9A60A-1A83-4FD4-93B1-B4951D42BE3D}"/>
                </a:ext>
              </a:extLst>
            </p:cNvPr>
            <p:cNvSpPr>
              <a:spLocks noChangeArrowheads="1"/>
            </p:cNvSpPr>
            <p:nvPr/>
          </p:nvSpPr>
          <p:spPr bwMode="auto">
            <a:xfrm>
              <a:off x="10350221" y="4374418"/>
              <a:ext cx="119965" cy="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141414"/>
                  </a:solidFill>
                  <a:latin typeface="Calibri" panose="020F0502020204030204"/>
                  <a:ea typeface="MS PGothic" panose="020B0600070205080204" pitchFamily="34" charset="-128"/>
                  <a:cs typeface="Arial" panose="020B0604020202020204" pitchFamily="34" charset="0"/>
                </a:rPr>
                <a:t>18</a:t>
              </a:r>
            </a:p>
          </p:txBody>
        </p:sp>
        <p:sp>
          <p:nvSpPr>
            <p:cNvPr id="547" name="Rectangle 276">
              <a:extLst>
                <a:ext uri="{FF2B5EF4-FFF2-40B4-BE49-F238E27FC236}">
                  <a16:creationId xmlns:a16="http://schemas.microsoft.com/office/drawing/2014/main" id="{E8C245FC-D85D-4A08-AF8B-DF689E707A41}"/>
                </a:ext>
              </a:extLst>
            </p:cNvPr>
            <p:cNvSpPr>
              <a:spLocks noChangeArrowheads="1"/>
            </p:cNvSpPr>
            <p:nvPr/>
          </p:nvSpPr>
          <p:spPr bwMode="auto">
            <a:xfrm>
              <a:off x="13346854" y="4374418"/>
              <a:ext cx="119965" cy="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141414"/>
                  </a:solidFill>
                  <a:latin typeface="Calibri" panose="020F0502020204030204"/>
                  <a:ea typeface="MS PGothic" panose="020B0600070205080204" pitchFamily="34" charset="-128"/>
                  <a:cs typeface="Arial" panose="020B0604020202020204" pitchFamily="34" charset="0"/>
                </a:rPr>
                <a:t>36</a:t>
              </a:r>
            </a:p>
          </p:txBody>
        </p:sp>
        <p:sp>
          <p:nvSpPr>
            <p:cNvPr id="548" name="Rectangle 276">
              <a:extLst>
                <a:ext uri="{FF2B5EF4-FFF2-40B4-BE49-F238E27FC236}">
                  <a16:creationId xmlns:a16="http://schemas.microsoft.com/office/drawing/2014/main" id="{A2736775-AB10-4FD2-BC31-61FEFEF833E3}"/>
                </a:ext>
              </a:extLst>
            </p:cNvPr>
            <p:cNvSpPr>
              <a:spLocks noChangeArrowheads="1"/>
            </p:cNvSpPr>
            <p:nvPr/>
          </p:nvSpPr>
          <p:spPr bwMode="auto">
            <a:xfrm>
              <a:off x="10856362" y="4374418"/>
              <a:ext cx="119965" cy="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141414"/>
                  </a:solidFill>
                  <a:latin typeface="Calibri" panose="020F0502020204030204"/>
                  <a:ea typeface="MS PGothic" panose="020B0600070205080204" pitchFamily="34" charset="-128"/>
                  <a:cs typeface="Arial" panose="020B0604020202020204" pitchFamily="34" charset="0"/>
                </a:rPr>
                <a:t>21</a:t>
              </a:r>
            </a:p>
          </p:txBody>
        </p:sp>
        <p:sp>
          <p:nvSpPr>
            <p:cNvPr id="549" name="Rectangle 276">
              <a:extLst>
                <a:ext uri="{FF2B5EF4-FFF2-40B4-BE49-F238E27FC236}">
                  <a16:creationId xmlns:a16="http://schemas.microsoft.com/office/drawing/2014/main" id="{C9CF753A-7216-4331-8906-0DABEF5795BA}"/>
                </a:ext>
              </a:extLst>
            </p:cNvPr>
            <p:cNvSpPr>
              <a:spLocks noChangeArrowheads="1"/>
            </p:cNvSpPr>
            <p:nvPr/>
          </p:nvSpPr>
          <p:spPr bwMode="auto">
            <a:xfrm>
              <a:off x="11349919" y="4374418"/>
              <a:ext cx="119965" cy="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141414"/>
                  </a:solidFill>
                  <a:latin typeface="Calibri" panose="020F0502020204030204"/>
                  <a:ea typeface="MS PGothic" panose="020B0600070205080204" pitchFamily="34" charset="-128"/>
                  <a:cs typeface="Arial" panose="020B0604020202020204" pitchFamily="34" charset="0"/>
                </a:rPr>
                <a:t>24</a:t>
              </a:r>
            </a:p>
          </p:txBody>
        </p:sp>
        <p:sp>
          <p:nvSpPr>
            <p:cNvPr id="550" name="Rectangle 276">
              <a:extLst>
                <a:ext uri="{FF2B5EF4-FFF2-40B4-BE49-F238E27FC236}">
                  <a16:creationId xmlns:a16="http://schemas.microsoft.com/office/drawing/2014/main" id="{D9C771BF-A9B2-464B-ACE5-BD1D4065B616}"/>
                </a:ext>
              </a:extLst>
            </p:cNvPr>
            <p:cNvSpPr>
              <a:spLocks noChangeArrowheads="1"/>
            </p:cNvSpPr>
            <p:nvPr/>
          </p:nvSpPr>
          <p:spPr bwMode="auto">
            <a:xfrm>
              <a:off x="11851237" y="4374418"/>
              <a:ext cx="119965" cy="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141414"/>
                  </a:solidFill>
                  <a:latin typeface="Calibri" panose="020F0502020204030204"/>
                  <a:ea typeface="MS PGothic" panose="020B0600070205080204" pitchFamily="34" charset="-128"/>
                  <a:cs typeface="Arial" panose="020B0604020202020204" pitchFamily="34" charset="0"/>
                </a:rPr>
                <a:t>27</a:t>
              </a:r>
            </a:p>
          </p:txBody>
        </p:sp>
        <p:sp>
          <p:nvSpPr>
            <p:cNvPr id="551" name="Rectangle 276">
              <a:extLst>
                <a:ext uri="{FF2B5EF4-FFF2-40B4-BE49-F238E27FC236}">
                  <a16:creationId xmlns:a16="http://schemas.microsoft.com/office/drawing/2014/main" id="{88A789EC-C5AA-4636-B2A4-3FA694708436}"/>
                </a:ext>
              </a:extLst>
            </p:cNvPr>
            <p:cNvSpPr>
              <a:spLocks noChangeArrowheads="1"/>
            </p:cNvSpPr>
            <p:nvPr/>
          </p:nvSpPr>
          <p:spPr bwMode="auto">
            <a:xfrm>
              <a:off x="12349782" y="4374418"/>
              <a:ext cx="119965" cy="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141414"/>
                  </a:solidFill>
                  <a:latin typeface="Calibri" panose="020F0502020204030204"/>
                  <a:ea typeface="MS PGothic" panose="020B0600070205080204" pitchFamily="34" charset="-128"/>
                  <a:cs typeface="Arial" panose="020B0604020202020204" pitchFamily="34" charset="0"/>
                </a:rPr>
                <a:t>30</a:t>
              </a:r>
            </a:p>
          </p:txBody>
        </p:sp>
        <p:sp>
          <p:nvSpPr>
            <p:cNvPr id="552" name="Rectangle 276">
              <a:extLst>
                <a:ext uri="{FF2B5EF4-FFF2-40B4-BE49-F238E27FC236}">
                  <a16:creationId xmlns:a16="http://schemas.microsoft.com/office/drawing/2014/main" id="{53710A2D-EDCE-4F57-B97E-43539B17E79B}"/>
                </a:ext>
              </a:extLst>
            </p:cNvPr>
            <p:cNvSpPr>
              <a:spLocks noChangeArrowheads="1"/>
            </p:cNvSpPr>
            <p:nvPr/>
          </p:nvSpPr>
          <p:spPr bwMode="auto">
            <a:xfrm>
              <a:off x="12848485" y="4374418"/>
              <a:ext cx="119965" cy="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141414"/>
                  </a:solidFill>
                  <a:latin typeface="Calibri" panose="020F0502020204030204"/>
                  <a:ea typeface="MS PGothic" panose="020B0600070205080204" pitchFamily="34" charset="-128"/>
                  <a:cs typeface="Arial" panose="020B0604020202020204" pitchFamily="34" charset="0"/>
                </a:rPr>
                <a:t>33</a:t>
              </a:r>
            </a:p>
          </p:txBody>
        </p:sp>
        <p:sp>
          <p:nvSpPr>
            <p:cNvPr id="553" name="Rectangle 276">
              <a:extLst>
                <a:ext uri="{FF2B5EF4-FFF2-40B4-BE49-F238E27FC236}">
                  <a16:creationId xmlns:a16="http://schemas.microsoft.com/office/drawing/2014/main" id="{2FFC2CF5-AF0C-4BD0-B5D7-ABEAC29F8E0A}"/>
                </a:ext>
              </a:extLst>
            </p:cNvPr>
            <p:cNvSpPr>
              <a:spLocks noChangeArrowheads="1"/>
            </p:cNvSpPr>
            <p:nvPr/>
          </p:nvSpPr>
          <p:spPr bwMode="auto">
            <a:xfrm>
              <a:off x="13846514" y="4374418"/>
              <a:ext cx="119965" cy="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141414"/>
                  </a:solidFill>
                  <a:latin typeface="Calibri" panose="020F0502020204030204"/>
                  <a:ea typeface="MS PGothic" panose="020B0600070205080204" pitchFamily="34" charset="-128"/>
                  <a:cs typeface="Arial" panose="020B0604020202020204" pitchFamily="34" charset="0"/>
                </a:rPr>
                <a:t>39</a:t>
              </a:r>
            </a:p>
          </p:txBody>
        </p:sp>
        <p:sp>
          <p:nvSpPr>
            <p:cNvPr id="554" name="Rectangle 276">
              <a:extLst>
                <a:ext uri="{FF2B5EF4-FFF2-40B4-BE49-F238E27FC236}">
                  <a16:creationId xmlns:a16="http://schemas.microsoft.com/office/drawing/2014/main" id="{B9C64D86-0712-4874-A75F-C6C93F6C0708}"/>
                </a:ext>
              </a:extLst>
            </p:cNvPr>
            <p:cNvSpPr>
              <a:spLocks noChangeArrowheads="1"/>
            </p:cNvSpPr>
            <p:nvPr/>
          </p:nvSpPr>
          <p:spPr bwMode="auto">
            <a:xfrm>
              <a:off x="14342811" y="4374418"/>
              <a:ext cx="119965" cy="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141414"/>
                  </a:solidFill>
                  <a:latin typeface="Calibri" panose="020F0502020204030204"/>
                  <a:ea typeface="MS PGothic" panose="020B0600070205080204" pitchFamily="34" charset="-128"/>
                  <a:cs typeface="Arial" panose="020B0604020202020204" pitchFamily="34" charset="0"/>
                </a:rPr>
                <a:t>42</a:t>
              </a:r>
            </a:p>
          </p:txBody>
        </p:sp>
        <p:sp>
          <p:nvSpPr>
            <p:cNvPr id="555" name="Rectangle 276">
              <a:extLst>
                <a:ext uri="{FF2B5EF4-FFF2-40B4-BE49-F238E27FC236}">
                  <a16:creationId xmlns:a16="http://schemas.microsoft.com/office/drawing/2014/main" id="{75A54213-B0CE-4612-A496-8E049C613692}"/>
                </a:ext>
              </a:extLst>
            </p:cNvPr>
            <p:cNvSpPr>
              <a:spLocks noChangeArrowheads="1"/>
            </p:cNvSpPr>
            <p:nvPr/>
          </p:nvSpPr>
          <p:spPr bwMode="auto">
            <a:xfrm>
              <a:off x="14848201" y="4374418"/>
              <a:ext cx="119965" cy="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141414"/>
                  </a:solidFill>
                  <a:latin typeface="Calibri" panose="020F0502020204030204"/>
                  <a:ea typeface="MS PGothic" panose="020B0600070205080204" pitchFamily="34" charset="-128"/>
                  <a:cs typeface="Arial" panose="020B0604020202020204" pitchFamily="34" charset="0"/>
                </a:rPr>
                <a:t>45</a:t>
              </a:r>
            </a:p>
          </p:txBody>
        </p:sp>
        <p:sp>
          <p:nvSpPr>
            <p:cNvPr id="556" name="Rectangle 276">
              <a:extLst>
                <a:ext uri="{FF2B5EF4-FFF2-40B4-BE49-F238E27FC236}">
                  <a16:creationId xmlns:a16="http://schemas.microsoft.com/office/drawing/2014/main" id="{BAD1FCC2-DAC5-4F8A-9475-D15AD2460EB7}"/>
                </a:ext>
              </a:extLst>
            </p:cNvPr>
            <p:cNvSpPr>
              <a:spLocks noChangeArrowheads="1"/>
            </p:cNvSpPr>
            <p:nvPr/>
          </p:nvSpPr>
          <p:spPr bwMode="auto">
            <a:xfrm>
              <a:off x="15346738" y="4374418"/>
              <a:ext cx="119965" cy="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141414"/>
                  </a:solidFill>
                  <a:latin typeface="Calibri" panose="020F0502020204030204"/>
                  <a:ea typeface="MS PGothic" panose="020B0600070205080204" pitchFamily="34" charset="-128"/>
                  <a:cs typeface="Arial" panose="020B0604020202020204" pitchFamily="34" charset="0"/>
                </a:rPr>
                <a:t>48</a:t>
              </a:r>
            </a:p>
          </p:txBody>
        </p:sp>
        <p:sp>
          <p:nvSpPr>
            <p:cNvPr id="557" name="Rectangle 276">
              <a:extLst>
                <a:ext uri="{FF2B5EF4-FFF2-40B4-BE49-F238E27FC236}">
                  <a16:creationId xmlns:a16="http://schemas.microsoft.com/office/drawing/2014/main" id="{616F8FF3-1D85-4DCC-9C7C-F0CA7CF385EB}"/>
                </a:ext>
              </a:extLst>
            </p:cNvPr>
            <p:cNvSpPr>
              <a:spLocks noChangeArrowheads="1"/>
            </p:cNvSpPr>
            <p:nvPr/>
          </p:nvSpPr>
          <p:spPr bwMode="auto">
            <a:xfrm>
              <a:off x="15851007" y="4374418"/>
              <a:ext cx="119965" cy="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no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eaLnBrk="0" fontAlgn="base" hangingPunct="0">
                <a:spcBef>
                  <a:spcPct val="0"/>
                </a:spcBef>
                <a:spcAft>
                  <a:spcPct val="0"/>
                </a:spcAft>
                <a:defRPr/>
              </a:pPr>
              <a:r>
                <a:rPr lang="en-US" altLang="en-US" sz="1600" dirty="0">
                  <a:solidFill>
                    <a:srgbClr val="141414"/>
                  </a:solidFill>
                  <a:latin typeface="Calibri" panose="020F0502020204030204"/>
                  <a:ea typeface="MS PGothic" panose="020B0600070205080204" pitchFamily="34" charset="-128"/>
                  <a:cs typeface="Arial" panose="020B0604020202020204" pitchFamily="34" charset="0"/>
                </a:rPr>
                <a:t>51</a:t>
              </a:r>
            </a:p>
          </p:txBody>
        </p:sp>
      </p:grpSp>
      <p:grpSp>
        <p:nvGrpSpPr>
          <p:cNvPr id="280" name="Graphic 4">
            <a:extLst>
              <a:ext uri="{FF2B5EF4-FFF2-40B4-BE49-F238E27FC236}">
                <a16:creationId xmlns:a16="http://schemas.microsoft.com/office/drawing/2014/main" id="{9C6B93B3-A41C-4E23-98EE-2F36FD432A69}"/>
              </a:ext>
            </a:extLst>
          </p:cNvPr>
          <p:cNvGrpSpPr/>
          <p:nvPr/>
        </p:nvGrpSpPr>
        <p:grpSpPr>
          <a:xfrm>
            <a:off x="1475445" y="1434084"/>
            <a:ext cx="8312841" cy="3197352"/>
            <a:chOff x="1105611" y="1075563"/>
            <a:chExt cx="5887143" cy="2398014"/>
          </a:xfrm>
          <a:noFill/>
        </p:grpSpPr>
        <p:grpSp>
          <p:nvGrpSpPr>
            <p:cNvPr id="281" name="Graphic 4">
              <a:extLst>
                <a:ext uri="{FF2B5EF4-FFF2-40B4-BE49-F238E27FC236}">
                  <a16:creationId xmlns:a16="http://schemas.microsoft.com/office/drawing/2014/main" id="{6C3095B9-F057-4CE2-AED2-44B87457BF6C}"/>
                </a:ext>
              </a:extLst>
            </p:cNvPr>
            <p:cNvGrpSpPr/>
            <p:nvPr/>
          </p:nvGrpSpPr>
          <p:grpSpPr>
            <a:xfrm>
              <a:off x="1105611" y="1075563"/>
              <a:ext cx="5887143" cy="2398014"/>
              <a:chOff x="1105611" y="1075563"/>
              <a:chExt cx="5887143" cy="2398014"/>
            </a:xfrm>
          </p:grpSpPr>
          <p:sp>
            <p:nvSpPr>
              <p:cNvPr id="283" name="Freeform 600">
                <a:extLst>
                  <a:ext uri="{FF2B5EF4-FFF2-40B4-BE49-F238E27FC236}">
                    <a16:creationId xmlns:a16="http://schemas.microsoft.com/office/drawing/2014/main" id="{0DF32BD3-796C-447E-A4E3-9B217B685F72}"/>
                  </a:ext>
                </a:extLst>
              </p:cNvPr>
              <p:cNvSpPr/>
              <p:nvPr/>
            </p:nvSpPr>
            <p:spPr>
              <a:xfrm>
                <a:off x="1105611" y="1125855"/>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284" name="Freeform 601">
                <a:extLst>
                  <a:ext uri="{FF2B5EF4-FFF2-40B4-BE49-F238E27FC236}">
                    <a16:creationId xmlns:a16="http://schemas.microsoft.com/office/drawing/2014/main" id="{2352C9FD-BE4F-46B4-89BC-AD2F3B08AE66}"/>
                  </a:ext>
                </a:extLst>
              </p:cNvPr>
              <p:cNvSpPr/>
              <p:nvPr/>
            </p:nvSpPr>
            <p:spPr>
              <a:xfrm>
                <a:off x="1162776" y="1075563"/>
                <a:ext cx="12731" cy="100584"/>
              </a:xfrm>
              <a:custGeom>
                <a:avLst/>
                <a:gdLst>
                  <a:gd name="connsiteX0" fmla="*/ 0 w 12731"/>
                  <a:gd name="connsiteY0" fmla="*/ 0 h 100584"/>
                  <a:gd name="connsiteX1" fmla="*/ 0 w 12731"/>
                  <a:gd name="connsiteY1" fmla="*/ 100584 h 100584"/>
                </a:gdLst>
                <a:ahLst/>
                <a:cxnLst>
                  <a:cxn ang="0">
                    <a:pos x="connsiteX0" y="connsiteY0"/>
                  </a:cxn>
                  <a:cxn ang="0">
                    <a:pos x="connsiteX1" y="connsiteY1"/>
                  </a:cxn>
                </a:cxnLst>
                <a:rect l="l" t="t" r="r" b="b"/>
                <a:pathLst>
                  <a:path w="12731" h="100584">
                    <a:moveTo>
                      <a:pt x="0" y="0"/>
                    </a:moveTo>
                    <a:lnTo>
                      <a:pt x="0" y="100584"/>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285" name="Freeform 602">
                <a:extLst>
                  <a:ext uri="{FF2B5EF4-FFF2-40B4-BE49-F238E27FC236}">
                    <a16:creationId xmlns:a16="http://schemas.microsoft.com/office/drawing/2014/main" id="{80F33417-9A53-432A-AE8C-ADE1BBCCCEAC}"/>
                  </a:ext>
                </a:extLst>
              </p:cNvPr>
              <p:cNvSpPr/>
              <p:nvPr/>
            </p:nvSpPr>
            <p:spPr>
              <a:xfrm>
                <a:off x="1206317" y="1180719"/>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286" name="Freeform 603">
                <a:extLst>
                  <a:ext uri="{FF2B5EF4-FFF2-40B4-BE49-F238E27FC236}">
                    <a16:creationId xmlns:a16="http://schemas.microsoft.com/office/drawing/2014/main" id="{CCDBF69D-1E3A-4C8C-8CE8-0DBE1B4052BA}"/>
                  </a:ext>
                </a:extLst>
              </p:cNvPr>
              <p:cNvSpPr/>
              <p:nvPr/>
            </p:nvSpPr>
            <p:spPr>
              <a:xfrm>
                <a:off x="1263354" y="1130427"/>
                <a:ext cx="12731" cy="100456"/>
              </a:xfrm>
              <a:custGeom>
                <a:avLst/>
                <a:gdLst>
                  <a:gd name="connsiteX0" fmla="*/ 0 w 12731"/>
                  <a:gd name="connsiteY0" fmla="*/ 0 h 100456"/>
                  <a:gd name="connsiteX1" fmla="*/ 0 w 12731"/>
                  <a:gd name="connsiteY1" fmla="*/ 100457 h 100456"/>
                </a:gdLst>
                <a:ahLst/>
                <a:cxnLst>
                  <a:cxn ang="0">
                    <a:pos x="connsiteX0" y="connsiteY0"/>
                  </a:cxn>
                  <a:cxn ang="0">
                    <a:pos x="connsiteX1" y="connsiteY1"/>
                  </a:cxn>
                </a:cxnLst>
                <a:rect l="l" t="t" r="r" b="b"/>
                <a:pathLst>
                  <a:path w="12731" h="100456">
                    <a:moveTo>
                      <a:pt x="0" y="0"/>
                    </a:moveTo>
                    <a:lnTo>
                      <a:pt x="0" y="100457"/>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287" name="Freeform 604">
                <a:extLst>
                  <a:ext uri="{FF2B5EF4-FFF2-40B4-BE49-F238E27FC236}">
                    <a16:creationId xmlns:a16="http://schemas.microsoft.com/office/drawing/2014/main" id="{3E9B98E3-82B7-4F03-9A71-3FE1FD22F5D4}"/>
                  </a:ext>
                </a:extLst>
              </p:cNvPr>
              <p:cNvSpPr/>
              <p:nvPr/>
            </p:nvSpPr>
            <p:spPr>
              <a:xfrm>
                <a:off x="1536189" y="1354963"/>
                <a:ext cx="114073" cy="12700"/>
              </a:xfrm>
              <a:custGeom>
                <a:avLst/>
                <a:gdLst>
                  <a:gd name="connsiteX0" fmla="*/ 0 w 114073"/>
                  <a:gd name="connsiteY0" fmla="*/ 0 h 12700"/>
                  <a:gd name="connsiteX1" fmla="*/ 114074 w 114073"/>
                  <a:gd name="connsiteY1" fmla="*/ 0 h 12700"/>
                </a:gdLst>
                <a:ahLst/>
                <a:cxnLst>
                  <a:cxn ang="0">
                    <a:pos x="connsiteX0" y="connsiteY0"/>
                  </a:cxn>
                  <a:cxn ang="0">
                    <a:pos x="connsiteX1" y="connsiteY1"/>
                  </a:cxn>
                </a:cxnLst>
                <a:rect l="l" t="t" r="r" b="b"/>
                <a:pathLst>
                  <a:path w="114073" h="12700">
                    <a:moveTo>
                      <a:pt x="0" y="0"/>
                    </a:moveTo>
                    <a:lnTo>
                      <a:pt x="114074" y="0"/>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288" name="Freeform 605">
                <a:extLst>
                  <a:ext uri="{FF2B5EF4-FFF2-40B4-BE49-F238E27FC236}">
                    <a16:creationId xmlns:a16="http://schemas.microsoft.com/office/drawing/2014/main" id="{B71DC2D7-3A59-44D6-9D00-E3D24737841A}"/>
                  </a:ext>
                </a:extLst>
              </p:cNvPr>
              <p:cNvSpPr/>
              <p:nvPr/>
            </p:nvSpPr>
            <p:spPr>
              <a:xfrm>
                <a:off x="1593225" y="1304671"/>
                <a:ext cx="12731" cy="100584"/>
              </a:xfrm>
              <a:custGeom>
                <a:avLst/>
                <a:gdLst>
                  <a:gd name="connsiteX0" fmla="*/ 0 w 12731"/>
                  <a:gd name="connsiteY0" fmla="*/ 0 h 100584"/>
                  <a:gd name="connsiteX1" fmla="*/ 0 w 12731"/>
                  <a:gd name="connsiteY1" fmla="*/ 100584 h 100584"/>
                </a:gdLst>
                <a:ahLst/>
                <a:cxnLst>
                  <a:cxn ang="0">
                    <a:pos x="connsiteX0" y="connsiteY0"/>
                  </a:cxn>
                  <a:cxn ang="0">
                    <a:pos x="connsiteX1" y="connsiteY1"/>
                  </a:cxn>
                </a:cxnLst>
                <a:rect l="l" t="t" r="r" b="b"/>
                <a:pathLst>
                  <a:path w="12731" h="100584">
                    <a:moveTo>
                      <a:pt x="0" y="0"/>
                    </a:moveTo>
                    <a:lnTo>
                      <a:pt x="0" y="100584"/>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289" name="Freeform 606">
                <a:extLst>
                  <a:ext uri="{FF2B5EF4-FFF2-40B4-BE49-F238E27FC236}">
                    <a16:creationId xmlns:a16="http://schemas.microsoft.com/office/drawing/2014/main" id="{0A96F05E-2CEB-4598-BC8E-4ABF0592E1D1}"/>
                  </a:ext>
                </a:extLst>
              </p:cNvPr>
              <p:cNvSpPr/>
              <p:nvPr/>
            </p:nvSpPr>
            <p:spPr>
              <a:xfrm>
                <a:off x="1588515" y="1369187"/>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290" name="Freeform 607">
                <a:extLst>
                  <a:ext uri="{FF2B5EF4-FFF2-40B4-BE49-F238E27FC236}">
                    <a16:creationId xmlns:a16="http://schemas.microsoft.com/office/drawing/2014/main" id="{BDF3AF14-7EAF-4239-BB40-9C6E19BA761F}"/>
                  </a:ext>
                </a:extLst>
              </p:cNvPr>
              <p:cNvSpPr/>
              <p:nvPr/>
            </p:nvSpPr>
            <p:spPr>
              <a:xfrm>
                <a:off x="1645679" y="1319022"/>
                <a:ext cx="12731" cy="100456"/>
              </a:xfrm>
              <a:custGeom>
                <a:avLst/>
                <a:gdLst>
                  <a:gd name="connsiteX0" fmla="*/ 0 w 12731"/>
                  <a:gd name="connsiteY0" fmla="*/ 0 h 100456"/>
                  <a:gd name="connsiteX1" fmla="*/ 0 w 12731"/>
                  <a:gd name="connsiteY1" fmla="*/ 100457 h 100456"/>
                </a:gdLst>
                <a:ahLst/>
                <a:cxnLst>
                  <a:cxn ang="0">
                    <a:pos x="connsiteX0" y="connsiteY0"/>
                  </a:cxn>
                  <a:cxn ang="0">
                    <a:pos x="connsiteX1" y="connsiteY1"/>
                  </a:cxn>
                </a:cxnLst>
                <a:rect l="l" t="t" r="r" b="b"/>
                <a:pathLst>
                  <a:path w="12731" h="100456">
                    <a:moveTo>
                      <a:pt x="0" y="0"/>
                    </a:moveTo>
                    <a:lnTo>
                      <a:pt x="0" y="100457"/>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291" name="Freeform 608">
                <a:extLst>
                  <a:ext uri="{FF2B5EF4-FFF2-40B4-BE49-F238E27FC236}">
                    <a16:creationId xmlns:a16="http://schemas.microsoft.com/office/drawing/2014/main" id="{2F0DA259-B220-4C04-92AC-97E97EFEB9E9}"/>
                  </a:ext>
                </a:extLst>
              </p:cNvPr>
              <p:cNvSpPr/>
              <p:nvPr/>
            </p:nvSpPr>
            <p:spPr>
              <a:xfrm>
                <a:off x="2782342" y="2648585"/>
                <a:ext cx="114073" cy="12700"/>
              </a:xfrm>
              <a:custGeom>
                <a:avLst/>
                <a:gdLst>
                  <a:gd name="connsiteX0" fmla="*/ 0 w 114073"/>
                  <a:gd name="connsiteY0" fmla="*/ 0 h 12700"/>
                  <a:gd name="connsiteX1" fmla="*/ 114074 w 114073"/>
                  <a:gd name="connsiteY1" fmla="*/ 0 h 12700"/>
                </a:gdLst>
                <a:ahLst/>
                <a:cxnLst>
                  <a:cxn ang="0">
                    <a:pos x="connsiteX0" y="connsiteY0"/>
                  </a:cxn>
                  <a:cxn ang="0">
                    <a:pos x="connsiteX1" y="connsiteY1"/>
                  </a:cxn>
                </a:cxnLst>
                <a:rect l="l" t="t" r="r" b="b"/>
                <a:pathLst>
                  <a:path w="114073" h="12700">
                    <a:moveTo>
                      <a:pt x="0" y="0"/>
                    </a:moveTo>
                    <a:lnTo>
                      <a:pt x="114074" y="0"/>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292" name="Freeform 609">
                <a:extLst>
                  <a:ext uri="{FF2B5EF4-FFF2-40B4-BE49-F238E27FC236}">
                    <a16:creationId xmlns:a16="http://schemas.microsoft.com/office/drawing/2014/main" id="{A43C29D8-44DA-4D9F-A174-48A7C31AC6F2}"/>
                  </a:ext>
                </a:extLst>
              </p:cNvPr>
              <p:cNvSpPr/>
              <p:nvPr/>
            </p:nvSpPr>
            <p:spPr>
              <a:xfrm>
                <a:off x="2839378" y="2598293"/>
                <a:ext cx="12731" cy="100583"/>
              </a:xfrm>
              <a:custGeom>
                <a:avLst/>
                <a:gdLst>
                  <a:gd name="connsiteX0" fmla="*/ 0 w 12731"/>
                  <a:gd name="connsiteY0" fmla="*/ 0 h 100583"/>
                  <a:gd name="connsiteX1" fmla="*/ 0 w 12731"/>
                  <a:gd name="connsiteY1" fmla="*/ 100584 h 100583"/>
                </a:gdLst>
                <a:ahLst/>
                <a:cxnLst>
                  <a:cxn ang="0">
                    <a:pos x="connsiteX0" y="connsiteY0"/>
                  </a:cxn>
                  <a:cxn ang="0">
                    <a:pos x="connsiteX1" y="connsiteY1"/>
                  </a:cxn>
                </a:cxnLst>
                <a:rect l="l" t="t" r="r" b="b"/>
                <a:pathLst>
                  <a:path w="12731" h="100583">
                    <a:moveTo>
                      <a:pt x="0" y="0"/>
                    </a:moveTo>
                    <a:lnTo>
                      <a:pt x="0" y="100584"/>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293" name="Freeform 610">
                <a:extLst>
                  <a:ext uri="{FF2B5EF4-FFF2-40B4-BE49-F238E27FC236}">
                    <a16:creationId xmlns:a16="http://schemas.microsoft.com/office/drawing/2014/main" id="{92D09DCE-F04A-4EE1-9F4E-5C4F7025F1FA}"/>
                  </a:ext>
                </a:extLst>
              </p:cNvPr>
              <p:cNvSpPr/>
              <p:nvPr/>
            </p:nvSpPr>
            <p:spPr>
              <a:xfrm>
                <a:off x="3277085" y="2898013"/>
                <a:ext cx="114073" cy="12700"/>
              </a:xfrm>
              <a:custGeom>
                <a:avLst/>
                <a:gdLst>
                  <a:gd name="connsiteX0" fmla="*/ 0 w 114073"/>
                  <a:gd name="connsiteY0" fmla="*/ 0 h 12700"/>
                  <a:gd name="connsiteX1" fmla="*/ 114074 w 114073"/>
                  <a:gd name="connsiteY1" fmla="*/ 0 h 12700"/>
                </a:gdLst>
                <a:ahLst/>
                <a:cxnLst>
                  <a:cxn ang="0">
                    <a:pos x="connsiteX0" y="connsiteY0"/>
                  </a:cxn>
                  <a:cxn ang="0">
                    <a:pos x="connsiteX1" y="connsiteY1"/>
                  </a:cxn>
                </a:cxnLst>
                <a:rect l="l" t="t" r="r" b="b"/>
                <a:pathLst>
                  <a:path w="114073" h="12700">
                    <a:moveTo>
                      <a:pt x="0" y="0"/>
                    </a:moveTo>
                    <a:lnTo>
                      <a:pt x="114074" y="0"/>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294" name="Freeform 611">
                <a:extLst>
                  <a:ext uri="{FF2B5EF4-FFF2-40B4-BE49-F238E27FC236}">
                    <a16:creationId xmlns:a16="http://schemas.microsoft.com/office/drawing/2014/main" id="{A346982F-1729-45F5-BF57-59C814A4F554}"/>
                  </a:ext>
                </a:extLst>
              </p:cNvPr>
              <p:cNvSpPr/>
              <p:nvPr/>
            </p:nvSpPr>
            <p:spPr>
              <a:xfrm>
                <a:off x="3334122" y="2847721"/>
                <a:ext cx="12731" cy="100584"/>
              </a:xfrm>
              <a:custGeom>
                <a:avLst/>
                <a:gdLst>
                  <a:gd name="connsiteX0" fmla="*/ 0 w 12731"/>
                  <a:gd name="connsiteY0" fmla="*/ 0 h 100584"/>
                  <a:gd name="connsiteX1" fmla="*/ 0 w 12731"/>
                  <a:gd name="connsiteY1" fmla="*/ 100584 h 100584"/>
                </a:gdLst>
                <a:ahLst/>
                <a:cxnLst>
                  <a:cxn ang="0">
                    <a:pos x="connsiteX0" y="connsiteY0"/>
                  </a:cxn>
                  <a:cxn ang="0">
                    <a:pos x="connsiteX1" y="connsiteY1"/>
                  </a:cxn>
                </a:cxnLst>
                <a:rect l="l" t="t" r="r" b="b"/>
                <a:pathLst>
                  <a:path w="12731" h="100584">
                    <a:moveTo>
                      <a:pt x="0" y="0"/>
                    </a:moveTo>
                    <a:lnTo>
                      <a:pt x="0" y="100584"/>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295" name="Freeform 612">
                <a:extLst>
                  <a:ext uri="{FF2B5EF4-FFF2-40B4-BE49-F238E27FC236}">
                    <a16:creationId xmlns:a16="http://schemas.microsoft.com/office/drawing/2014/main" id="{30ACA107-3BF6-4512-8CCD-7C197371F2B5}"/>
                  </a:ext>
                </a:extLst>
              </p:cNvPr>
              <p:cNvSpPr/>
              <p:nvPr/>
            </p:nvSpPr>
            <p:spPr>
              <a:xfrm>
                <a:off x="5656972" y="3412616"/>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296" name="Freeform 613">
                <a:extLst>
                  <a:ext uri="{FF2B5EF4-FFF2-40B4-BE49-F238E27FC236}">
                    <a16:creationId xmlns:a16="http://schemas.microsoft.com/office/drawing/2014/main" id="{4E8D6F03-8E34-4DDB-A14B-103C323490C7}"/>
                  </a:ext>
                </a:extLst>
              </p:cNvPr>
              <p:cNvSpPr/>
              <p:nvPr/>
            </p:nvSpPr>
            <p:spPr>
              <a:xfrm>
                <a:off x="5714009" y="3362452"/>
                <a:ext cx="12731" cy="100457"/>
              </a:xfrm>
              <a:custGeom>
                <a:avLst/>
                <a:gdLst>
                  <a:gd name="connsiteX0" fmla="*/ 0 w 12731"/>
                  <a:gd name="connsiteY0" fmla="*/ 0 h 100457"/>
                  <a:gd name="connsiteX1" fmla="*/ 0 w 12731"/>
                  <a:gd name="connsiteY1" fmla="*/ 100457 h 100457"/>
                </a:gdLst>
                <a:ahLst/>
                <a:cxnLst>
                  <a:cxn ang="0">
                    <a:pos x="connsiteX0" y="connsiteY0"/>
                  </a:cxn>
                  <a:cxn ang="0">
                    <a:pos x="connsiteX1" y="connsiteY1"/>
                  </a:cxn>
                </a:cxnLst>
                <a:rect l="l" t="t" r="r" b="b"/>
                <a:pathLst>
                  <a:path w="12731" h="100457">
                    <a:moveTo>
                      <a:pt x="0" y="0"/>
                    </a:moveTo>
                    <a:lnTo>
                      <a:pt x="0" y="100457"/>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297" name="Freeform 614">
                <a:extLst>
                  <a:ext uri="{FF2B5EF4-FFF2-40B4-BE49-F238E27FC236}">
                    <a16:creationId xmlns:a16="http://schemas.microsoft.com/office/drawing/2014/main" id="{E7ABDCA7-F6DD-439A-86C1-7840520608F6}"/>
                  </a:ext>
                </a:extLst>
              </p:cNvPr>
              <p:cNvSpPr/>
              <p:nvPr/>
            </p:nvSpPr>
            <p:spPr>
              <a:xfrm>
                <a:off x="5823372" y="3421507"/>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298" name="Freeform 615">
                <a:extLst>
                  <a:ext uri="{FF2B5EF4-FFF2-40B4-BE49-F238E27FC236}">
                    <a16:creationId xmlns:a16="http://schemas.microsoft.com/office/drawing/2014/main" id="{C82DA2D7-0695-42FB-BA5B-1928241194C1}"/>
                  </a:ext>
                </a:extLst>
              </p:cNvPr>
              <p:cNvSpPr/>
              <p:nvPr/>
            </p:nvSpPr>
            <p:spPr>
              <a:xfrm>
                <a:off x="5880409" y="3371215"/>
                <a:ext cx="12731" cy="100584"/>
              </a:xfrm>
              <a:custGeom>
                <a:avLst/>
                <a:gdLst>
                  <a:gd name="connsiteX0" fmla="*/ 0 w 12731"/>
                  <a:gd name="connsiteY0" fmla="*/ 0 h 100584"/>
                  <a:gd name="connsiteX1" fmla="*/ 0 w 12731"/>
                  <a:gd name="connsiteY1" fmla="*/ 100584 h 100584"/>
                </a:gdLst>
                <a:ahLst/>
                <a:cxnLst>
                  <a:cxn ang="0">
                    <a:pos x="connsiteX0" y="connsiteY0"/>
                  </a:cxn>
                  <a:cxn ang="0">
                    <a:pos x="connsiteX1" y="connsiteY1"/>
                  </a:cxn>
                </a:cxnLst>
                <a:rect l="l" t="t" r="r" b="b"/>
                <a:pathLst>
                  <a:path w="12731" h="100584">
                    <a:moveTo>
                      <a:pt x="0" y="0"/>
                    </a:moveTo>
                    <a:lnTo>
                      <a:pt x="0" y="100584"/>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299" name="Freeform 616">
                <a:extLst>
                  <a:ext uri="{FF2B5EF4-FFF2-40B4-BE49-F238E27FC236}">
                    <a16:creationId xmlns:a16="http://schemas.microsoft.com/office/drawing/2014/main" id="{8DD9F9AC-1E5F-47A3-969C-6C502E3318BE}"/>
                  </a:ext>
                </a:extLst>
              </p:cNvPr>
              <p:cNvSpPr/>
              <p:nvPr/>
            </p:nvSpPr>
            <p:spPr>
              <a:xfrm>
                <a:off x="6015235" y="3421507"/>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300" name="Freeform 617">
                <a:extLst>
                  <a:ext uri="{FF2B5EF4-FFF2-40B4-BE49-F238E27FC236}">
                    <a16:creationId xmlns:a16="http://schemas.microsoft.com/office/drawing/2014/main" id="{452FC21B-C0A8-4323-8CAC-301F145A70AD}"/>
                  </a:ext>
                </a:extLst>
              </p:cNvPr>
              <p:cNvSpPr/>
              <p:nvPr/>
            </p:nvSpPr>
            <p:spPr>
              <a:xfrm>
                <a:off x="6072272" y="3371215"/>
                <a:ext cx="12731" cy="100584"/>
              </a:xfrm>
              <a:custGeom>
                <a:avLst/>
                <a:gdLst>
                  <a:gd name="connsiteX0" fmla="*/ 0 w 12731"/>
                  <a:gd name="connsiteY0" fmla="*/ 0 h 100584"/>
                  <a:gd name="connsiteX1" fmla="*/ 0 w 12731"/>
                  <a:gd name="connsiteY1" fmla="*/ 100584 h 100584"/>
                </a:gdLst>
                <a:ahLst/>
                <a:cxnLst>
                  <a:cxn ang="0">
                    <a:pos x="connsiteX0" y="connsiteY0"/>
                  </a:cxn>
                  <a:cxn ang="0">
                    <a:pos x="connsiteX1" y="connsiteY1"/>
                  </a:cxn>
                </a:cxnLst>
                <a:rect l="l" t="t" r="r" b="b"/>
                <a:pathLst>
                  <a:path w="12731" h="100584">
                    <a:moveTo>
                      <a:pt x="0" y="0"/>
                    </a:moveTo>
                    <a:lnTo>
                      <a:pt x="0" y="100584"/>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301" name="Freeform 618">
                <a:extLst>
                  <a:ext uri="{FF2B5EF4-FFF2-40B4-BE49-F238E27FC236}">
                    <a16:creationId xmlns:a16="http://schemas.microsoft.com/office/drawing/2014/main" id="{693EBCE0-EAEA-4EC0-BC90-EBE160B2EB02}"/>
                  </a:ext>
                </a:extLst>
              </p:cNvPr>
              <p:cNvSpPr/>
              <p:nvPr/>
            </p:nvSpPr>
            <p:spPr>
              <a:xfrm>
                <a:off x="6096971" y="3421507"/>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302" name="Freeform 619">
                <a:extLst>
                  <a:ext uri="{FF2B5EF4-FFF2-40B4-BE49-F238E27FC236}">
                    <a16:creationId xmlns:a16="http://schemas.microsoft.com/office/drawing/2014/main" id="{182224C7-0EEB-4CFF-8BE7-0A905294C2F1}"/>
                  </a:ext>
                </a:extLst>
              </p:cNvPr>
              <p:cNvSpPr/>
              <p:nvPr/>
            </p:nvSpPr>
            <p:spPr>
              <a:xfrm>
                <a:off x="6154008" y="3371215"/>
                <a:ext cx="12731" cy="100584"/>
              </a:xfrm>
              <a:custGeom>
                <a:avLst/>
                <a:gdLst>
                  <a:gd name="connsiteX0" fmla="*/ 0 w 12731"/>
                  <a:gd name="connsiteY0" fmla="*/ 0 h 100584"/>
                  <a:gd name="connsiteX1" fmla="*/ 0 w 12731"/>
                  <a:gd name="connsiteY1" fmla="*/ 100584 h 100584"/>
                </a:gdLst>
                <a:ahLst/>
                <a:cxnLst>
                  <a:cxn ang="0">
                    <a:pos x="connsiteX0" y="connsiteY0"/>
                  </a:cxn>
                  <a:cxn ang="0">
                    <a:pos x="connsiteX1" y="connsiteY1"/>
                  </a:cxn>
                </a:cxnLst>
                <a:rect l="l" t="t" r="r" b="b"/>
                <a:pathLst>
                  <a:path w="12731" h="100584">
                    <a:moveTo>
                      <a:pt x="0" y="0"/>
                    </a:moveTo>
                    <a:lnTo>
                      <a:pt x="0" y="100584"/>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303" name="Freeform 620">
                <a:extLst>
                  <a:ext uri="{FF2B5EF4-FFF2-40B4-BE49-F238E27FC236}">
                    <a16:creationId xmlns:a16="http://schemas.microsoft.com/office/drawing/2014/main" id="{FE9F6FDC-808C-4C83-9AC0-C74BE355F749}"/>
                  </a:ext>
                </a:extLst>
              </p:cNvPr>
              <p:cNvSpPr/>
              <p:nvPr/>
            </p:nvSpPr>
            <p:spPr>
              <a:xfrm>
                <a:off x="6157318" y="3421507"/>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304" name="Freeform 621">
                <a:extLst>
                  <a:ext uri="{FF2B5EF4-FFF2-40B4-BE49-F238E27FC236}">
                    <a16:creationId xmlns:a16="http://schemas.microsoft.com/office/drawing/2014/main" id="{3A4CDAD0-44F9-4356-B544-3303F11DD7FD}"/>
                  </a:ext>
                </a:extLst>
              </p:cNvPr>
              <p:cNvSpPr/>
              <p:nvPr/>
            </p:nvSpPr>
            <p:spPr>
              <a:xfrm>
                <a:off x="6214355" y="3371215"/>
                <a:ext cx="12731" cy="100584"/>
              </a:xfrm>
              <a:custGeom>
                <a:avLst/>
                <a:gdLst>
                  <a:gd name="connsiteX0" fmla="*/ 0 w 12731"/>
                  <a:gd name="connsiteY0" fmla="*/ 0 h 100584"/>
                  <a:gd name="connsiteX1" fmla="*/ 0 w 12731"/>
                  <a:gd name="connsiteY1" fmla="*/ 100584 h 100584"/>
                </a:gdLst>
                <a:ahLst/>
                <a:cxnLst>
                  <a:cxn ang="0">
                    <a:pos x="connsiteX0" y="connsiteY0"/>
                  </a:cxn>
                  <a:cxn ang="0">
                    <a:pos x="connsiteX1" y="connsiteY1"/>
                  </a:cxn>
                </a:cxnLst>
                <a:rect l="l" t="t" r="r" b="b"/>
                <a:pathLst>
                  <a:path w="12731" h="100584">
                    <a:moveTo>
                      <a:pt x="0" y="0"/>
                    </a:moveTo>
                    <a:lnTo>
                      <a:pt x="0" y="100584"/>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305" name="Freeform 622">
                <a:extLst>
                  <a:ext uri="{FF2B5EF4-FFF2-40B4-BE49-F238E27FC236}">
                    <a16:creationId xmlns:a16="http://schemas.microsoft.com/office/drawing/2014/main" id="{D6CE4D04-68D0-4E7F-BE48-E13DC6BAA0F7}"/>
                  </a:ext>
                </a:extLst>
              </p:cNvPr>
              <p:cNvSpPr/>
              <p:nvPr/>
            </p:nvSpPr>
            <p:spPr>
              <a:xfrm>
                <a:off x="6481842" y="3423285"/>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306" name="Freeform 623">
                <a:extLst>
                  <a:ext uri="{FF2B5EF4-FFF2-40B4-BE49-F238E27FC236}">
                    <a16:creationId xmlns:a16="http://schemas.microsoft.com/office/drawing/2014/main" id="{E09BEFF8-CACC-4E3D-92B9-352AC6118CFC}"/>
                  </a:ext>
                </a:extLst>
              </p:cNvPr>
              <p:cNvSpPr/>
              <p:nvPr/>
            </p:nvSpPr>
            <p:spPr>
              <a:xfrm>
                <a:off x="6544226" y="3373120"/>
                <a:ext cx="12731" cy="100456"/>
              </a:xfrm>
              <a:custGeom>
                <a:avLst/>
                <a:gdLst>
                  <a:gd name="connsiteX0" fmla="*/ 0 w 12731"/>
                  <a:gd name="connsiteY0" fmla="*/ 0 h 100456"/>
                  <a:gd name="connsiteX1" fmla="*/ 0 w 12731"/>
                  <a:gd name="connsiteY1" fmla="*/ 100457 h 100456"/>
                </a:gdLst>
                <a:ahLst/>
                <a:cxnLst>
                  <a:cxn ang="0">
                    <a:pos x="connsiteX0" y="connsiteY0"/>
                  </a:cxn>
                  <a:cxn ang="0">
                    <a:pos x="connsiteX1" y="connsiteY1"/>
                  </a:cxn>
                </a:cxnLst>
                <a:rect l="l" t="t" r="r" b="b"/>
                <a:pathLst>
                  <a:path w="12731" h="100456">
                    <a:moveTo>
                      <a:pt x="0" y="0"/>
                    </a:moveTo>
                    <a:lnTo>
                      <a:pt x="0" y="100457"/>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307" name="Freeform 624">
                <a:extLst>
                  <a:ext uri="{FF2B5EF4-FFF2-40B4-BE49-F238E27FC236}">
                    <a16:creationId xmlns:a16="http://schemas.microsoft.com/office/drawing/2014/main" id="{10A2D391-BC8B-4946-A9C4-AE68BBBA9C29}"/>
                  </a:ext>
                </a:extLst>
              </p:cNvPr>
              <p:cNvSpPr/>
              <p:nvPr/>
            </p:nvSpPr>
            <p:spPr>
              <a:xfrm>
                <a:off x="6527039" y="3373120"/>
                <a:ext cx="12731" cy="100456"/>
              </a:xfrm>
              <a:custGeom>
                <a:avLst/>
                <a:gdLst>
                  <a:gd name="connsiteX0" fmla="*/ 0 w 12731"/>
                  <a:gd name="connsiteY0" fmla="*/ 0 h 100456"/>
                  <a:gd name="connsiteX1" fmla="*/ 0 w 12731"/>
                  <a:gd name="connsiteY1" fmla="*/ 100457 h 100456"/>
                </a:gdLst>
                <a:ahLst/>
                <a:cxnLst>
                  <a:cxn ang="0">
                    <a:pos x="connsiteX0" y="connsiteY0"/>
                  </a:cxn>
                  <a:cxn ang="0">
                    <a:pos x="connsiteX1" y="connsiteY1"/>
                  </a:cxn>
                </a:cxnLst>
                <a:rect l="l" t="t" r="r" b="b"/>
                <a:pathLst>
                  <a:path w="12731" h="100456">
                    <a:moveTo>
                      <a:pt x="0" y="0"/>
                    </a:moveTo>
                    <a:lnTo>
                      <a:pt x="0" y="100457"/>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308" name="Freeform 625">
                <a:extLst>
                  <a:ext uri="{FF2B5EF4-FFF2-40B4-BE49-F238E27FC236}">
                    <a16:creationId xmlns:a16="http://schemas.microsoft.com/office/drawing/2014/main" id="{114AFD53-8E21-47AB-9FBC-FE20A92D12B5}"/>
                  </a:ext>
                </a:extLst>
              </p:cNvPr>
              <p:cNvSpPr/>
              <p:nvPr/>
            </p:nvSpPr>
            <p:spPr>
              <a:xfrm>
                <a:off x="6520928" y="3423285"/>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309" name="Freeform 626">
                <a:extLst>
                  <a:ext uri="{FF2B5EF4-FFF2-40B4-BE49-F238E27FC236}">
                    <a16:creationId xmlns:a16="http://schemas.microsoft.com/office/drawing/2014/main" id="{EA090500-942B-4C91-BDE7-48AB9C9A22B0}"/>
                  </a:ext>
                </a:extLst>
              </p:cNvPr>
              <p:cNvSpPr/>
              <p:nvPr/>
            </p:nvSpPr>
            <p:spPr>
              <a:xfrm>
                <a:off x="6577965" y="3373120"/>
                <a:ext cx="12731" cy="100456"/>
              </a:xfrm>
              <a:custGeom>
                <a:avLst/>
                <a:gdLst>
                  <a:gd name="connsiteX0" fmla="*/ 0 w 12731"/>
                  <a:gd name="connsiteY0" fmla="*/ 0 h 100456"/>
                  <a:gd name="connsiteX1" fmla="*/ 0 w 12731"/>
                  <a:gd name="connsiteY1" fmla="*/ 100457 h 100456"/>
                </a:gdLst>
                <a:ahLst/>
                <a:cxnLst>
                  <a:cxn ang="0">
                    <a:pos x="connsiteX0" y="connsiteY0"/>
                  </a:cxn>
                  <a:cxn ang="0">
                    <a:pos x="connsiteX1" y="connsiteY1"/>
                  </a:cxn>
                </a:cxnLst>
                <a:rect l="l" t="t" r="r" b="b"/>
                <a:pathLst>
                  <a:path w="12731" h="100456">
                    <a:moveTo>
                      <a:pt x="0" y="0"/>
                    </a:moveTo>
                    <a:lnTo>
                      <a:pt x="0" y="100457"/>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310" name="Freeform 627">
                <a:extLst>
                  <a:ext uri="{FF2B5EF4-FFF2-40B4-BE49-F238E27FC236}">
                    <a16:creationId xmlns:a16="http://schemas.microsoft.com/office/drawing/2014/main" id="{86B5663A-30D2-4AAD-8D68-23C70CF36261}"/>
                  </a:ext>
                </a:extLst>
              </p:cNvPr>
              <p:cNvSpPr/>
              <p:nvPr/>
            </p:nvSpPr>
            <p:spPr>
              <a:xfrm>
                <a:off x="6601518" y="3423285"/>
                <a:ext cx="114073" cy="12700"/>
              </a:xfrm>
              <a:custGeom>
                <a:avLst/>
                <a:gdLst>
                  <a:gd name="connsiteX0" fmla="*/ 0 w 114073"/>
                  <a:gd name="connsiteY0" fmla="*/ 0 h 12700"/>
                  <a:gd name="connsiteX1" fmla="*/ 114074 w 114073"/>
                  <a:gd name="connsiteY1" fmla="*/ 0 h 12700"/>
                </a:gdLst>
                <a:ahLst/>
                <a:cxnLst>
                  <a:cxn ang="0">
                    <a:pos x="connsiteX0" y="connsiteY0"/>
                  </a:cxn>
                  <a:cxn ang="0">
                    <a:pos x="connsiteX1" y="connsiteY1"/>
                  </a:cxn>
                </a:cxnLst>
                <a:rect l="l" t="t" r="r" b="b"/>
                <a:pathLst>
                  <a:path w="114073" h="12700">
                    <a:moveTo>
                      <a:pt x="0" y="0"/>
                    </a:moveTo>
                    <a:lnTo>
                      <a:pt x="114074" y="0"/>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311" name="Freeform 628">
                <a:extLst>
                  <a:ext uri="{FF2B5EF4-FFF2-40B4-BE49-F238E27FC236}">
                    <a16:creationId xmlns:a16="http://schemas.microsoft.com/office/drawing/2014/main" id="{73F0080E-75CA-43B1-8BF8-B5BD56379EA0}"/>
                  </a:ext>
                </a:extLst>
              </p:cNvPr>
              <p:cNvSpPr/>
              <p:nvPr/>
            </p:nvSpPr>
            <p:spPr>
              <a:xfrm>
                <a:off x="6652443" y="3373120"/>
                <a:ext cx="12731" cy="100456"/>
              </a:xfrm>
              <a:custGeom>
                <a:avLst/>
                <a:gdLst>
                  <a:gd name="connsiteX0" fmla="*/ 0 w 12731"/>
                  <a:gd name="connsiteY0" fmla="*/ 0 h 100456"/>
                  <a:gd name="connsiteX1" fmla="*/ 0 w 12731"/>
                  <a:gd name="connsiteY1" fmla="*/ 100457 h 100456"/>
                </a:gdLst>
                <a:ahLst/>
                <a:cxnLst>
                  <a:cxn ang="0">
                    <a:pos x="connsiteX0" y="connsiteY0"/>
                  </a:cxn>
                  <a:cxn ang="0">
                    <a:pos x="connsiteX1" y="connsiteY1"/>
                  </a:cxn>
                </a:cxnLst>
                <a:rect l="l" t="t" r="r" b="b"/>
                <a:pathLst>
                  <a:path w="12731" h="100456">
                    <a:moveTo>
                      <a:pt x="0" y="0"/>
                    </a:moveTo>
                    <a:lnTo>
                      <a:pt x="0" y="100457"/>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312" name="Freeform 629">
                <a:extLst>
                  <a:ext uri="{FF2B5EF4-FFF2-40B4-BE49-F238E27FC236}">
                    <a16:creationId xmlns:a16="http://schemas.microsoft.com/office/drawing/2014/main" id="{A8D0D488-6E78-4DF1-A426-7BA3011BDEC5}"/>
                  </a:ext>
                </a:extLst>
              </p:cNvPr>
              <p:cNvSpPr/>
              <p:nvPr/>
            </p:nvSpPr>
            <p:spPr>
              <a:xfrm>
                <a:off x="6665684" y="3373120"/>
                <a:ext cx="12731" cy="100456"/>
              </a:xfrm>
              <a:custGeom>
                <a:avLst/>
                <a:gdLst>
                  <a:gd name="connsiteX0" fmla="*/ 0 w 12731"/>
                  <a:gd name="connsiteY0" fmla="*/ 0 h 100456"/>
                  <a:gd name="connsiteX1" fmla="*/ 0 w 12731"/>
                  <a:gd name="connsiteY1" fmla="*/ 100457 h 100456"/>
                </a:gdLst>
                <a:ahLst/>
                <a:cxnLst>
                  <a:cxn ang="0">
                    <a:pos x="connsiteX0" y="connsiteY0"/>
                  </a:cxn>
                  <a:cxn ang="0">
                    <a:pos x="connsiteX1" y="connsiteY1"/>
                  </a:cxn>
                </a:cxnLst>
                <a:rect l="l" t="t" r="r" b="b"/>
                <a:pathLst>
                  <a:path w="12731" h="100456">
                    <a:moveTo>
                      <a:pt x="0" y="0"/>
                    </a:moveTo>
                    <a:lnTo>
                      <a:pt x="0" y="100457"/>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313" name="Freeform 630">
                <a:extLst>
                  <a:ext uri="{FF2B5EF4-FFF2-40B4-BE49-F238E27FC236}">
                    <a16:creationId xmlns:a16="http://schemas.microsoft.com/office/drawing/2014/main" id="{7C018D02-9CAB-460E-B9B8-65D5E34D9F70}"/>
                  </a:ext>
                </a:extLst>
              </p:cNvPr>
              <p:cNvSpPr/>
              <p:nvPr/>
            </p:nvSpPr>
            <p:spPr>
              <a:xfrm>
                <a:off x="6646460" y="3423285"/>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314" name="Freeform 631">
                <a:extLst>
                  <a:ext uri="{FF2B5EF4-FFF2-40B4-BE49-F238E27FC236}">
                    <a16:creationId xmlns:a16="http://schemas.microsoft.com/office/drawing/2014/main" id="{E6FCDB10-C36E-44E6-9CEF-38F0AF6E8181}"/>
                  </a:ext>
                </a:extLst>
              </p:cNvPr>
              <p:cNvSpPr/>
              <p:nvPr/>
            </p:nvSpPr>
            <p:spPr>
              <a:xfrm>
                <a:off x="6703624" y="3373120"/>
                <a:ext cx="12731" cy="100456"/>
              </a:xfrm>
              <a:custGeom>
                <a:avLst/>
                <a:gdLst>
                  <a:gd name="connsiteX0" fmla="*/ 0 w 12731"/>
                  <a:gd name="connsiteY0" fmla="*/ 0 h 100456"/>
                  <a:gd name="connsiteX1" fmla="*/ 0 w 12731"/>
                  <a:gd name="connsiteY1" fmla="*/ 100457 h 100456"/>
                </a:gdLst>
                <a:ahLst/>
                <a:cxnLst>
                  <a:cxn ang="0">
                    <a:pos x="connsiteX0" y="connsiteY0"/>
                  </a:cxn>
                  <a:cxn ang="0">
                    <a:pos x="connsiteX1" y="connsiteY1"/>
                  </a:cxn>
                </a:cxnLst>
                <a:rect l="l" t="t" r="r" b="b"/>
                <a:pathLst>
                  <a:path w="12731" h="100456">
                    <a:moveTo>
                      <a:pt x="0" y="0"/>
                    </a:moveTo>
                    <a:lnTo>
                      <a:pt x="0" y="100457"/>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315" name="Freeform 632">
                <a:extLst>
                  <a:ext uri="{FF2B5EF4-FFF2-40B4-BE49-F238E27FC236}">
                    <a16:creationId xmlns:a16="http://schemas.microsoft.com/office/drawing/2014/main" id="{ECC37119-0913-4E4A-AD1D-DB03E850B890}"/>
                  </a:ext>
                </a:extLst>
              </p:cNvPr>
              <p:cNvSpPr/>
              <p:nvPr/>
            </p:nvSpPr>
            <p:spPr>
              <a:xfrm>
                <a:off x="6691911" y="3373120"/>
                <a:ext cx="12731" cy="100456"/>
              </a:xfrm>
              <a:custGeom>
                <a:avLst/>
                <a:gdLst>
                  <a:gd name="connsiteX0" fmla="*/ 0 w 12731"/>
                  <a:gd name="connsiteY0" fmla="*/ 0 h 100456"/>
                  <a:gd name="connsiteX1" fmla="*/ 0 w 12731"/>
                  <a:gd name="connsiteY1" fmla="*/ 100457 h 100456"/>
                </a:gdLst>
                <a:ahLst/>
                <a:cxnLst>
                  <a:cxn ang="0">
                    <a:pos x="connsiteX0" y="connsiteY0"/>
                  </a:cxn>
                  <a:cxn ang="0">
                    <a:pos x="connsiteX1" y="connsiteY1"/>
                  </a:cxn>
                </a:cxnLst>
                <a:rect l="l" t="t" r="r" b="b"/>
                <a:pathLst>
                  <a:path w="12731" h="100456">
                    <a:moveTo>
                      <a:pt x="0" y="0"/>
                    </a:moveTo>
                    <a:lnTo>
                      <a:pt x="0" y="100457"/>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316" name="Freeform 633">
                <a:extLst>
                  <a:ext uri="{FF2B5EF4-FFF2-40B4-BE49-F238E27FC236}">
                    <a16:creationId xmlns:a16="http://schemas.microsoft.com/office/drawing/2014/main" id="{69EC59A1-14AD-4877-AC28-7D063C21A5EC}"/>
                  </a:ext>
                </a:extLst>
              </p:cNvPr>
              <p:cNvSpPr/>
              <p:nvPr/>
            </p:nvSpPr>
            <p:spPr>
              <a:xfrm>
                <a:off x="6752385" y="3423285"/>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317" name="Freeform 634">
                <a:extLst>
                  <a:ext uri="{FF2B5EF4-FFF2-40B4-BE49-F238E27FC236}">
                    <a16:creationId xmlns:a16="http://schemas.microsoft.com/office/drawing/2014/main" id="{AF1D8BEF-43D2-45FD-B368-0DDE3227BC8D}"/>
                  </a:ext>
                </a:extLst>
              </p:cNvPr>
              <p:cNvSpPr/>
              <p:nvPr/>
            </p:nvSpPr>
            <p:spPr>
              <a:xfrm>
                <a:off x="6809422" y="3373120"/>
                <a:ext cx="12731" cy="100456"/>
              </a:xfrm>
              <a:custGeom>
                <a:avLst/>
                <a:gdLst>
                  <a:gd name="connsiteX0" fmla="*/ 0 w 12731"/>
                  <a:gd name="connsiteY0" fmla="*/ 0 h 100456"/>
                  <a:gd name="connsiteX1" fmla="*/ 0 w 12731"/>
                  <a:gd name="connsiteY1" fmla="*/ 100457 h 100456"/>
                </a:gdLst>
                <a:ahLst/>
                <a:cxnLst>
                  <a:cxn ang="0">
                    <a:pos x="connsiteX0" y="connsiteY0"/>
                  </a:cxn>
                  <a:cxn ang="0">
                    <a:pos x="connsiteX1" y="connsiteY1"/>
                  </a:cxn>
                </a:cxnLst>
                <a:rect l="l" t="t" r="r" b="b"/>
                <a:pathLst>
                  <a:path w="12731" h="100456">
                    <a:moveTo>
                      <a:pt x="0" y="0"/>
                    </a:moveTo>
                    <a:lnTo>
                      <a:pt x="0" y="100457"/>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318" name="Freeform 635">
                <a:extLst>
                  <a:ext uri="{FF2B5EF4-FFF2-40B4-BE49-F238E27FC236}">
                    <a16:creationId xmlns:a16="http://schemas.microsoft.com/office/drawing/2014/main" id="{1C824B30-D810-4F6E-8242-3CAC039E4BA5}"/>
                  </a:ext>
                </a:extLst>
              </p:cNvPr>
              <p:cNvSpPr/>
              <p:nvPr/>
            </p:nvSpPr>
            <p:spPr>
              <a:xfrm>
                <a:off x="6854873" y="3423285"/>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319" name="Freeform 636">
                <a:extLst>
                  <a:ext uri="{FF2B5EF4-FFF2-40B4-BE49-F238E27FC236}">
                    <a16:creationId xmlns:a16="http://schemas.microsoft.com/office/drawing/2014/main" id="{2191F10B-8DC4-4036-A347-6FBBD55324B6}"/>
                  </a:ext>
                </a:extLst>
              </p:cNvPr>
              <p:cNvSpPr/>
              <p:nvPr/>
            </p:nvSpPr>
            <p:spPr>
              <a:xfrm>
                <a:off x="6912037" y="3373120"/>
                <a:ext cx="12731" cy="100456"/>
              </a:xfrm>
              <a:custGeom>
                <a:avLst/>
                <a:gdLst>
                  <a:gd name="connsiteX0" fmla="*/ 0 w 12731"/>
                  <a:gd name="connsiteY0" fmla="*/ 0 h 100456"/>
                  <a:gd name="connsiteX1" fmla="*/ 0 w 12731"/>
                  <a:gd name="connsiteY1" fmla="*/ 100457 h 100456"/>
                </a:gdLst>
                <a:ahLst/>
                <a:cxnLst>
                  <a:cxn ang="0">
                    <a:pos x="connsiteX0" y="connsiteY0"/>
                  </a:cxn>
                  <a:cxn ang="0">
                    <a:pos x="connsiteX1" y="connsiteY1"/>
                  </a:cxn>
                </a:cxnLst>
                <a:rect l="l" t="t" r="r" b="b"/>
                <a:pathLst>
                  <a:path w="12731" h="100456">
                    <a:moveTo>
                      <a:pt x="0" y="0"/>
                    </a:moveTo>
                    <a:lnTo>
                      <a:pt x="0" y="100457"/>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320" name="Freeform 637">
                <a:extLst>
                  <a:ext uri="{FF2B5EF4-FFF2-40B4-BE49-F238E27FC236}">
                    <a16:creationId xmlns:a16="http://schemas.microsoft.com/office/drawing/2014/main" id="{702DBB99-0476-4722-ADC6-6AEDEFB60818}"/>
                  </a:ext>
                </a:extLst>
              </p:cNvPr>
              <p:cNvSpPr/>
              <p:nvPr/>
            </p:nvSpPr>
            <p:spPr>
              <a:xfrm>
                <a:off x="6878554" y="3423285"/>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sp>
            <p:nvSpPr>
              <p:cNvPr id="321" name="Freeform 638">
                <a:extLst>
                  <a:ext uri="{FF2B5EF4-FFF2-40B4-BE49-F238E27FC236}">
                    <a16:creationId xmlns:a16="http://schemas.microsoft.com/office/drawing/2014/main" id="{3CE4ACD2-0454-4643-AB05-7664D25ABEE8}"/>
                  </a:ext>
                </a:extLst>
              </p:cNvPr>
              <p:cNvSpPr/>
              <p:nvPr/>
            </p:nvSpPr>
            <p:spPr>
              <a:xfrm>
                <a:off x="6935718" y="3373120"/>
                <a:ext cx="12731" cy="100456"/>
              </a:xfrm>
              <a:custGeom>
                <a:avLst/>
                <a:gdLst>
                  <a:gd name="connsiteX0" fmla="*/ 0 w 12731"/>
                  <a:gd name="connsiteY0" fmla="*/ 0 h 100456"/>
                  <a:gd name="connsiteX1" fmla="*/ 0 w 12731"/>
                  <a:gd name="connsiteY1" fmla="*/ 100457 h 100456"/>
                </a:gdLst>
                <a:ahLst/>
                <a:cxnLst>
                  <a:cxn ang="0">
                    <a:pos x="connsiteX0" y="connsiteY0"/>
                  </a:cxn>
                  <a:cxn ang="0">
                    <a:pos x="connsiteX1" y="connsiteY1"/>
                  </a:cxn>
                </a:cxnLst>
                <a:rect l="l" t="t" r="r" b="b"/>
                <a:pathLst>
                  <a:path w="12731" h="100456">
                    <a:moveTo>
                      <a:pt x="0" y="0"/>
                    </a:moveTo>
                    <a:lnTo>
                      <a:pt x="0" y="100457"/>
                    </a:lnTo>
                  </a:path>
                </a:pathLst>
              </a:custGeom>
              <a:ln w="6363" cap="sq">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grpSp>
        <p:sp>
          <p:nvSpPr>
            <p:cNvPr id="282" name="Freeform 639">
              <a:extLst>
                <a:ext uri="{FF2B5EF4-FFF2-40B4-BE49-F238E27FC236}">
                  <a16:creationId xmlns:a16="http://schemas.microsoft.com/office/drawing/2014/main" id="{FC4042FB-62A5-454E-9228-9DE067C78562}"/>
                </a:ext>
              </a:extLst>
            </p:cNvPr>
            <p:cNvSpPr/>
            <p:nvPr/>
          </p:nvSpPr>
          <p:spPr>
            <a:xfrm>
              <a:off x="1149535" y="1116711"/>
              <a:ext cx="5787583" cy="2305430"/>
            </a:xfrm>
            <a:custGeom>
              <a:avLst/>
              <a:gdLst>
                <a:gd name="connsiteX0" fmla="*/ 0 w 5787583"/>
                <a:gd name="connsiteY0" fmla="*/ 0 h 2305430"/>
                <a:gd name="connsiteX1" fmla="*/ 13241 w 5787583"/>
                <a:gd name="connsiteY1" fmla="*/ 0 h 2305430"/>
                <a:gd name="connsiteX2" fmla="*/ 13241 w 5787583"/>
                <a:gd name="connsiteY2" fmla="*/ 9144 h 2305430"/>
                <a:gd name="connsiteX3" fmla="*/ 52581 w 5787583"/>
                <a:gd name="connsiteY3" fmla="*/ 9144 h 2305430"/>
                <a:gd name="connsiteX4" fmla="*/ 52581 w 5787583"/>
                <a:gd name="connsiteY4" fmla="*/ 18288 h 2305430"/>
                <a:gd name="connsiteX5" fmla="*/ 56910 w 5787583"/>
                <a:gd name="connsiteY5" fmla="*/ 18288 h 2305430"/>
                <a:gd name="connsiteX6" fmla="*/ 56910 w 5787583"/>
                <a:gd name="connsiteY6" fmla="*/ 36576 h 2305430"/>
                <a:gd name="connsiteX7" fmla="*/ 78808 w 5787583"/>
                <a:gd name="connsiteY7" fmla="*/ 36576 h 2305430"/>
                <a:gd name="connsiteX8" fmla="*/ 78808 w 5787583"/>
                <a:gd name="connsiteY8" fmla="*/ 45720 h 2305430"/>
                <a:gd name="connsiteX9" fmla="*/ 87592 w 5787583"/>
                <a:gd name="connsiteY9" fmla="*/ 45720 h 2305430"/>
                <a:gd name="connsiteX10" fmla="*/ 87592 w 5787583"/>
                <a:gd name="connsiteY10" fmla="*/ 54737 h 2305430"/>
                <a:gd name="connsiteX11" fmla="*/ 113819 w 5787583"/>
                <a:gd name="connsiteY11" fmla="*/ 54737 h 2305430"/>
                <a:gd name="connsiteX12" fmla="*/ 113819 w 5787583"/>
                <a:gd name="connsiteY12" fmla="*/ 64008 h 2305430"/>
                <a:gd name="connsiteX13" fmla="*/ 122604 w 5787583"/>
                <a:gd name="connsiteY13" fmla="*/ 64008 h 2305430"/>
                <a:gd name="connsiteX14" fmla="*/ 122604 w 5787583"/>
                <a:gd name="connsiteY14" fmla="*/ 73152 h 2305430"/>
                <a:gd name="connsiteX15" fmla="*/ 127060 w 5787583"/>
                <a:gd name="connsiteY15" fmla="*/ 73152 h 2305430"/>
                <a:gd name="connsiteX16" fmla="*/ 127060 w 5787583"/>
                <a:gd name="connsiteY16" fmla="*/ 82296 h 2305430"/>
                <a:gd name="connsiteX17" fmla="*/ 153287 w 5787583"/>
                <a:gd name="connsiteY17" fmla="*/ 82296 h 2305430"/>
                <a:gd name="connsiteX18" fmla="*/ 153287 w 5787583"/>
                <a:gd name="connsiteY18" fmla="*/ 91440 h 2305430"/>
                <a:gd name="connsiteX19" fmla="*/ 175185 w 5787583"/>
                <a:gd name="connsiteY19" fmla="*/ 91440 h 2305430"/>
                <a:gd name="connsiteX20" fmla="*/ 175185 w 5787583"/>
                <a:gd name="connsiteY20" fmla="*/ 100584 h 2305430"/>
                <a:gd name="connsiteX21" fmla="*/ 183969 w 5787583"/>
                <a:gd name="connsiteY21" fmla="*/ 100584 h 2305430"/>
                <a:gd name="connsiteX22" fmla="*/ 183969 w 5787583"/>
                <a:gd name="connsiteY22" fmla="*/ 109728 h 2305430"/>
                <a:gd name="connsiteX23" fmla="*/ 188298 w 5787583"/>
                <a:gd name="connsiteY23" fmla="*/ 109728 h 2305430"/>
                <a:gd name="connsiteX24" fmla="*/ 188298 w 5787583"/>
                <a:gd name="connsiteY24" fmla="*/ 118999 h 2305430"/>
                <a:gd name="connsiteX25" fmla="*/ 192627 w 5787583"/>
                <a:gd name="connsiteY25" fmla="*/ 118999 h 2305430"/>
                <a:gd name="connsiteX26" fmla="*/ 192627 w 5787583"/>
                <a:gd name="connsiteY26" fmla="*/ 137287 h 2305430"/>
                <a:gd name="connsiteX27" fmla="*/ 205867 w 5787583"/>
                <a:gd name="connsiteY27" fmla="*/ 137287 h 2305430"/>
                <a:gd name="connsiteX28" fmla="*/ 205867 w 5787583"/>
                <a:gd name="connsiteY28" fmla="*/ 146431 h 2305430"/>
                <a:gd name="connsiteX29" fmla="*/ 214525 w 5787583"/>
                <a:gd name="connsiteY29" fmla="*/ 146431 h 2305430"/>
                <a:gd name="connsiteX30" fmla="*/ 214525 w 5787583"/>
                <a:gd name="connsiteY30" fmla="*/ 155575 h 2305430"/>
                <a:gd name="connsiteX31" fmla="*/ 245207 w 5787583"/>
                <a:gd name="connsiteY31" fmla="*/ 155575 h 2305430"/>
                <a:gd name="connsiteX32" fmla="*/ 245207 w 5787583"/>
                <a:gd name="connsiteY32" fmla="*/ 164846 h 2305430"/>
                <a:gd name="connsiteX33" fmla="*/ 275890 w 5787583"/>
                <a:gd name="connsiteY33" fmla="*/ 164846 h 2305430"/>
                <a:gd name="connsiteX34" fmla="*/ 275890 w 5787583"/>
                <a:gd name="connsiteY34" fmla="*/ 173990 h 2305430"/>
                <a:gd name="connsiteX35" fmla="*/ 293332 w 5787583"/>
                <a:gd name="connsiteY35" fmla="*/ 173990 h 2305430"/>
                <a:gd name="connsiteX36" fmla="*/ 293332 w 5787583"/>
                <a:gd name="connsiteY36" fmla="*/ 183134 h 2305430"/>
                <a:gd name="connsiteX37" fmla="*/ 367811 w 5787583"/>
                <a:gd name="connsiteY37" fmla="*/ 183134 h 2305430"/>
                <a:gd name="connsiteX38" fmla="*/ 367811 w 5787583"/>
                <a:gd name="connsiteY38" fmla="*/ 192278 h 2305430"/>
                <a:gd name="connsiteX39" fmla="*/ 380925 w 5787583"/>
                <a:gd name="connsiteY39" fmla="*/ 192278 h 2305430"/>
                <a:gd name="connsiteX40" fmla="*/ 380925 w 5787583"/>
                <a:gd name="connsiteY40" fmla="*/ 201422 h 2305430"/>
                <a:gd name="connsiteX41" fmla="*/ 385253 w 5787583"/>
                <a:gd name="connsiteY41" fmla="*/ 201422 h 2305430"/>
                <a:gd name="connsiteX42" fmla="*/ 385253 w 5787583"/>
                <a:gd name="connsiteY42" fmla="*/ 210566 h 2305430"/>
                <a:gd name="connsiteX43" fmla="*/ 394038 w 5787583"/>
                <a:gd name="connsiteY43" fmla="*/ 210566 h 2305430"/>
                <a:gd name="connsiteX44" fmla="*/ 394038 w 5787583"/>
                <a:gd name="connsiteY44" fmla="*/ 219837 h 2305430"/>
                <a:gd name="connsiteX45" fmla="*/ 420265 w 5787583"/>
                <a:gd name="connsiteY45" fmla="*/ 219837 h 2305430"/>
                <a:gd name="connsiteX46" fmla="*/ 420265 w 5787583"/>
                <a:gd name="connsiteY46" fmla="*/ 228981 h 2305430"/>
                <a:gd name="connsiteX47" fmla="*/ 442163 w 5787583"/>
                <a:gd name="connsiteY47" fmla="*/ 228981 h 2305430"/>
                <a:gd name="connsiteX48" fmla="*/ 442163 w 5787583"/>
                <a:gd name="connsiteY48" fmla="*/ 238125 h 2305430"/>
                <a:gd name="connsiteX49" fmla="*/ 477302 w 5787583"/>
                <a:gd name="connsiteY49" fmla="*/ 238125 h 2305430"/>
                <a:gd name="connsiteX50" fmla="*/ 477302 w 5787583"/>
                <a:gd name="connsiteY50" fmla="*/ 247269 h 2305430"/>
                <a:gd name="connsiteX51" fmla="*/ 494744 w 5787583"/>
                <a:gd name="connsiteY51" fmla="*/ 247269 h 2305430"/>
                <a:gd name="connsiteX52" fmla="*/ 494744 w 5787583"/>
                <a:gd name="connsiteY52" fmla="*/ 256413 h 2305430"/>
                <a:gd name="connsiteX53" fmla="*/ 520970 w 5787583"/>
                <a:gd name="connsiteY53" fmla="*/ 256413 h 2305430"/>
                <a:gd name="connsiteX54" fmla="*/ 520970 w 5787583"/>
                <a:gd name="connsiteY54" fmla="*/ 274955 h 2305430"/>
                <a:gd name="connsiteX55" fmla="*/ 547324 w 5787583"/>
                <a:gd name="connsiteY55" fmla="*/ 274955 h 2305430"/>
                <a:gd name="connsiteX56" fmla="*/ 547324 w 5787583"/>
                <a:gd name="connsiteY56" fmla="*/ 284226 h 2305430"/>
                <a:gd name="connsiteX57" fmla="*/ 551653 w 5787583"/>
                <a:gd name="connsiteY57" fmla="*/ 284226 h 2305430"/>
                <a:gd name="connsiteX58" fmla="*/ 551653 w 5787583"/>
                <a:gd name="connsiteY58" fmla="*/ 293497 h 2305430"/>
                <a:gd name="connsiteX59" fmla="*/ 573551 w 5787583"/>
                <a:gd name="connsiteY59" fmla="*/ 293497 h 2305430"/>
                <a:gd name="connsiteX60" fmla="*/ 573551 w 5787583"/>
                <a:gd name="connsiteY60" fmla="*/ 302768 h 2305430"/>
                <a:gd name="connsiteX61" fmla="*/ 599778 w 5787583"/>
                <a:gd name="connsiteY61" fmla="*/ 302768 h 2305430"/>
                <a:gd name="connsiteX62" fmla="*/ 599778 w 5787583"/>
                <a:gd name="connsiteY62" fmla="*/ 321183 h 2305430"/>
                <a:gd name="connsiteX63" fmla="*/ 604107 w 5787583"/>
                <a:gd name="connsiteY63" fmla="*/ 321183 h 2305430"/>
                <a:gd name="connsiteX64" fmla="*/ 604107 w 5787583"/>
                <a:gd name="connsiteY64" fmla="*/ 330454 h 2305430"/>
                <a:gd name="connsiteX65" fmla="*/ 613019 w 5787583"/>
                <a:gd name="connsiteY65" fmla="*/ 330454 h 2305430"/>
                <a:gd name="connsiteX66" fmla="*/ 613019 w 5787583"/>
                <a:gd name="connsiteY66" fmla="*/ 339598 h 2305430"/>
                <a:gd name="connsiteX67" fmla="*/ 621676 w 5787583"/>
                <a:gd name="connsiteY67" fmla="*/ 339598 h 2305430"/>
                <a:gd name="connsiteX68" fmla="*/ 621676 w 5787583"/>
                <a:gd name="connsiteY68" fmla="*/ 348869 h 2305430"/>
                <a:gd name="connsiteX69" fmla="*/ 639245 w 5787583"/>
                <a:gd name="connsiteY69" fmla="*/ 348869 h 2305430"/>
                <a:gd name="connsiteX70" fmla="*/ 639245 w 5787583"/>
                <a:gd name="connsiteY70" fmla="*/ 358140 h 2305430"/>
                <a:gd name="connsiteX71" fmla="*/ 643574 w 5787583"/>
                <a:gd name="connsiteY71" fmla="*/ 358140 h 2305430"/>
                <a:gd name="connsiteX72" fmla="*/ 643574 w 5787583"/>
                <a:gd name="connsiteY72" fmla="*/ 367411 h 2305430"/>
                <a:gd name="connsiteX73" fmla="*/ 652359 w 5787583"/>
                <a:gd name="connsiteY73" fmla="*/ 367411 h 2305430"/>
                <a:gd name="connsiteX74" fmla="*/ 652359 w 5787583"/>
                <a:gd name="connsiteY74" fmla="*/ 385953 h 2305430"/>
                <a:gd name="connsiteX75" fmla="*/ 669801 w 5787583"/>
                <a:gd name="connsiteY75" fmla="*/ 385953 h 2305430"/>
                <a:gd name="connsiteX76" fmla="*/ 669801 w 5787583"/>
                <a:gd name="connsiteY76" fmla="*/ 395097 h 2305430"/>
                <a:gd name="connsiteX77" fmla="*/ 674257 w 5787583"/>
                <a:gd name="connsiteY77" fmla="*/ 395097 h 2305430"/>
                <a:gd name="connsiteX78" fmla="*/ 674257 w 5787583"/>
                <a:gd name="connsiteY78" fmla="*/ 404368 h 2305430"/>
                <a:gd name="connsiteX79" fmla="*/ 687370 w 5787583"/>
                <a:gd name="connsiteY79" fmla="*/ 404368 h 2305430"/>
                <a:gd name="connsiteX80" fmla="*/ 687370 w 5787583"/>
                <a:gd name="connsiteY80" fmla="*/ 422783 h 2305430"/>
                <a:gd name="connsiteX81" fmla="*/ 709268 w 5787583"/>
                <a:gd name="connsiteY81" fmla="*/ 422783 h 2305430"/>
                <a:gd name="connsiteX82" fmla="*/ 709268 w 5787583"/>
                <a:gd name="connsiteY82" fmla="*/ 432054 h 2305430"/>
                <a:gd name="connsiteX83" fmla="*/ 726710 w 5787583"/>
                <a:gd name="connsiteY83" fmla="*/ 432054 h 2305430"/>
                <a:gd name="connsiteX84" fmla="*/ 726710 w 5787583"/>
                <a:gd name="connsiteY84" fmla="*/ 441325 h 2305430"/>
                <a:gd name="connsiteX85" fmla="*/ 753064 w 5787583"/>
                <a:gd name="connsiteY85" fmla="*/ 441325 h 2305430"/>
                <a:gd name="connsiteX86" fmla="*/ 753064 w 5787583"/>
                <a:gd name="connsiteY86" fmla="*/ 450596 h 2305430"/>
                <a:gd name="connsiteX87" fmla="*/ 757393 w 5787583"/>
                <a:gd name="connsiteY87" fmla="*/ 450596 h 2305430"/>
                <a:gd name="connsiteX88" fmla="*/ 757393 w 5787583"/>
                <a:gd name="connsiteY88" fmla="*/ 459867 h 2305430"/>
                <a:gd name="connsiteX89" fmla="*/ 783747 w 5787583"/>
                <a:gd name="connsiteY89" fmla="*/ 459867 h 2305430"/>
                <a:gd name="connsiteX90" fmla="*/ 783747 w 5787583"/>
                <a:gd name="connsiteY90" fmla="*/ 478282 h 2305430"/>
                <a:gd name="connsiteX91" fmla="*/ 792405 w 5787583"/>
                <a:gd name="connsiteY91" fmla="*/ 478282 h 2305430"/>
                <a:gd name="connsiteX92" fmla="*/ 792405 w 5787583"/>
                <a:gd name="connsiteY92" fmla="*/ 487553 h 2305430"/>
                <a:gd name="connsiteX93" fmla="*/ 805645 w 5787583"/>
                <a:gd name="connsiteY93" fmla="*/ 487553 h 2305430"/>
                <a:gd name="connsiteX94" fmla="*/ 805645 w 5787583"/>
                <a:gd name="connsiteY94" fmla="*/ 496697 h 2305430"/>
                <a:gd name="connsiteX95" fmla="*/ 814303 w 5787583"/>
                <a:gd name="connsiteY95" fmla="*/ 496697 h 2305430"/>
                <a:gd name="connsiteX96" fmla="*/ 814303 w 5787583"/>
                <a:gd name="connsiteY96" fmla="*/ 533654 h 2305430"/>
                <a:gd name="connsiteX97" fmla="*/ 827416 w 5787583"/>
                <a:gd name="connsiteY97" fmla="*/ 533654 h 2305430"/>
                <a:gd name="connsiteX98" fmla="*/ 827416 w 5787583"/>
                <a:gd name="connsiteY98" fmla="*/ 543052 h 2305430"/>
                <a:gd name="connsiteX99" fmla="*/ 836201 w 5787583"/>
                <a:gd name="connsiteY99" fmla="*/ 543052 h 2305430"/>
                <a:gd name="connsiteX100" fmla="*/ 836201 w 5787583"/>
                <a:gd name="connsiteY100" fmla="*/ 561467 h 2305430"/>
                <a:gd name="connsiteX101" fmla="*/ 840529 w 5787583"/>
                <a:gd name="connsiteY101" fmla="*/ 561467 h 2305430"/>
                <a:gd name="connsiteX102" fmla="*/ 840529 w 5787583"/>
                <a:gd name="connsiteY102" fmla="*/ 570738 h 2305430"/>
                <a:gd name="connsiteX103" fmla="*/ 875541 w 5787583"/>
                <a:gd name="connsiteY103" fmla="*/ 570738 h 2305430"/>
                <a:gd name="connsiteX104" fmla="*/ 875541 w 5787583"/>
                <a:gd name="connsiteY104" fmla="*/ 589153 h 2305430"/>
                <a:gd name="connsiteX105" fmla="*/ 879997 w 5787583"/>
                <a:gd name="connsiteY105" fmla="*/ 589153 h 2305430"/>
                <a:gd name="connsiteX106" fmla="*/ 879997 w 5787583"/>
                <a:gd name="connsiteY106" fmla="*/ 598424 h 2305430"/>
                <a:gd name="connsiteX107" fmla="*/ 893110 w 5787583"/>
                <a:gd name="connsiteY107" fmla="*/ 598424 h 2305430"/>
                <a:gd name="connsiteX108" fmla="*/ 893110 w 5787583"/>
                <a:gd name="connsiteY108" fmla="*/ 616839 h 2305430"/>
                <a:gd name="connsiteX109" fmla="*/ 897566 w 5787583"/>
                <a:gd name="connsiteY109" fmla="*/ 616839 h 2305430"/>
                <a:gd name="connsiteX110" fmla="*/ 897566 w 5787583"/>
                <a:gd name="connsiteY110" fmla="*/ 626237 h 2305430"/>
                <a:gd name="connsiteX111" fmla="*/ 906224 w 5787583"/>
                <a:gd name="connsiteY111" fmla="*/ 626237 h 2305430"/>
                <a:gd name="connsiteX112" fmla="*/ 906224 w 5787583"/>
                <a:gd name="connsiteY112" fmla="*/ 644652 h 2305430"/>
                <a:gd name="connsiteX113" fmla="*/ 919337 w 5787583"/>
                <a:gd name="connsiteY113" fmla="*/ 644652 h 2305430"/>
                <a:gd name="connsiteX114" fmla="*/ 919337 w 5787583"/>
                <a:gd name="connsiteY114" fmla="*/ 663067 h 2305430"/>
                <a:gd name="connsiteX115" fmla="*/ 928249 w 5787583"/>
                <a:gd name="connsiteY115" fmla="*/ 663067 h 2305430"/>
                <a:gd name="connsiteX116" fmla="*/ 928249 w 5787583"/>
                <a:gd name="connsiteY116" fmla="*/ 672338 h 2305430"/>
                <a:gd name="connsiteX117" fmla="*/ 950020 w 5787583"/>
                <a:gd name="connsiteY117" fmla="*/ 672338 h 2305430"/>
                <a:gd name="connsiteX118" fmla="*/ 950020 w 5787583"/>
                <a:gd name="connsiteY118" fmla="*/ 681609 h 2305430"/>
                <a:gd name="connsiteX119" fmla="*/ 954348 w 5787583"/>
                <a:gd name="connsiteY119" fmla="*/ 681609 h 2305430"/>
                <a:gd name="connsiteX120" fmla="*/ 954348 w 5787583"/>
                <a:gd name="connsiteY120" fmla="*/ 690753 h 2305430"/>
                <a:gd name="connsiteX121" fmla="*/ 958805 w 5787583"/>
                <a:gd name="connsiteY121" fmla="*/ 690753 h 2305430"/>
                <a:gd name="connsiteX122" fmla="*/ 958805 w 5787583"/>
                <a:gd name="connsiteY122" fmla="*/ 700024 h 2305430"/>
                <a:gd name="connsiteX123" fmla="*/ 963260 w 5787583"/>
                <a:gd name="connsiteY123" fmla="*/ 700024 h 2305430"/>
                <a:gd name="connsiteX124" fmla="*/ 963260 w 5787583"/>
                <a:gd name="connsiteY124" fmla="*/ 718566 h 2305430"/>
                <a:gd name="connsiteX125" fmla="*/ 967589 w 5787583"/>
                <a:gd name="connsiteY125" fmla="*/ 718566 h 2305430"/>
                <a:gd name="connsiteX126" fmla="*/ 967589 w 5787583"/>
                <a:gd name="connsiteY126" fmla="*/ 737108 h 2305430"/>
                <a:gd name="connsiteX127" fmla="*/ 976374 w 5787583"/>
                <a:gd name="connsiteY127" fmla="*/ 737108 h 2305430"/>
                <a:gd name="connsiteX128" fmla="*/ 976374 w 5787583"/>
                <a:gd name="connsiteY128" fmla="*/ 755523 h 2305430"/>
                <a:gd name="connsiteX129" fmla="*/ 989360 w 5787583"/>
                <a:gd name="connsiteY129" fmla="*/ 755523 h 2305430"/>
                <a:gd name="connsiteX130" fmla="*/ 989360 w 5787583"/>
                <a:gd name="connsiteY130" fmla="*/ 764794 h 2305430"/>
                <a:gd name="connsiteX131" fmla="*/ 993816 w 5787583"/>
                <a:gd name="connsiteY131" fmla="*/ 764794 h 2305430"/>
                <a:gd name="connsiteX132" fmla="*/ 993816 w 5787583"/>
                <a:gd name="connsiteY132" fmla="*/ 773938 h 2305430"/>
                <a:gd name="connsiteX133" fmla="*/ 998145 w 5787583"/>
                <a:gd name="connsiteY133" fmla="*/ 773938 h 2305430"/>
                <a:gd name="connsiteX134" fmla="*/ 998145 w 5787583"/>
                <a:gd name="connsiteY134" fmla="*/ 783209 h 2305430"/>
                <a:gd name="connsiteX135" fmla="*/ 1002601 w 5787583"/>
                <a:gd name="connsiteY135" fmla="*/ 783209 h 2305430"/>
                <a:gd name="connsiteX136" fmla="*/ 1002601 w 5787583"/>
                <a:gd name="connsiteY136" fmla="*/ 792480 h 2305430"/>
                <a:gd name="connsiteX137" fmla="*/ 1006929 w 5787583"/>
                <a:gd name="connsiteY137" fmla="*/ 792480 h 2305430"/>
                <a:gd name="connsiteX138" fmla="*/ 1006929 w 5787583"/>
                <a:gd name="connsiteY138" fmla="*/ 801751 h 2305430"/>
                <a:gd name="connsiteX139" fmla="*/ 1011385 w 5787583"/>
                <a:gd name="connsiteY139" fmla="*/ 801751 h 2305430"/>
                <a:gd name="connsiteX140" fmla="*/ 1011385 w 5787583"/>
                <a:gd name="connsiteY140" fmla="*/ 811022 h 2305430"/>
                <a:gd name="connsiteX141" fmla="*/ 1020043 w 5787583"/>
                <a:gd name="connsiteY141" fmla="*/ 811022 h 2305430"/>
                <a:gd name="connsiteX142" fmla="*/ 1020043 w 5787583"/>
                <a:gd name="connsiteY142" fmla="*/ 820293 h 2305430"/>
                <a:gd name="connsiteX143" fmla="*/ 1028827 w 5787583"/>
                <a:gd name="connsiteY143" fmla="*/ 820293 h 2305430"/>
                <a:gd name="connsiteX144" fmla="*/ 1028827 w 5787583"/>
                <a:gd name="connsiteY144" fmla="*/ 829437 h 2305430"/>
                <a:gd name="connsiteX145" fmla="*/ 1037485 w 5787583"/>
                <a:gd name="connsiteY145" fmla="*/ 829437 h 2305430"/>
                <a:gd name="connsiteX146" fmla="*/ 1037485 w 5787583"/>
                <a:gd name="connsiteY146" fmla="*/ 838708 h 2305430"/>
                <a:gd name="connsiteX147" fmla="*/ 1042068 w 5787583"/>
                <a:gd name="connsiteY147" fmla="*/ 838708 h 2305430"/>
                <a:gd name="connsiteX148" fmla="*/ 1042068 w 5787583"/>
                <a:gd name="connsiteY148" fmla="*/ 847979 h 2305430"/>
                <a:gd name="connsiteX149" fmla="*/ 1046397 w 5787583"/>
                <a:gd name="connsiteY149" fmla="*/ 847979 h 2305430"/>
                <a:gd name="connsiteX150" fmla="*/ 1046397 w 5787583"/>
                <a:gd name="connsiteY150" fmla="*/ 857123 h 2305430"/>
                <a:gd name="connsiteX151" fmla="*/ 1055054 w 5787583"/>
                <a:gd name="connsiteY151" fmla="*/ 857123 h 2305430"/>
                <a:gd name="connsiteX152" fmla="*/ 1055054 w 5787583"/>
                <a:gd name="connsiteY152" fmla="*/ 866394 h 2305430"/>
                <a:gd name="connsiteX153" fmla="*/ 1063839 w 5787583"/>
                <a:gd name="connsiteY153" fmla="*/ 866394 h 2305430"/>
                <a:gd name="connsiteX154" fmla="*/ 1063839 w 5787583"/>
                <a:gd name="connsiteY154" fmla="*/ 875665 h 2305430"/>
                <a:gd name="connsiteX155" fmla="*/ 1072623 w 5787583"/>
                <a:gd name="connsiteY155" fmla="*/ 875665 h 2305430"/>
                <a:gd name="connsiteX156" fmla="*/ 1072623 w 5787583"/>
                <a:gd name="connsiteY156" fmla="*/ 884936 h 2305430"/>
                <a:gd name="connsiteX157" fmla="*/ 1076952 w 5787583"/>
                <a:gd name="connsiteY157" fmla="*/ 884936 h 2305430"/>
                <a:gd name="connsiteX158" fmla="*/ 1076952 w 5787583"/>
                <a:gd name="connsiteY158" fmla="*/ 894207 h 2305430"/>
                <a:gd name="connsiteX159" fmla="*/ 1085737 w 5787583"/>
                <a:gd name="connsiteY159" fmla="*/ 894207 h 2305430"/>
                <a:gd name="connsiteX160" fmla="*/ 1085737 w 5787583"/>
                <a:gd name="connsiteY160" fmla="*/ 903478 h 2305430"/>
                <a:gd name="connsiteX161" fmla="*/ 1090193 w 5787583"/>
                <a:gd name="connsiteY161" fmla="*/ 903478 h 2305430"/>
                <a:gd name="connsiteX162" fmla="*/ 1090193 w 5787583"/>
                <a:gd name="connsiteY162" fmla="*/ 921893 h 2305430"/>
                <a:gd name="connsiteX163" fmla="*/ 1103306 w 5787583"/>
                <a:gd name="connsiteY163" fmla="*/ 921893 h 2305430"/>
                <a:gd name="connsiteX164" fmla="*/ 1103306 w 5787583"/>
                <a:gd name="connsiteY164" fmla="*/ 931164 h 2305430"/>
                <a:gd name="connsiteX165" fmla="*/ 1116420 w 5787583"/>
                <a:gd name="connsiteY165" fmla="*/ 931164 h 2305430"/>
                <a:gd name="connsiteX166" fmla="*/ 1116420 w 5787583"/>
                <a:gd name="connsiteY166" fmla="*/ 940308 h 2305430"/>
                <a:gd name="connsiteX167" fmla="*/ 1138318 w 5787583"/>
                <a:gd name="connsiteY167" fmla="*/ 940308 h 2305430"/>
                <a:gd name="connsiteX168" fmla="*/ 1138318 w 5787583"/>
                <a:gd name="connsiteY168" fmla="*/ 949579 h 2305430"/>
                <a:gd name="connsiteX169" fmla="*/ 1142646 w 5787583"/>
                <a:gd name="connsiteY169" fmla="*/ 949579 h 2305430"/>
                <a:gd name="connsiteX170" fmla="*/ 1142646 w 5787583"/>
                <a:gd name="connsiteY170" fmla="*/ 958850 h 2305430"/>
                <a:gd name="connsiteX171" fmla="*/ 1146975 w 5787583"/>
                <a:gd name="connsiteY171" fmla="*/ 958850 h 2305430"/>
                <a:gd name="connsiteX172" fmla="*/ 1146975 w 5787583"/>
                <a:gd name="connsiteY172" fmla="*/ 968121 h 2305430"/>
                <a:gd name="connsiteX173" fmla="*/ 1160216 w 5787583"/>
                <a:gd name="connsiteY173" fmla="*/ 968121 h 2305430"/>
                <a:gd name="connsiteX174" fmla="*/ 1160216 w 5787583"/>
                <a:gd name="connsiteY174" fmla="*/ 977392 h 2305430"/>
                <a:gd name="connsiteX175" fmla="*/ 1173329 w 5787583"/>
                <a:gd name="connsiteY175" fmla="*/ 977392 h 2305430"/>
                <a:gd name="connsiteX176" fmla="*/ 1173329 w 5787583"/>
                <a:gd name="connsiteY176" fmla="*/ 986663 h 2305430"/>
                <a:gd name="connsiteX177" fmla="*/ 1177658 w 5787583"/>
                <a:gd name="connsiteY177" fmla="*/ 986663 h 2305430"/>
                <a:gd name="connsiteX178" fmla="*/ 1177658 w 5787583"/>
                <a:gd name="connsiteY178" fmla="*/ 995807 h 2305430"/>
                <a:gd name="connsiteX179" fmla="*/ 1181987 w 5787583"/>
                <a:gd name="connsiteY179" fmla="*/ 995807 h 2305430"/>
                <a:gd name="connsiteX180" fmla="*/ 1181987 w 5787583"/>
                <a:gd name="connsiteY180" fmla="*/ 1005078 h 2305430"/>
                <a:gd name="connsiteX181" fmla="*/ 1199683 w 5787583"/>
                <a:gd name="connsiteY181" fmla="*/ 1005078 h 2305430"/>
                <a:gd name="connsiteX182" fmla="*/ 1199683 w 5787583"/>
                <a:gd name="connsiteY182" fmla="*/ 1023493 h 2305430"/>
                <a:gd name="connsiteX183" fmla="*/ 1208341 w 5787583"/>
                <a:gd name="connsiteY183" fmla="*/ 1023493 h 2305430"/>
                <a:gd name="connsiteX184" fmla="*/ 1208341 w 5787583"/>
                <a:gd name="connsiteY184" fmla="*/ 1032764 h 2305430"/>
                <a:gd name="connsiteX185" fmla="*/ 1212669 w 5787583"/>
                <a:gd name="connsiteY185" fmla="*/ 1032764 h 2305430"/>
                <a:gd name="connsiteX186" fmla="*/ 1212669 w 5787583"/>
                <a:gd name="connsiteY186" fmla="*/ 1042035 h 2305430"/>
                <a:gd name="connsiteX187" fmla="*/ 1230111 w 5787583"/>
                <a:gd name="connsiteY187" fmla="*/ 1042035 h 2305430"/>
                <a:gd name="connsiteX188" fmla="*/ 1230111 w 5787583"/>
                <a:gd name="connsiteY188" fmla="*/ 1060577 h 2305430"/>
                <a:gd name="connsiteX189" fmla="*/ 1234695 w 5787583"/>
                <a:gd name="connsiteY189" fmla="*/ 1060577 h 2305430"/>
                <a:gd name="connsiteX190" fmla="*/ 1234695 w 5787583"/>
                <a:gd name="connsiteY190" fmla="*/ 1069848 h 2305430"/>
                <a:gd name="connsiteX191" fmla="*/ 1239023 w 5787583"/>
                <a:gd name="connsiteY191" fmla="*/ 1069848 h 2305430"/>
                <a:gd name="connsiteX192" fmla="*/ 1239023 w 5787583"/>
                <a:gd name="connsiteY192" fmla="*/ 1078992 h 2305430"/>
                <a:gd name="connsiteX193" fmla="*/ 1243352 w 5787583"/>
                <a:gd name="connsiteY193" fmla="*/ 1078992 h 2305430"/>
                <a:gd name="connsiteX194" fmla="*/ 1243352 w 5787583"/>
                <a:gd name="connsiteY194" fmla="*/ 1097534 h 2305430"/>
                <a:gd name="connsiteX195" fmla="*/ 1252137 w 5787583"/>
                <a:gd name="connsiteY195" fmla="*/ 1097534 h 2305430"/>
                <a:gd name="connsiteX196" fmla="*/ 1252137 w 5787583"/>
                <a:gd name="connsiteY196" fmla="*/ 1106678 h 2305430"/>
                <a:gd name="connsiteX197" fmla="*/ 1256465 w 5787583"/>
                <a:gd name="connsiteY197" fmla="*/ 1106678 h 2305430"/>
                <a:gd name="connsiteX198" fmla="*/ 1256465 w 5787583"/>
                <a:gd name="connsiteY198" fmla="*/ 1115949 h 2305430"/>
                <a:gd name="connsiteX199" fmla="*/ 1260794 w 5787583"/>
                <a:gd name="connsiteY199" fmla="*/ 1115949 h 2305430"/>
                <a:gd name="connsiteX200" fmla="*/ 1260794 w 5787583"/>
                <a:gd name="connsiteY200" fmla="*/ 1125220 h 2305430"/>
                <a:gd name="connsiteX201" fmla="*/ 1269579 w 5787583"/>
                <a:gd name="connsiteY201" fmla="*/ 1125220 h 2305430"/>
                <a:gd name="connsiteX202" fmla="*/ 1269579 w 5787583"/>
                <a:gd name="connsiteY202" fmla="*/ 1134364 h 2305430"/>
                <a:gd name="connsiteX203" fmla="*/ 1287148 w 5787583"/>
                <a:gd name="connsiteY203" fmla="*/ 1134364 h 2305430"/>
                <a:gd name="connsiteX204" fmla="*/ 1287148 w 5787583"/>
                <a:gd name="connsiteY204" fmla="*/ 1153033 h 2305430"/>
                <a:gd name="connsiteX205" fmla="*/ 1300262 w 5787583"/>
                <a:gd name="connsiteY205" fmla="*/ 1153033 h 2305430"/>
                <a:gd name="connsiteX206" fmla="*/ 1300262 w 5787583"/>
                <a:gd name="connsiteY206" fmla="*/ 1162177 h 2305430"/>
                <a:gd name="connsiteX207" fmla="*/ 1330944 w 5787583"/>
                <a:gd name="connsiteY207" fmla="*/ 1162177 h 2305430"/>
                <a:gd name="connsiteX208" fmla="*/ 1330944 w 5787583"/>
                <a:gd name="connsiteY208" fmla="*/ 1171448 h 2305430"/>
                <a:gd name="connsiteX209" fmla="*/ 1339602 w 5787583"/>
                <a:gd name="connsiteY209" fmla="*/ 1171448 h 2305430"/>
                <a:gd name="connsiteX210" fmla="*/ 1339602 w 5787583"/>
                <a:gd name="connsiteY210" fmla="*/ 1180719 h 2305430"/>
                <a:gd name="connsiteX211" fmla="*/ 1352842 w 5787583"/>
                <a:gd name="connsiteY211" fmla="*/ 1180719 h 2305430"/>
                <a:gd name="connsiteX212" fmla="*/ 1352842 w 5787583"/>
                <a:gd name="connsiteY212" fmla="*/ 1199134 h 2305430"/>
                <a:gd name="connsiteX213" fmla="*/ 1357171 w 5787583"/>
                <a:gd name="connsiteY213" fmla="*/ 1199134 h 2305430"/>
                <a:gd name="connsiteX214" fmla="*/ 1357171 w 5787583"/>
                <a:gd name="connsiteY214" fmla="*/ 1208405 h 2305430"/>
                <a:gd name="connsiteX215" fmla="*/ 1374613 w 5787583"/>
                <a:gd name="connsiteY215" fmla="*/ 1208405 h 2305430"/>
                <a:gd name="connsiteX216" fmla="*/ 1374613 w 5787583"/>
                <a:gd name="connsiteY216" fmla="*/ 1217549 h 2305430"/>
                <a:gd name="connsiteX217" fmla="*/ 1400967 w 5787583"/>
                <a:gd name="connsiteY217" fmla="*/ 1217549 h 2305430"/>
                <a:gd name="connsiteX218" fmla="*/ 1400967 w 5787583"/>
                <a:gd name="connsiteY218" fmla="*/ 1236218 h 2305430"/>
                <a:gd name="connsiteX219" fmla="*/ 1405296 w 5787583"/>
                <a:gd name="connsiteY219" fmla="*/ 1236218 h 2305430"/>
                <a:gd name="connsiteX220" fmla="*/ 1405296 w 5787583"/>
                <a:gd name="connsiteY220" fmla="*/ 1245362 h 2305430"/>
                <a:gd name="connsiteX221" fmla="*/ 1427321 w 5787583"/>
                <a:gd name="connsiteY221" fmla="*/ 1245362 h 2305430"/>
                <a:gd name="connsiteX222" fmla="*/ 1427321 w 5787583"/>
                <a:gd name="connsiteY222" fmla="*/ 1263904 h 2305430"/>
                <a:gd name="connsiteX223" fmla="*/ 1431650 w 5787583"/>
                <a:gd name="connsiteY223" fmla="*/ 1263904 h 2305430"/>
                <a:gd name="connsiteX224" fmla="*/ 1431650 w 5787583"/>
                <a:gd name="connsiteY224" fmla="*/ 1273048 h 2305430"/>
                <a:gd name="connsiteX225" fmla="*/ 1444763 w 5787583"/>
                <a:gd name="connsiteY225" fmla="*/ 1273048 h 2305430"/>
                <a:gd name="connsiteX226" fmla="*/ 1444763 w 5787583"/>
                <a:gd name="connsiteY226" fmla="*/ 1310005 h 2305430"/>
                <a:gd name="connsiteX227" fmla="*/ 1453421 w 5787583"/>
                <a:gd name="connsiteY227" fmla="*/ 1310005 h 2305430"/>
                <a:gd name="connsiteX228" fmla="*/ 1453421 w 5787583"/>
                <a:gd name="connsiteY228" fmla="*/ 1337818 h 2305430"/>
                <a:gd name="connsiteX229" fmla="*/ 1470990 w 5787583"/>
                <a:gd name="connsiteY229" fmla="*/ 1337818 h 2305430"/>
                <a:gd name="connsiteX230" fmla="*/ 1470990 w 5787583"/>
                <a:gd name="connsiteY230" fmla="*/ 1356233 h 2305430"/>
                <a:gd name="connsiteX231" fmla="*/ 1475446 w 5787583"/>
                <a:gd name="connsiteY231" fmla="*/ 1356233 h 2305430"/>
                <a:gd name="connsiteX232" fmla="*/ 1475446 w 5787583"/>
                <a:gd name="connsiteY232" fmla="*/ 1365504 h 2305430"/>
                <a:gd name="connsiteX233" fmla="*/ 1488560 w 5787583"/>
                <a:gd name="connsiteY233" fmla="*/ 1365504 h 2305430"/>
                <a:gd name="connsiteX234" fmla="*/ 1488560 w 5787583"/>
                <a:gd name="connsiteY234" fmla="*/ 1383919 h 2305430"/>
                <a:gd name="connsiteX235" fmla="*/ 1492888 w 5787583"/>
                <a:gd name="connsiteY235" fmla="*/ 1383919 h 2305430"/>
                <a:gd name="connsiteX236" fmla="*/ 1492888 w 5787583"/>
                <a:gd name="connsiteY236" fmla="*/ 1402461 h 2305430"/>
                <a:gd name="connsiteX237" fmla="*/ 1497217 w 5787583"/>
                <a:gd name="connsiteY237" fmla="*/ 1402461 h 2305430"/>
                <a:gd name="connsiteX238" fmla="*/ 1497217 w 5787583"/>
                <a:gd name="connsiteY238" fmla="*/ 1411732 h 2305430"/>
                <a:gd name="connsiteX239" fmla="*/ 1501546 w 5787583"/>
                <a:gd name="connsiteY239" fmla="*/ 1411732 h 2305430"/>
                <a:gd name="connsiteX240" fmla="*/ 1501546 w 5787583"/>
                <a:gd name="connsiteY240" fmla="*/ 1421003 h 2305430"/>
                <a:gd name="connsiteX241" fmla="*/ 1510458 w 5787583"/>
                <a:gd name="connsiteY241" fmla="*/ 1421003 h 2305430"/>
                <a:gd name="connsiteX242" fmla="*/ 1510458 w 5787583"/>
                <a:gd name="connsiteY242" fmla="*/ 1430274 h 2305430"/>
                <a:gd name="connsiteX243" fmla="*/ 1514786 w 5787583"/>
                <a:gd name="connsiteY243" fmla="*/ 1430274 h 2305430"/>
                <a:gd name="connsiteX244" fmla="*/ 1514786 w 5787583"/>
                <a:gd name="connsiteY244" fmla="*/ 1439418 h 2305430"/>
                <a:gd name="connsiteX245" fmla="*/ 1554254 w 5787583"/>
                <a:gd name="connsiteY245" fmla="*/ 1439418 h 2305430"/>
                <a:gd name="connsiteX246" fmla="*/ 1554254 w 5787583"/>
                <a:gd name="connsiteY246" fmla="*/ 1448689 h 2305430"/>
                <a:gd name="connsiteX247" fmla="*/ 1558583 w 5787583"/>
                <a:gd name="connsiteY247" fmla="*/ 1448689 h 2305430"/>
                <a:gd name="connsiteX248" fmla="*/ 1558583 w 5787583"/>
                <a:gd name="connsiteY248" fmla="*/ 1457960 h 2305430"/>
                <a:gd name="connsiteX249" fmla="*/ 1567240 w 5787583"/>
                <a:gd name="connsiteY249" fmla="*/ 1457960 h 2305430"/>
                <a:gd name="connsiteX250" fmla="*/ 1567240 w 5787583"/>
                <a:gd name="connsiteY250" fmla="*/ 1467104 h 2305430"/>
                <a:gd name="connsiteX251" fmla="*/ 1571696 w 5787583"/>
                <a:gd name="connsiteY251" fmla="*/ 1467104 h 2305430"/>
                <a:gd name="connsiteX252" fmla="*/ 1571696 w 5787583"/>
                <a:gd name="connsiteY252" fmla="*/ 1476375 h 2305430"/>
                <a:gd name="connsiteX253" fmla="*/ 1589265 w 5787583"/>
                <a:gd name="connsiteY253" fmla="*/ 1476375 h 2305430"/>
                <a:gd name="connsiteX254" fmla="*/ 1589265 w 5787583"/>
                <a:gd name="connsiteY254" fmla="*/ 1485646 h 2305430"/>
                <a:gd name="connsiteX255" fmla="*/ 1624277 w 5787583"/>
                <a:gd name="connsiteY255" fmla="*/ 1485646 h 2305430"/>
                <a:gd name="connsiteX256" fmla="*/ 1624277 w 5787583"/>
                <a:gd name="connsiteY256" fmla="*/ 1494917 h 2305430"/>
                <a:gd name="connsiteX257" fmla="*/ 1646047 w 5787583"/>
                <a:gd name="connsiteY257" fmla="*/ 1494917 h 2305430"/>
                <a:gd name="connsiteX258" fmla="*/ 1646047 w 5787583"/>
                <a:gd name="connsiteY258" fmla="*/ 1504188 h 2305430"/>
                <a:gd name="connsiteX259" fmla="*/ 1659161 w 5787583"/>
                <a:gd name="connsiteY259" fmla="*/ 1504188 h 2305430"/>
                <a:gd name="connsiteX260" fmla="*/ 1659161 w 5787583"/>
                <a:gd name="connsiteY260" fmla="*/ 1513459 h 2305430"/>
                <a:gd name="connsiteX261" fmla="*/ 1672401 w 5787583"/>
                <a:gd name="connsiteY261" fmla="*/ 1513459 h 2305430"/>
                <a:gd name="connsiteX262" fmla="*/ 1672401 w 5787583"/>
                <a:gd name="connsiteY262" fmla="*/ 1522603 h 2305430"/>
                <a:gd name="connsiteX263" fmla="*/ 1681186 w 5787583"/>
                <a:gd name="connsiteY263" fmla="*/ 1522603 h 2305430"/>
                <a:gd name="connsiteX264" fmla="*/ 1681186 w 5787583"/>
                <a:gd name="connsiteY264" fmla="*/ 1531874 h 2305430"/>
                <a:gd name="connsiteX265" fmla="*/ 1703084 w 5787583"/>
                <a:gd name="connsiteY265" fmla="*/ 1531874 h 2305430"/>
                <a:gd name="connsiteX266" fmla="*/ 1703084 w 5787583"/>
                <a:gd name="connsiteY266" fmla="*/ 1541145 h 2305430"/>
                <a:gd name="connsiteX267" fmla="*/ 1724855 w 5787583"/>
                <a:gd name="connsiteY267" fmla="*/ 1541145 h 2305430"/>
                <a:gd name="connsiteX268" fmla="*/ 1724855 w 5787583"/>
                <a:gd name="connsiteY268" fmla="*/ 1550543 h 2305430"/>
                <a:gd name="connsiteX269" fmla="*/ 1729311 w 5787583"/>
                <a:gd name="connsiteY269" fmla="*/ 1550543 h 2305430"/>
                <a:gd name="connsiteX270" fmla="*/ 1729311 w 5787583"/>
                <a:gd name="connsiteY270" fmla="*/ 1559814 h 2305430"/>
                <a:gd name="connsiteX271" fmla="*/ 1733640 w 5787583"/>
                <a:gd name="connsiteY271" fmla="*/ 1559814 h 2305430"/>
                <a:gd name="connsiteX272" fmla="*/ 1733640 w 5787583"/>
                <a:gd name="connsiteY272" fmla="*/ 1569212 h 2305430"/>
                <a:gd name="connsiteX273" fmla="*/ 1738096 w 5787583"/>
                <a:gd name="connsiteY273" fmla="*/ 1569212 h 2305430"/>
                <a:gd name="connsiteX274" fmla="*/ 1738096 w 5787583"/>
                <a:gd name="connsiteY274" fmla="*/ 1578483 h 2305430"/>
                <a:gd name="connsiteX275" fmla="*/ 1742424 w 5787583"/>
                <a:gd name="connsiteY275" fmla="*/ 1578483 h 2305430"/>
                <a:gd name="connsiteX276" fmla="*/ 1742424 w 5787583"/>
                <a:gd name="connsiteY276" fmla="*/ 1587881 h 2305430"/>
                <a:gd name="connsiteX277" fmla="*/ 1795005 w 5787583"/>
                <a:gd name="connsiteY277" fmla="*/ 1587881 h 2305430"/>
                <a:gd name="connsiteX278" fmla="*/ 1795005 w 5787583"/>
                <a:gd name="connsiteY278" fmla="*/ 1597152 h 2305430"/>
                <a:gd name="connsiteX279" fmla="*/ 1808119 w 5787583"/>
                <a:gd name="connsiteY279" fmla="*/ 1597152 h 2305430"/>
                <a:gd name="connsiteX280" fmla="*/ 1808119 w 5787583"/>
                <a:gd name="connsiteY280" fmla="*/ 1615821 h 2305430"/>
                <a:gd name="connsiteX281" fmla="*/ 1812447 w 5787583"/>
                <a:gd name="connsiteY281" fmla="*/ 1615821 h 2305430"/>
                <a:gd name="connsiteX282" fmla="*/ 1812447 w 5787583"/>
                <a:gd name="connsiteY282" fmla="*/ 1625219 h 2305430"/>
                <a:gd name="connsiteX283" fmla="*/ 1856243 w 5787583"/>
                <a:gd name="connsiteY283" fmla="*/ 1625219 h 2305430"/>
                <a:gd name="connsiteX284" fmla="*/ 1856243 w 5787583"/>
                <a:gd name="connsiteY284" fmla="*/ 1634490 h 2305430"/>
                <a:gd name="connsiteX285" fmla="*/ 1860699 w 5787583"/>
                <a:gd name="connsiteY285" fmla="*/ 1634490 h 2305430"/>
                <a:gd name="connsiteX286" fmla="*/ 1860699 w 5787583"/>
                <a:gd name="connsiteY286" fmla="*/ 1643888 h 2305430"/>
                <a:gd name="connsiteX287" fmla="*/ 1865028 w 5787583"/>
                <a:gd name="connsiteY287" fmla="*/ 1643888 h 2305430"/>
                <a:gd name="connsiteX288" fmla="*/ 1865028 w 5787583"/>
                <a:gd name="connsiteY288" fmla="*/ 1653159 h 2305430"/>
                <a:gd name="connsiteX289" fmla="*/ 1878141 w 5787583"/>
                <a:gd name="connsiteY289" fmla="*/ 1653159 h 2305430"/>
                <a:gd name="connsiteX290" fmla="*/ 1878141 w 5787583"/>
                <a:gd name="connsiteY290" fmla="*/ 1662557 h 2305430"/>
                <a:gd name="connsiteX291" fmla="*/ 1908824 w 5787583"/>
                <a:gd name="connsiteY291" fmla="*/ 1662557 h 2305430"/>
                <a:gd name="connsiteX292" fmla="*/ 1908824 w 5787583"/>
                <a:gd name="connsiteY292" fmla="*/ 1671828 h 2305430"/>
                <a:gd name="connsiteX293" fmla="*/ 1956949 w 5787583"/>
                <a:gd name="connsiteY293" fmla="*/ 1671828 h 2305430"/>
                <a:gd name="connsiteX294" fmla="*/ 1956949 w 5787583"/>
                <a:gd name="connsiteY294" fmla="*/ 1681226 h 2305430"/>
                <a:gd name="connsiteX295" fmla="*/ 2009403 w 5787583"/>
                <a:gd name="connsiteY295" fmla="*/ 1681226 h 2305430"/>
                <a:gd name="connsiteX296" fmla="*/ 2009403 w 5787583"/>
                <a:gd name="connsiteY296" fmla="*/ 1690497 h 2305430"/>
                <a:gd name="connsiteX297" fmla="*/ 2018315 w 5787583"/>
                <a:gd name="connsiteY297" fmla="*/ 1690497 h 2305430"/>
                <a:gd name="connsiteX298" fmla="*/ 2018315 w 5787583"/>
                <a:gd name="connsiteY298" fmla="*/ 1699895 h 2305430"/>
                <a:gd name="connsiteX299" fmla="*/ 2022643 w 5787583"/>
                <a:gd name="connsiteY299" fmla="*/ 1699895 h 2305430"/>
                <a:gd name="connsiteX300" fmla="*/ 2022643 w 5787583"/>
                <a:gd name="connsiteY300" fmla="*/ 1709166 h 2305430"/>
                <a:gd name="connsiteX301" fmla="*/ 2079425 w 5787583"/>
                <a:gd name="connsiteY301" fmla="*/ 1709166 h 2305430"/>
                <a:gd name="connsiteX302" fmla="*/ 2079425 w 5787583"/>
                <a:gd name="connsiteY302" fmla="*/ 1718564 h 2305430"/>
                <a:gd name="connsiteX303" fmla="*/ 2088338 w 5787583"/>
                <a:gd name="connsiteY303" fmla="*/ 1718564 h 2305430"/>
                <a:gd name="connsiteX304" fmla="*/ 2088338 w 5787583"/>
                <a:gd name="connsiteY304" fmla="*/ 1737233 h 2305430"/>
                <a:gd name="connsiteX305" fmla="*/ 2097122 w 5787583"/>
                <a:gd name="connsiteY305" fmla="*/ 1737233 h 2305430"/>
                <a:gd name="connsiteX306" fmla="*/ 2097122 w 5787583"/>
                <a:gd name="connsiteY306" fmla="*/ 1746504 h 2305430"/>
                <a:gd name="connsiteX307" fmla="*/ 2118893 w 5787583"/>
                <a:gd name="connsiteY307" fmla="*/ 1746504 h 2305430"/>
                <a:gd name="connsiteX308" fmla="*/ 2118893 w 5787583"/>
                <a:gd name="connsiteY308" fmla="*/ 1755902 h 2305430"/>
                <a:gd name="connsiteX309" fmla="*/ 2127678 w 5787583"/>
                <a:gd name="connsiteY309" fmla="*/ 1755902 h 2305430"/>
                <a:gd name="connsiteX310" fmla="*/ 2127678 w 5787583"/>
                <a:gd name="connsiteY310" fmla="*/ 1765173 h 2305430"/>
                <a:gd name="connsiteX311" fmla="*/ 2136462 w 5787583"/>
                <a:gd name="connsiteY311" fmla="*/ 1765173 h 2305430"/>
                <a:gd name="connsiteX312" fmla="*/ 2136462 w 5787583"/>
                <a:gd name="connsiteY312" fmla="*/ 1774571 h 2305430"/>
                <a:gd name="connsiteX313" fmla="*/ 2180258 w 5787583"/>
                <a:gd name="connsiteY313" fmla="*/ 1774571 h 2305430"/>
                <a:gd name="connsiteX314" fmla="*/ 2180258 w 5787583"/>
                <a:gd name="connsiteY314" fmla="*/ 1783842 h 2305430"/>
                <a:gd name="connsiteX315" fmla="*/ 2202029 w 5787583"/>
                <a:gd name="connsiteY315" fmla="*/ 1783842 h 2305430"/>
                <a:gd name="connsiteX316" fmla="*/ 2202029 w 5787583"/>
                <a:gd name="connsiteY316" fmla="*/ 1793367 h 2305430"/>
                <a:gd name="connsiteX317" fmla="*/ 2237041 w 5787583"/>
                <a:gd name="connsiteY317" fmla="*/ 1793367 h 2305430"/>
                <a:gd name="connsiteX318" fmla="*/ 2237041 w 5787583"/>
                <a:gd name="connsiteY318" fmla="*/ 1802892 h 2305430"/>
                <a:gd name="connsiteX319" fmla="*/ 2272052 w 5787583"/>
                <a:gd name="connsiteY319" fmla="*/ 1802892 h 2305430"/>
                <a:gd name="connsiteX320" fmla="*/ 2272052 w 5787583"/>
                <a:gd name="connsiteY320" fmla="*/ 1812290 h 2305430"/>
                <a:gd name="connsiteX321" fmla="*/ 2302735 w 5787583"/>
                <a:gd name="connsiteY321" fmla="*/ 1812290 h 2305430"/>
                <a:gd name="connsiteX322" fmla="*/ 2302735 w 5787583"/>
                <a:gd name="connsiteY322" fmla="*/ 1821815 h 2305430"/>
                <a:gd name="connsiteX323" fmla="*/ 2346531 w 5787583"/>
                <a:gd name="connsiteY323" fmla="*/ 1821815 h 2305430"/>
                <a:gd name="connsiteX324" fmla="*/ 2346531 w 5787583"/>
                <a:gd name="connsiteY324" fmla="*/ 1831340 h 2305430"/>
                <a:gd name="connsiteX325" fmla="*/ 2355316 w 5787583"/>
                <a:gd name="connsiteY325" fmla="*/ 1831340 h 2305430"/>
                <a:gd name="connsiteX326" fmla="*/ 2355316 w 5787583"/>
                <a:gd name="connsiteY326" fmla="*/ 1840738 h 2305430"/>
                <a:gd name="connsiteX327" fmla="*/ 2399112 w 5787583"/>
                <a:gd name="connsiteY327" fmla="*/ 1840738 h 2305430"/>
                <a:gd name="connsiteX328" fmla="*/ 2399112 w 5787583"/>
                <a:gd name="connsiteY328" fmla="*/ 1850263 h 2305430"/>
                <a:gd name="connsiteX329" fmla="*/ 2429667 w 5787583"/>
                <a:gd name="connsiteY329" fmla="*/ 1850263 h 2305430"/>
                <a:gd name="connsiteX330" fmla="*/ 2429667 w 5787583"/>
                <a:gd name="connsiteY330" fmla="*/ 1859661 h 2305430"/>
                <a:gd name="connsiteX331" fmla="*/ 2442908 w 5787583"/>
                <a:gd name="connsiteY331" fmla="*/ 1859661 h 2305430"/>
                <a:gd name="connsiteX332" fmla="*/ 2442908 w 5787583"/>
                <a:gd name="connsiteY332" fmla="*/ 1869059 h 2305430"/>
                <a:gd name="connsiteX333" fmla="*/ 2512931 w 5787583"/>
                <a:gd name="connsiteY333" fmla="*/ 1869059 h 2305430"/>
                <a:gd name="connsiteX334" fmla="*/ 2512931 w 5787583"/>
                <a:gd name="connsiteY334" fmla="*/ 1878584 h 2305430"/>
                <a:gd name="connsiteX335" fmla="*/ 2574169 w 5787583"/>
                <a:gd name="connsiteY335" fmla="*/ 1878584 h 2305430"/>
                <a:gd name="connsiteX336" fmla="*/ 2574169 w 5787583"/>
                <a:gd name="connsiteY336" fmla="*/ 1888109 h 2305430"/>
                <a:gd name="connsiteX337" fmla="*/ 2613637 w 5787583"/>
                <a:gd name="connsiteY337" fmla="*/ 1888109 h 2305430"/>
                <a:gd name="connsiteX338" fmla="*/ 2613637 w 5787583"/>
                <a:gd name="connsiteY338" fmla="*/ 1897507 h 2305430"/>
                <a:gd name="connsiteX339" fmla="*/ 2644319 w 5787583"/>
                <a:gd name="connsiteY339" fmla="*/ 1897507 h 2305430"/>
                <a:gd name="connsiteX340" fmla="*/ 2644319 w 5787583"/>
                <a:gd name="connsiteY340" fmla="*/ 1916557 h 2305430"/>
                <a:gd name="connsiteX341" fmla="*/ 2675002 w 5787583"/>
                <a:gd name="connsiteY341" fmla="*/ 1916557 h 2305430"/>
                <a:gd name="connsiteX342" fmla="*/ 2675002 w 5787583"/>
                <a:gd name="connsiteY342" fmla="*/ 1925955 h 2305430"/>
                <a:gd name="connsiteX343" fmla="*/ 2744898 w 5787583"/>
                <a:gd name="connsiteY343" fmla="*/ 1925955 h 2305430"/>
                <a:gd name="connsiteX344" fmla="*/ 2744898 w 5787583"/>
                <a:gd name="connsiteY344" fmla="*/ 1935480 h 2305430"/>
                <a:gd name="connsiteX345" fmla="*/ 2771252 w 5787583"/>
                <a:gd name="connsiteY345" fmla="*/ 1935480 h 2305430"/>
                <a:gd name="connsiteX346" fmla="*/ 2771252 w 5787583"/>
                <a:gd name="connsiteY346" fmla="*/ 1954276 h 2305430"/>
                <a:gd name="connsiteX347" fmla="*/ 2793150 w 5787583"/>
                <a:gd name="connsiteY347" fmla="*/ 1954276 h 2305430"/>
                <a:gd name="connsiteX348" fmla="*/ 2793150 w 5787583"/>
                <a:gd name="connsiteY348" fmla="*/ 1963801 h 2305430"/>
                <a:gd name="connsiteX349" fmla="*/ 2836946 w 5787583"/>
                <a:gd name="connsiteY349" fmla="*/ 1963801 h 2305430"/>
                <a:gd name="connsiteX350" fmla="*/ 2836946 w 5787583"/>
                <a:gd name="connsiteY350" fmla="*/ 1973326 h 2305430"/>
                <a:gd name="connsiteX351" fmla="*/ 2863045 w 5787583"/>
                <a:gd name="connsiteY351" fmla="*/ 1973326 h 2305430"/>
                <a:gd name="connsiteX352" fmla="*/ 2863045 w 5787583"/>
                <a:gd name="connsiteY352" fmla="*/ 1982724 h 2305430"/>
                <a:gd name="connsiteX353" fmla="*/ 2893728 w 5787583"/>
                <a:gd name="connsiteY353" fmla="*/ 1982724 h 2305430"/>
                <a:gd name="connsiteX354" fmla="*/ 2893728 w 5787583"/>
                <a:gd name="connsiteY354" fmla="*/ 1992249 h 2305430"/>
                <a:gd name="connsiteX355" fmla="*/ 2920082 w 5787583"/>
                <a:gd name="connsiteY355" fmla="*/ 1992249 h 2305430"/>
                <a:gd name="connsiteX356" fmla="*/ 2920082 w 5787583"/>
                <a:gd name="connsiteY356" fmla="*/ 2001774 h 2305430"/>
                <a:gd name="connsiteX357" fmla="*/ 2937524 w 5787583"/>
                <a:gd name="connsiteY357" fmla="*/ 2001774 h 2305430"/>
                <a:gd name="connsiteX358" fmla="*/ 2937524 w 5787583"/>
                <a:gd name="connsiteY358" fmla="*/ 2020697 h 2305430"/>
                <a:gd name="connsiteX359" fmla="*/ 2976992 w 5787583"/>
                <a:gd name="connsiteY359" fmla="*/ 2020697 h 2305430"/>
                <a:gd name="connsiteX360" fmla="*/ 2976992 w 5787583"/>
                <a:gd name="connsiteY360" fmla="*/ 2030095 h 2305430"/>
                <a:gd name="connsiteX361" fmla="*/ 3029573 w 5787583"/>
                <a:gd name="connsiteY361" fmla="*/ 2030095 h 2305430"/>
                <a:gd name="connsiteX362" fmla="*/ 3029573 w 5787583"/>
                <a:gd name="connsiteY362" fmla="*/ 2039620 h 2305430"/>
                <a:gd name="connsiteX363" fmla="*/ 3038230 w 5787583"/>
                <a:gd name="connsiteY363" fmla="*/ 2039620 h 2305430"/>
                <a:gd name="connsiteX364" fmla="*/ 3038230 w 5787583"/>
                <a:gd name="connsiteY364" fmla="*/ 2049018 h 2305430"/>
                <a:gd name="connsiteX365" fmla="*/ 3103924 w 5787583"/>
                <a:gd name="connsiteY365" fmla="*/ 2049018 h 2305430"/>
                <a:gd name="connsiteX366" fmla="*/ 3103924 w 5787583"/>
                <a:gd name="connsiteY366" fmla="*/ 2058543 h 2305430"/>
                <a:gd name="connsiteX367" fmla="*/ 3117038 w 5787583"/>
                <a:gd name="connsiteY367" fmla="*/ 2058543 h 2305430"/>
                <a:gd name="connsiteX368" fmla="*/ 3117038 w 5787583"/>
                <a:gd name="connsiteY368" fmla="*/ 2068068 h 2305430"/>
                <a:gd name="connsiteX369" fmla="*/ 3134480 w 5787583"/>
                <a:gd name="connsiteY369" fmla="*/ 2068068 h 2305430"/>
                <a:gd name="connsiteX370" fmla="*/ 3134480 w 5787583"/>
                <a:gd name="connsiteY370" fmla="*/ 2077466 h 2305430"/>
                <a:gd name="connsiteX371" fmla="*/ 3139063 w 5787583"/>
                <a:gd name="connsiteY371" fmla="*/ 2077466 h 2305430"/>
                <a:gd name="connsiteX372" fmla="*/ 3139063 w 5787583"/>
                <a:gd name="connsiteY372" fmla="*/ 2096516 h 2305430"/>
                <a:gd name="connsiteX373" fmla="*/ 3156505 w 5787583"/>
                <a:gd name="connsiteY373" fmla="*/ 2096516 h 2305430"/>
                <a:gd name="connsiteX374" fmla="*/ 3156505 w 5787583"/>
                <a:gd name="connsiteY374" fmla="*/ 2105914 h 2305430"/>
                <a:gd name="connsiteX375" fmla="*/ 3222199 w 5787583"/>
                <a:gd name="connsiteY375" fmla="*/ 2105914 h 2305430"/>
                <a:gd name="connsiteX376" fmla="*/ 3222199 w 5787583"/>
                <a:gd name="connsiteY376" fmla="*/ 2115312 h 2305430"/>
                <a:gd name="connsiteX377" fmla="*/ 3292095 w 5787583"/>
                <a:gd name="connsiteY377" fmla="*/ 2115312 h 2305430"/>
                <a:gd name="connsiteX378" fmla="*/ 3292095 w 5787583"/>
                <a:gd name="connsiteY378" fmla="*/ 2124837 h 2305430"/>
                <a:gd name="connsiteX379" fmla="*/ 3353460 w 5787583"/>
                <a:gd name="connsiteY379" fmla="*/ 2124837 h 2305430"/>
                <a:gd name="connsiteX380" fmla="*/ 3353460 w 5787583"/>
                <a:gd name="connsiteY380" fmla="*/ 2134235 h 2305430"/>
                <a:gd name="connsiteX381" fmla="*/ 3388472 w 5787583"/>
                <a:gd name="connsiteY381" fmla="*/ 2134235 h 2305430"/>
                <a:gd name="connsiteX382" fmla="*/ 3388472 w 5787583"/>
                <a:gd name="connsiteY382" fmla="*/ 2153285 h 2305430"/>
                <a:gd name="connsiteX383" fmla="*/ 3410497 w 5787583"/>
                <a:gd name="connsiteY383" fmla="*/ 2153285 h 2305430"/>
                <a:gd name="connsiteX384" fmla="*/ 3410497 w 5787583"/>
                <a:gd name="connsiteY384" fmla="*/ 2162683 h 2305430"/>
                <a:gd name="connsiteX385" fmla="*/ 3458622 w 5787583"/>
                <a:gd name="connsiteY385" fmla="*/ 2162683 h 2305430"/>
                <a:gd name="connsiteX386" fmla="*/ 3458622 w 5787583"/>
                <a:gd name="connsiteY386" fmla="*/ 2172208 h 2305430"/>
                <a:gd name="connsiteX387" fmla="*/ 3484722 w 5787583"/>
                <a:gd name="connsiteY387" fmla="*/ 2172208 h 2305430"/>
                <a:gd name="connsiteX388" fmla="*/ 3484722 w 5787583"/>
                <a:gd name="connsiteY388" fmla="*/ 2181733 h 2305430"/>
                <a:gd name="connsiteX389" fmla="*/ 3519733 w 5787583"/>
                <a:gd name="connsiteY389" fmla="*/ 2181733 h 2305430"/>
                <a:gd name="connsiteX390" fmla="*/ 3519733 w 5787583"/>
                <a:gd name="connsiteY390" fmla="*/ 2200529 h 2305430"/>
                <a:gd name="connsiteX391" fmla="*/ 3532974 w 5787583"/>
                <a:gd name="connsiteY391" fmla="*/ 2200529 h 2305430"/>
                <a:gd name="connsiteX392" fmla="*/ 3532974 w 5787583"/>
                <a:gd name="connsiteY392" fmla="*/ 2210054 h 2305430"/>
                <a:gd name="connsiteX393" fmla="*/ 3563529 w 5787583"/>
                <a:gd name="connsiteY393" fmla="*/ 2210054 h 2305430"/>
                <a:gd name="connsiteX394" fmla="*/ 3563529 w 5787583"/>
                <a:gd name="connsiteY394" fmla="*/ 2219452 h 2305430"/>
                <a:gd name="connsiteX395" fmla="*/ 3607453 w 5787583"/>
                <a:gd name="connsiteY395" fmla="*/ 2219452 h 2305430"/>
                <a:gd name="connsiteX396" fmla="*/ 3607453 w 5787583"/>
                <a:gd name="connsiteY396" fmla="*/ 2228977 h 2305430"/>
                <a:gd name="connsiteX397" fmla="*/ 3624895 w 5787583"/>
                <a:gd name="connsiteY397" fmla="*/ 2228977 h 2305430"/>
                <a:gd name="connsiteX398" fmla="*/ 3624895 w 5787583"/>
                <a:gd name="connsiteY398" fmla="*/ 2238502 h 2305430"/>
                <a:gd name="connsiteX399" fmla="*/ 3673019 w 5787583"/>
                <a:gd name="connsiteY399" fmla="*/ 2238502 h 2305430"/>
                <a:gd name="connsiteX400" fmla="*/ 3673019 w 5787583"/>
                <a:gd name="connsiteY400" fmla="*/ 2247900 h 2305430"/>
                <a:gd name="connsiteX401" fmla="*/ 3725600 w 5787583"/>
                <a:gd name="connsiteY401" fmla="*/ 2247900 h 2305430"/>
                <a:gd name="connsiteX402" fmla="*/ 3725600 w 5787583"/>
                <a:gd name="connsiteY402" fmla="*/ 2257425 h 2305430"/>
                <a:gd name="connsiteX403" fmla="*/ 3843875 w 5787583"/>
                <a:gd name="connsiteY403" fmla="*/ 2257425 h 2305430"/>
                <a:gd name="connsiteX404" fmla="*/ 3843875 w 5787583"/>
                <a:gd name="connsiteY404" fmla="*/ 2266950 h 2305430"/>
                <a:gd name="connsiteX405" fmla="*/ 4176420 w 5787583"/>
                <a:gd name="connsiteY405" fmla="*/ 2266950 h 2305430"/>
                <a:gd name="connsiteX406" fmla="*/ 4176420 w 5787583"/>
                <a:gd name="connsiteY406" fmla="*/ 2276348 h 2305430"/>
                <a:gd name="connsiteX407" fmla="*/ 4316594 w 5787583"/>
                <a:gd name="connsiteY407" fmla="*/ 2276348 h 2305430"/>
                <a:gd name="connsiteX408" fmla="*/ 4316594 w 5787583"/>
                <a:gd name="connsiteY408" fmla="*/ 2285746 h 2305430"/>
                <a:gd name="connsiteX409" fmla="*/ 4461095 w 5787583"/>
                <a:gd name="connsiteY409" fmla="*/ 2285746 h 2305430"/>
                <a:gd name="connsiteX410" fmla="*/ 4461095 w 5787583"/>
                <a:gd name="connsiteY410" fmla="*/ 2295271 h 2305430"/>
                <a:gd name="connsiteX411" fmla="*/ 4688606 w 5787583"/>
                <a:gd name="connsiteY411" fmla="*/ 2295271 h 2305430"/>
                <a:gd name="connsiteX412" fmla="*/ 4688606 w 5787583"/>
                <a:gd name="connsiteY412" fmla="*/ 2305431 h 2305430"/>
                <a:gd name="connsiteX413" fmla="*/ 5787584 w 5787583"/>
                <a:gd name="connsiteY413" fmla="*/ 2305431 h 2305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Lst>
              <a:rect l="l" t="t" r="r" b="b"/>
              <a:pathLst>
                <a:path w="5787583" h="2305430">
                  <a:moveTo>
                    <a:pt x="0" y="0"/>
                  </a:moveTo>
                  <a:lnTo>
                    <a:pt x="13241" y="0"/>
                  </a:lnTo>
                  <a:lnTo>
                    <a:pt x="13241" y="9144"/>
                  </a:lnTo>
                  <a:lnTo>
                    <a:pt x="52581" y="9144"/>
                  </a:lnTo>
                  <a:lnTo>
                    <a:pt x="52581" y="18288"/>
                  </a:lnTo>
                  <a:lnTo>
                    <a:pt x="56910" y="18288"/>
                  </a:lnTo>
                  <a:lnTo>
                    <a:pt x="56910" y="36576"/>
                  </a:lnTo>
                  <a:lnTo>
                    <a:pt x="78808" y="36576"/>
                  </a:lnTo>
                  <a:lnTo>
                    <a:pt x="78808" y="45720"/>
                  </a:lnTo>
                  <a:lnTo>
                    <a:pt x="87592" y="45720"/>
                  </a:lnTo>
                  <a:lnTo>
                    <a:pt x="87592" y="54737"/>
                  </a:lnTo>
                  <a:lnTo>
                    <a:pt x="113819" y="54737"/>
                  </a:lnTo>
                  <a:lnTo>
                    <a:pt x="113819" y="64008"/>
                  </a:lnTo>
                  <a:lnTo>
                    <a:pt x="122604" y="64008"/>
                  </a:lnTo>
                  <a:lnTo>
                    <a:pt x="122604" y="73152"/>
                  </a:lnTo>
                  <a:lnTo>
                    <a:pt x="127060" y="73152"/>
                  </a:lnTo>
                  <a:lnTo>
                    <a:pt x="127060" y="82296"/>
                  </a:lnTo>
                  <a:lnTo>
                    <a:pt x="153287" y="82296"/>
                  </a:lnTo>
                  <a:lnTo>
                    <a:pt x="153287" y="91440"/>
                  </a:lnTo>
                  <a:lnTo>
                    <a:pt x="175185" y="91440"/>
                  </a:lnTo>
                  <a:lnTo>
                    <a:pt x="175185" y="100584"/>
                  </a:lnTo>
                  <a:lnTo>
                    <a:pt x="183969" y="100584"/>
                  </a:lnTo>
                  <a:lnTo>
                    <a:pt x="183969" y="109728"/>
                  </a:lnTo>
                  <a:lnTo>
                    <a:pt x="188298" y="109728"/>
                  </a:lnTo>
                  <a:lnTo>
                    <a:pt x="188298" y="118999"/>
                  </a:lnTo>
                  <a:lnTo>
                    <a:pt x="192627" y="118999"/>
                  </a:lnTo>
                  <a:lnTo>
                    <a:pt x="192627" y="137287"/>
                  </a:lnTo>
                  <a:lnTo>
                    <a:pt x="205867" y="137287"/>
                  </a:lnTo>
                  <a:lnTo>
                    <a:pt x="205867" y="146431"/>
                  </a:lnTo>
                  <a:lnTo>
                    <a:pt x="214525" y="146431"/>
                  </a:lnTo>
                  <a:lnTo>
                    <a:pt x="214525" y="155575"/>
                  </a:lnTo>
                  <a:lnTo>
                    <a:pt x="245207" y="155575"/>
                  </a:lnTo>
                  <a:lnTo>
                    <a:pt x="245207" y="164846"/>
                  </a:lnTo>
                  <a:lnTo>
                    <a:pt x="275890" y="164846"/>
                  </a:lnTo>
                  <a:lnTo>
                    <a:pt x="275890" y="173990"/>
                  </a:lnTo>
                  <a:lnTo>
                    <a:pt x="293332" y="173990"/>
                  </a:lnTo>
                  <a:lnTo>
                    <a:pt x="293332" y="183134"/>
                  </a:lnTo>
                  <a:lnTo>
                    <a:pt x="367811" y="183134"/>
                  </a:lnTo>
                  <a:lnTo>
                    <a:pt x="367811" y="192278"/>
                  </a:lnTo>
                  <a:lnTo>
                    <a:pt x="380925" y="192278"/>
                  </a:lnTo>
                  <a:lnTo>
                    <a:pt x="380925" y="201422"/>
                  </a:lnTo>
                  <a:lnTo>
                    <a:pt x="385253" y="201422"/>
                  </a:lnTo>
                  <a:lnTo>
                    <a:pt x="385253" y="210566"/>
                  </a:lnTo>
                  <a:lnTo>
                    <a:pt x="394038" y="210566"/>
                  </a:lnTo>
                  <a:lnTo>
                    <a:pt x="394038" y="219837"/>
                  </a:lnTo>
                  <a:lnTo>
                    <a:pt x="420265" y="219837"/>
                  </a:lnTo>
                  <a:lnTo>
                    <a:pt x="420265" y="228981"/>
                  </a:lnTo>
                  <a:lnTo>
                    <a:pt x="442163" y="228981"/>
                  </a:lnTo>
                  <a:lnTo>
                    <a:pt x="442163" y="238125"/>
                  </a:lnTo>
                  <a:lnTo>
                    <a:pt x="477302" y="238125"/>
                  </a:lnTo>
                  <a:lnTo>
                    <a:pt x="477302" y="247269"/>
                  </a:lnTo>
                  <a:lnTo>
                    <a:pt x="494744" y="247269"/>
                  </a:lnTo>
                  <a:lnTo>
                    <a:pt x="494744" y="256413"/>
                  </a:lnTo>
                  <a:lnTo>
                    <a:pt x="520970" y="256413"/>
                  </a:lnTo>
                  <a:lnTo>
                    <a:pt x="520970" y="274955"/>
                  </a:lnTo>
                  <a:lnTo>
                    <a:pt x="547324" y="274955"/>
                  </a:lnTo>
                  <a:lnTo>
                    <a:pt x="547324" y="284226"/>
                  </a:lnTo>
                  <a:lnTo>
                    <a:pt x="551653" y="284226"/>
                  </a:lnTo>
                  <a:lnTo>
                    <a:pt x="551653" y="293497"/>
                  </a:lnTo>
                  <a:lnTo>
                    <a:pt x="573551" y="293497"/>
                  </a:lnTo>
                  <a:lnTo>
                    <a:pt x="573551" y="302768"/>
                  </a:lnTo>
                  <a:lnTo>
                    <a:pt x="599778" y="302768"/>
                  </a:lnTo>
                  <a:lnTo>
                    <a:pt x="599778" y="321183"/>
                  </a:lnTo>
                  <a:lnTo>
                    <a:pt x="604107" y="321183"/>
                  </a:lnTo>
                  <a:lnTo>
                    <a:pt x="604107" y="330454"/>
                  </a:lnTo>
                  <a:lnTo>
                    <a:pt x="613019" y="330454"/>
                  </a:lnTo>
                  <a:lnTo>
                    <a:pt x="613019" y="339598"/>
                  </a:lnTo>
                  <a:lnTo>
                    <a:pt x="621676" y="339598"/>
                  </a:lnTo>
                  <a:lnTo>
                    <a:pt x="621676" y="348869"/>
                  </a:lnTo>
                  <a:lnTo>
                    <a:pt x="639245" y="348869"/>
                  </a:lnTo>
                  <a:lnTo>
                    <a:pt x="639245" y="358140"/>
                  </a:lnTo>
                  <a:lnTo>
                    <a:pt x="643574" y="358140"/>
                  </a:lnTo>
                  <a:lnTo>
                    <a:pt x="643574" y="367411"/>
                  </a:lnTo>
                  <a:lnTo>
                    <a:pt x="652359" y="367411"/>
                  </a:lnTo>
                  <a:lnTo>
                    <a:pt x="652359" y="385953"/>
                  </a:lnTo>
                  <a:lnTo>
                    <a:pt x="669801" y="385953"/>
                  </a:lnTo>
                  <a:lnTo>
                    <a:pt x="669801" y="395097"/>
                  </a:lnTo>
                  <a:lnTo>
                    <a:pt x="674257" y="395097"/>
                  </a:lnTo>
                  <a:lnTo>
                    <a:pt x="674257" y="404368"/>
                  </a:lnTo>
                  <a:lnTo>
                    <a:pt x="687370" y="404368"/>
                  </a:lnTo>
                  <a:lnTo>
                    <a:pt x="687370" y="422783"/>
                  </a:lnTo>
                  <a:lnTo>
                    <a:pt x="709268" y="422783"/>
                  </a:lnTo>
                  <a:lnTo>
                    <a:pt x="709268" y="432054"/>
                  </a:lnTo>
                  <a:lnTo>
                    <a:pt x="726710" y="432054"/>
                  </a:lnTo>
                  <a:lnTo>
                    <a:pt x="726710" y="441325"/>
                  </a:lnTo>
                  <a:lnTo>
                    <a:pt x="753064" y="441325"/>
                  </a:lnTo>
                  <a:lnTo>
                    <a:pt x="753064" y="450596"/>
                  </a:lnTo>
                  <a:lnTo>
                    <a:pt x="757393" y="450596"/>
                  </a:lnTo>
                  <a:lnTo>
                    <a:pt x="757393" y="459867"/>
                  </a:lnTo>
                  <a:lnTo>
                    <a:pt x="783747" y="459867"/>
                  </a:lnTo>
                  <a:lnTo>
                    <a:pt x="783747" y="478282"/>
                  </a:lnTo>
                  <a:lnTo>
                    <a:pt x="792405" y="478282"/>
                  </a:lnTo>
                  <a:lnTo>
                    <a:pt x="792405" y="487553"/>
                  </a:lnTo>
                  <a:lnTo>
                    <a:pt x="805645" y="487553"/>
                  </a:lnTo>
                  <a:lnTo>
                    <a:pt x="805645" y="496697"/>
                  </a:lnTo>
                  <a:lnTo>
                    <a:pt x="814303" y="496697"/>
                  </a:lnTo>
                  <a:lnTo>
                    <a:pt x="814303" y="533654"/>
                  </a:lnTo>
                  <a:lnTo>
                    <a:pt x="827416" y="533654"/>
                  </a:lnTo>
                  <a:lnTo>
                    <a:pt x="827416" y="543052"/>
                  </a:lnTo>
                  <a:lnTo>
                    <a:pt x="836201" y="543052"/>
                  </a:lnTo>
                  <a:lnTo>
                    <a:pt x="836201" y="561467"/>
                  </a:lnTo>
                  <a:lnTo>
                    <a:pt x="840529" y="561467"/>
                  </a:lnTo>
                  <a:lnTo>
                    <a:pt x="840529" y="570738"/>
                  </a:lnTo>
                  <a:lnTo>
                    <a:pt x="875541" y="570738"/>
                  </a:lnTo>
                  <a:lnTo>
                    <a:pt x="875541" y="589153"/>
                  </a:lnTo>
                  <a:lnTo>
                    <a:pt x="879997" y="589153"/>
                  </a:lnTo>
                  <a:lnTo>
                    <a:pt x="879997" y="598424"/>
                  </a:lnTo>
                  <a:lnTo>
                    <a:pt x="893110" y="598424"/>
                  </a:lnTo>
                  <a:lnTo>
                    <a:pt x="893110" y="616839"/>
                  </a:lnTo>
                  <a:lnTo>
                    <a:pt x="897566" y="616839"/>
                  </a:lnTo>
                  <a:lnTo>
                    <a:pt x="897566" y="626237"/>
                  </a:lnTo>
                  <a:lnTo>
                    <a:pt x="906224" y="626237"/>
                  </a:lnTo>
                  <a:lnTo>
                    <a:pt x="906224" y="644652"/>
                  </a:lnTo>
                  <a:lnTo>
                    <a:pt x="919337" y="644652"/>
                  </a:lnTo>
                  <a:lnTo>
                    <a:pt x="919337" y="663067"/>
                  </a:lnTo>
                  <a:lnTo>
                    <a:pt x="928249" y="663067"/>
                  </a:lnTo>
                  <a:lnTo>
                    <a:pt x="928249" y="672338"/>
                  </a:lnTo>
                  <a:lnTo>
                    <a:pt x="950020" y="672338"/>
                  </a:lnTo>
                  <a:lnTo>
                    <a:pt x="950020" y="681609"/>
                  </a:lnTo>
                  <a:lnTo>
                    <a:pt x="954348" y="681609"/>
                  </a:lnTo>
                  <a:lnTo>
                    <a:pt x="954348" y="690753"/>
                  </a:lnTo>
                  <a:lnTo>
                    <a:pt x="958805" y="690753"/>
                  </a:lnTo>
                  <a:lnTo>
                    <a:pt x="958805" y="700024"/>
                  </a:lnTo>
                  <a:lnTo>
                    <a:pt x="963260" y="700024"/>
                  </a:lnTo>
                  <a:lnTo>
                    <a:pt x="963260" y="718566"/>
                  </a:lnTo>
                  <a:lnTo>
                    <a:pt x="967589" y="718566"/>
                  </a:lnTo>
                  <a:lnTo>
                    <a:pt x="967589" y="737108"/>
                  </a:lnTo>
                  <a:lnTo>
                    <a:pt x="976374" y="737108"/>
                  </a:lnTo>
                  <a:lnTo>
                    <a:pt x="976374" y="755523"/>
                  </a:lnTo>
                  <a:lnTo>
                    <a:pt x="989360" y="755523"/>
                  </a:lnTo>
                  <a:lnTo>
                    <a:pt x="989360" y="764794"/>
                  </a:lnTo>
                  <a:lnTo>
                    <a:pt x="993816" y="764794"/>
                  </a:lnTo>
                  <a:lnTo>
                    <a:pt x="993816" y="773938"/>
                  </a:lnTo>
                  <a:lnTo>
                    <a:pt x="998145" y="773938"/>
                  </a:lnTo>
                  <a:lnTo>
                    <a:pt x="998145" y="783209"/>
                  </a:lnTo>
                  <a:lnTo>
                    <a:pt x="1002601" y="783209"/>
                  </a:lnTo>
                  <a:lnTo>
                    <a:pt x="1002601" y="792480"/>
                  </a:lnTo>
                  <a:lnTo>
                    <a:pt x="1006929" y="792480"/>
                  </a:lnTo>
                  <a:lnTo>
                    <a:pt x="1006929" y="801751"/>
                  </a:lnTo>
                  <a:lnTo>
                    <a:pt x="1011385" y="801751"/>
                  </a:lnTo>
                  <a:lnTo>
                    <a:pt x="1011385" y="811022"/>
                  </a:lnTo>
                  <a:lnTo>
                    <a:pt x="1020043" y="811022"/>
                  </a:lnTo>
                  <a:lnTo>
                    <a:pt x="1020043" y="820293"/>
                  </a:lnTo>
                  <a:lnTo>
                    <a:pt x="1028827" y="820293"/>
                  </a:lnTo>
                  <a:lnTo>
                    <a:pt x="1028827" y="829437"/>
                  </a:lnTo>
                  <a:lnTo>
                    <a:pt x="1037485" y="829437"/>
                  </a:lnTo>
                  <a:lnTo>
                    <a:pt x="1037485" y="838708"/>
                  </a:lnTo>
                  <a:lnTo>
                    <a:pt x="1042068" y="838708"/>
                  </a:lnTo>
                  <a:lnTo>
                    <a:pt x="1042068" y="847979"/>
                  </a:lnTo>
                  <a:lnTo>
                    <a:pt x="1046397" y="847979"/>
                  </a:lnTo>
                  <a:lnTo>
                    <a:pt x="1046397" y="857123"/>
                  </a:lnTo>
                  <a:lnTo>
                    <a:pt x="1055054" y="857123"/>
                  </a:lnTo>
                  <a:lnTo>
                    <a:pt x="1055054" y="866394"/>
                  </a:lnTo>
                  <a:lnTo>
                    <a:pt x="1063839" y="866394"/>
                  </a:lnTo>
                  <a:lnTo>
                    <a:pt x="1063839" y="875665"/>
                  </a:lnTo>
                  <a:lnTo>
                    <a:pt x="1072623" y="875665"/>
                  </a:lnTo>
                  <a:lnTo>
                    <a:pt x="1072623" y="884936"/>
                  </a:lnTo>
                  <a:lnTo>
                    <a:pt x="1076952" y="884936"/>
                  </a:lnTo>
                  <a:lnTo>
                    <a:pt x="1076952" y="894207"/>
                  </a:lnTo>
                  <a:lnTo>
                    <a:pt x="1085737" y="894207"/>
                  </a:lnTo>
                  <a:lnTo>
                    <a:pt x="1085737" y="903478"/>
                  </a:lnTo>
                  <a:lnTo>
                    <a:pt x="1090193" y="903478"/>
                  </a:lnTo>
                  <a:lnTo>
                    <a:pt x="1090193" y="921893"/>
                  </a:lnTo>
                  <a:lnTo>
                    <a:pt x="1103306" y="921893"/>
                  </a:lnTo>
                  <a:lnTo>
                    <a:pt x="1103306" y="931164"/>
                  </a:lnTo>
                  <a:lnTo>
                    <a:pt x="1116420" y="931164"/>
                  </a:lnTo>
                  <a:lnTo>
                    <a:pt x="1116420" y="940308"/>
                  </a:lnTo>
                  <a:lnTo>
                    <a:pt x="1138318" y="940308"/>
                  </a:lnTo>
                  <a:lnTo>
                    <a:pt x="1138318" y="949579"/>
                  </a:lnTo>
                  <a:lnTo>
                    <a:pt x="1142646" y="949579"/>
                  </a:lnTo>
                  <a:lnTo>
                    <a:pt x="1142646" y="958850"/>
                  </a:lnTo>
                  <a:lnTo>
                    <a:pt x="1146975" y="958850"/>
                  </a:lnTo>
                  <a:lnTo>
                    <a:pt x="1146975" y="968121"/>
                  </a:lnTo>
                  <a:lnTo>
                    <a:pt x="1160216" y="968121"/>
                  </a:lnTo>
                  <a:lnTo>
                    <a:pt x="1160216" y="977392"/>
                  </a:lnTo>
                  <a:lnTo>
                    <a:pt x="1173329" y="977392"/>
                  </a:lnTo>
                  <a:lnTo>
                    <a:pt x="1173329" y="986663"/>
                  </a:lnTo>
                  <a:lnTo>
                    <a:pt x="1177658" y="986663"/>
                  </a:lnTo>
                  <a:lnTo>
                    <a:pt x="1177658" y="995807"/>
                  </a:lnTo>
                  <a:lnTo>
                    <a:pt x="1181987" y="995807"/>
                  </a:lnTo>
                  <a:lnTo>
                    <a:pt x="1181987" y="1005078"/>
                  </a:lnTo>
                  <a:lnTo>
                    <a:pt x="1199683" y="1005078"/>
                  </a:lnTo>
                  <a:lnTo>
                    <a:pt x="1199683" y="1023493"/>
                  </a:lnTo>
                  <a:lnTo>
                    <a:pt x="1208341" y="1023493"/>
                  </a:lnTo>
                  <a:lnTo>
                    <a:pt x="1208341" y="1032764"/>
                  </a:lnTo>
                  <a:lnTo>
                    <a:pt x="1212669" y="1032764"/>
                  </a:lnTo>
                  <a:lnTo>
                    <a:pt x="1212669" y="1042035"/>
                  </a:lnTo>
                  <a:lnTo>
                    <a:pt x="1230111" y="1042035"/>
                  </a:lnTo>
                  <a:lnTo>
                    <a:pt x="1230111" y="1060577"/>
                  </a:lnTo>
                  <a:lnTo>
                    <a:pt x="1234695" y="1060577"/>
                  </a:lnTo>
                  <a:lnTo>
                    <a:pt x="1234695" y="1069848"/>
                  </a:lnTo>
                  <a:lnTo>
                    <a:pt x="1239023" y="1069848"/>
                  </a:lnTo>
                  <a:lnTo>
                    <a:pt x="1239023" y="1078992"/>
                  </a:lnTo>
                  <a:lnTo>
                    <a:pt x="1243352" y="1078992"/>
                  </a:lnTo>
                  <a:lnTo>
                    <a:pt x="1243352" y="1097534"/>
                  </a:lnTo>
                  <a:lnTo>
                    <a:pt x="1252137" y="1097534"/>
                  </a:lnTo>
                  <a:lnTo>
                    <a:pt x="1252137" y="1106678"/>
                  </a:lnTo>
                  <a:lnTo>
                    <a:pt x="1256465" y="1106678"/>
                  </a:lnTo>
                  <a:lnTo>
                    <a:pt x="1256465" y="1115949"/>
                  </a:lnTo>
                  <a:lnTo>
                    <a:pt x="1260794" y="1115949"/>
                  </a:lnTo>
                  <a:lnTo>
                    <a:pt x="1260794" y="1125220"/>
                  </a:lnTo>
                  <a:lnTo>
                    <a:pt x="1269579" y="1125220"/>
                  </a:lnTo>
                  <a:lnTo>
                    <a:pt x="1269579" y="1134364"/>
                  </a:lnTo>
                  <a:lnTo>
                    <a:pt x="1287148" y="1134364"/>
                  </a:lnTo>
                  <a:lnTo>
                    <a:pt x="1287148" y="1153033"/>
                  </a:lnTo>
                  <a:lnTo>
                    <a:pt x="1300262" y="1153033"/>
                  </a:lnTo>
                  <a:lnTo>
                    <a:pt x="1300262" y="1162177"/>
                  </a:lnTo>
                  <a:lnTo>
                    <a:pt x="1330944" y="1162177"/>
                  </a:lnTo>
                  <a:lnTo>
                    <a:pt x="1330944" y="1171448"/>
                  </a:lnTo>
                  <a:lnTo>
                    <a:pt x="1339602" y="1171448"/>
                  </a:lnTo>
                  <a:lnTo>
                    <a:pt x="1339602" y="1180719"/>
                  </a:lnTo>
                  <a:lnTo>
                    <a:pt x="1352842" y="1180719"/>
                  </a:lnTo>
                  <a:lnTo>
                    <a:pt x="1352842" y="1199134"/>
                  </a:lnTo>
                  <a:lnTo>
                    <a:pt x="1357171" y="1199134"/>
                  </a:lnTo>
                  <a:lnTo>
                    <a:pt x="1357171" y="1208405"/>
                  </a:lnTo>
                  <a:lnTo>
                    <a:pt x="1374613" y="1208405"/>
                  </a:lnTo>
                  <a:lnTo>
                    <a:pt x="1374613" y="1217549"/>
                  </a:lnTo>
                  <a:lnTo>
                    <a:pt x="1400967" y="1217549"/>
                  </a:lnTo>
                  <a:lnTo>
                    <a:pt x="1400967" y="1236218"/>
                  </a:lnTo>
                  <a:lnTo>
                    <a:pt x="1405296" y="1236218"/>
                  </a:lnTo>
                  <a:lnTo>
                    <a:pt x="1405296" y="1245362"/>
                  </a:lnTo>
                  <a:lnTo>
                    <a:pt x="1427321" y="1245362"/>
                  </a:lnTo>
                  <a:lnTo>
                    <a:pt x="1427321" y="1263904"/>
                  </a:lnTo>
                  <a:lnTo>
                    <a:pt x="1431650" y="1263904"/>
                  </a:lnTo>
                  <a:lnTo>
                    <a:pt x="1431650" y="1273048"/>
                  </a:lnTo>
                  <a:lnTo>
                    <a:pt x="1444763" y="1273048"/>
                  </a:lnTo>
                  <a:lnTo>
                    <a:pt x="1444763" y="1310005"/>
                  </a:lnTo>
                  <a:lnTo>
                    <a:pt x="1453421" y="1310005"/>
                  </a:lnTo>
                  <a:lnTo>
                    <a:pt x="1453421" y="1337818"/>
                  </a:lnTo>
                  <a:lnTo>
                    <a:pt x="1470990" y="1337818"/>
                  </a:lnTo>
                  <a:lnTo>
                    <a:pt x="1470990" y="1356233"/>
                  </a:lnTo>
                  <a:lnTo>
                    <a:pt x="1475446" y="1356233"/>
                  </a:lnTo>
                  <a:lnTo>
                    <a:pt x="1475446" y="1365504"/>
                  </a:lnTo>
                  <a:lnTo>
                    <a:pt x="1488560" y="1365504"/>
                  </a:lnTo>
                  <a:lnTo>
                    <a:pt x="1488560" y="1383919"/>
                  </a:lnTo>
                  <a:lnTo>
                    <a:pt x="1492888" y="1383919"/>
                  </a:lnTo>
                  <a:lnTo>
                    <a:pt x="1492888" y="1402461"/>
                  </a:lnTo>
                  <a:lnTo>
                    <a:pt x="1497217" y="1402461"/>
                  </a:lnTo>
                  <a:lnTo>
                    <a:pt x="1497217" y="1411732"/>
                  </a:lnTo>
                  <a:lnTo>
                    <a:pt x="1501546" y="1411732"/>
                  </a:lnTo>
                  <a:lnTo>
                    <a:pt x="1501546" y="1421003"/>
                  </a:lnTo>
                  <a:lnTo>
                    <a:pt x="1510458" y="1421003"/>
                  </a:lnTo>
                  <a:lnTo>
                    <a:pt x="1510458" y="1430274"/>
                  </a:lnTo>
                  <a:lnTo>
                    <a:pt x="1514786" y="1430274"/>
                  </a:lnTo>
                  <a:lnTo>
                    <a:pt x="1514786" y="1439418"/>
                  </a:lnTo>
                  <a:lnTo>
                    <a:pt x="1554254" y="1439418"/>
                  </a:lnTo>
                  <a:lnTo>
                    <a:pt x="1554254" y="1448689"/>
                  </a:lnTo>
                  <a:lnTo>
                    <a:pt x="1558583" y="1448689"/>
                  </a:lnTo>
                  <a:lnTo>
                    <a:pt x="1558583" y="1457960"/>
                  </a:lnTo>
                  <a:lnTo>
                    <a:pt x="1567240" y="1457960"/>
                  </a:lnTo>
                  <a:lnTo>
                    <a:pt x="1567240" y="1467104"/>
                  </a:lnTo>
                  <a:lnTo>
                    <a:pt x="1571696" y="1467104"/>
                  </a:lnTo>
                  <a:lnTo>
                    <a:pt x="1571696" y="1476375"/>
                  </a:lnTo>
                  <a:lnTo>
                    <a:pt x="1589265" y="1476375"/>
                  </a:lnTo>
                  <a:lnTo>
                    <a:pt x="1589265" y="1485646"/>
                  </a:lnTo>
                  <a:lnTo>
                    <a:pt x="1624277" y="1485646"/>
                  </a:lnTo>
                  <a:lnTo>
                    <a:pt x="1624277" y="1494917"/>
                  </a:lnTo>
                  <a:lnTo>
                    <a:pt x="1646047" y="1494917"/>
                  </a:lnTo>
                  <a:lnTo>
                    <a:pt x="1646047" y="1504188"/>
                  </a:lnTo>
                  <a:lnTo>
                    <a:pt x="1659161" y="1504188"/>
                  </a:lnTo>
                  <a:lnTo>
                    <a:pt x="1659161" y="1513459"/>
                  </a:lnTo>
                  <a:lnTo>
                    <a:pt x="1672401" y="1513459"/>
                  </a:lnTo>
                  <a:lnTo>
                    <a:pt x="1672401" y="1522603"/>
                  </a:lnTo>
                  <a:lnTo>
                    <a:pt x="1681186" y="1522603"/>
                  </a:lnTo>
                  <a:lnTo>
                    <a:pt x="1681186" y="1531874"/>
                  </a:lnTo>
                  <a:lnTo>
                    <a:pt x="1703084" y="1531874"/>
                  </a:lnTo>
                  <a:lnTo>
                    <a:pt x="1703084" y="1541145"/>
                  </a:lnTo>
                  <a:lnTo>
                    <a:pt x="1724855" y="1541145"/>
                  </a:lnTo>
                  <a:lnTo>
                    <a:pt x="1724855" y="1550543"/>
                  </a:lnTo>
                  <a:lnTo>
                    <a:pt x="1729311" y="1550543"/>
                  </a:lnTo>
                  <a:lnTo>
                    <a:pt x="1729311" y="1559814"/>
                  </a:lnTo>
                  <a:lnTo>
                    <a:pt x="1733640" y="1559814"/>
                  </a:lnTo>
                  <a:lnTo>
                    <a:pt x="1733640" y="1569212"/>
                  </a:lnTo>
                  <a:lnTo>
                    <a:pt x="1738096" y="1569212"/>
                  </a:lnTo>
                  <a:lnTo>
                    <a:pt x="1738096" y="1578483"/>
                  </a:lnTo>
                  <a:lnTo>
                    <a:pt x="1742424" y="1578483"/>
                  </a:lnTo>
                  <a:lnTo>
                    <a:pt x="1742424" y="1587881"/>
                  </a:lnTo>
                  <a:lnTo>
                    <a:pt x="1795005" y="1587881"/>
                  </a:lnTo>
                  <a:lnTo>
                    <a:pt x="1795005" y="1597152"/>
                  </a:lnTo>
                  <a:lnTo>
                    <a:pt x="1808119" y="1597152"/>
                  </a:lnTo>
                  <a:lnTo>
                    <a:pt x="1808119" y="1615821"/>
                  </a:lnTo>
                  <a:lnTo>
                    <a:pt x="1812447" y="1615821"/>
                  </a:lnTo>
                  <a:lnTo>
                    <a:pt x="1812447" y="1625219"/>
                  </a:lnTo>
                  <a:lnTo>
                    <a:pt x="1856243" y="1625219"/>
                  </a:lnTo>
                  <a:lnTo>
                    <a:pt x="1856243" y="1634490"/>
                  </a:lnTo>
                  <a:lnTo>
                    <a:pt x="1860699" y="1634490"/>
                  </a:lnTo>
                  <a:lnTo>
                    <a:pt x="1860699" y="1643888"/>
                  </a:lnTo>
                  <a:lnTo>
                    <a:pt x="1865028" y="1643888"/>
                  </a:lnTo>
                  <a:lnTo>
                    <a:pt x="1865028" y="1653159"/>
                  </a:lnTo>
                  <a:lnTo>
                    <a:pt x="1878141" y="1653159"/>
                  </a:lnTo>
                  <a:lnTo>
                    <a:pt x="1878141" y="1662557"/>
                  </a:lnTo>
                  <a:lnTo>
                    <a:pt x="1908824" y="1662557"/>
                  </a:lnTo>
                  <a:lnTo>
                    <a:pt x="1908824" y="1671828"/>
                  </a:lnTo>
                  <a:lnTo>
                    <a:pt x="1956949" y="1671828"/>
                  </a:lnTo>
                  <a:lnTo>
                    <a:pt x="1956949" y="1681226"/>
                  </a:lnTo>
                  <a:lnTo>
                    <a:pt x="2009403" y="1681226"/>
                  </a:lnTo>
                  <a:lnTo>
                    <a:pt x="2009403" y="1690497"/>
                  </a:lnTo>
                  <a:lnTo>
                    <a:pt x="2018315" y="1690497"/>
                  </a:lnTo>
                  <a:lnTo>
                    <a:pt x="2018315" y="1699895"/>
                  </a:lnTo>
                  <a:lnTo>
                    <a:pt x="2022643" y="1699895"/>
                  </a:lnTo>
                  <a:lnTo>
                    <a:pt x="2022643" y="1709166"/>
                  </a:lnTo>
                  <a:lnTo>
                    <a:pt x="2079425" y="1709166"/>
                  </a:lnTo>
                  <a:lnTo>
                    <a:pt x="2079425" y="1718564"/>
                  </a:lnTo>
                  <a:lnTo>
                    <a:pt x="2088338" y="1718564"/>
                  </a:lnTo>
                  <a:lnTo>
                    <a:pt x="2088338" y="1737233"/>
                  </a:lnTo>
                  <a:lnTo>
                    <a:pt x="2097122" y="1737233"/>
                  </a:lnTo>
                  <a:lnTo>
                    <a:pt x="2097122" y="1746504"/>
                  </a:lnTo>
                  <a:lnTo>
                    <a:pt x="2118893" y="1746504"/>
                  </a:lnTo>
                  <a:lnTo>
                    <a:pt x="2118893" y="1755902"/>
                  </a:lnTo>
                  <a:lnTo>
                    <a:pt x="2127678" y="1755902"/>
                  </a:lnTo>
                  <a:lnTo>
                    <a:pt x="2127678" y="1765173"/>
                  </a:lnTo>
                  <a:lnTo>
                    <a:pt x="2136462" y="1765173"/>
                  </a:lnTo>
                  <a:lnTo>
                    <a:pt x="2136462" y="1774571"/>
                  </a:lnTo>
                  <a:lnTo>
                    <a:pt x="2180258" y="1774571"/>
                  </a:lnTo>
                  <a:lnTo>
                    <a:pt x="2180258" y="1783842"/>
                  </a:lnTo>
                  <a:lnTo>
                    <a:pt x="2202029" y="1783842"/>
                  </a:lnTo>
                  <a:lnTo>
                    <a:pt x="2202029" y="1793367"/>
                  </a:lnTo>
                  <a:lnTo>
                    <a:pt x="2237041" y="1793367"/>
                  </a:lnTo>
                  <a:lnTo>
                    <a:pt x="2237041" y="1802892"/>
                  </a:lnTo>
                  <a:lnTo>
                    <a:pt x="2272052" y="1802892"/>
                  </a:lnTo>
                  <a:lnTo>
                    <a:pt x="2272052" y="1812290"/>
                  </a:lnTo>
                  <a:lnTo>
                    <a:pt x="2302735" y="1812290"/>
                  </a:lnTo>
                  <a:lnTo>
                    <a:pt x="2302735" y="1821815"/>
                  </a:lnTo>
                  <a:lnTo>
                    <a:pt x="2346531" y="1821815"/>
                  </a:lnTo>
                  <a:lnTo>
                    <a:pt x="2346531" y="1831340"/>
                  </a:lnTo>
                  <a:lnTo>
                    <a:pt x="2355316" y="1831340"/>
                  </a:lnTo>
                  <a:lnTo>
                    <a:pt x="2355316" y="1840738"/>
                  </a:lnTo>
                  <a:lnTo>
                    <a:pt x="2399112" y="1840738"/>
                  </a:lnTo>
                  <a:lnTo>
                    <a:pt x="2399112" y="1850263"/>
                  </a:lnTo>
                  <a:lnTo>
                    <a:pt x="2429667" y="1850263"/>
                  </a:lnTo>
                  <a:lnTo>
                    <a:pt x="2429667" y="1859661"/>
                  </a:lnTo>
                  <a:lnTo>
                    <a:pt x="2442908" y="1859661"/>
                  </a:lnTo>
                  <a:lnTo>
                    <a:pt x="2442908" y="1869059"/>
                  </a:lnTo>
                  <a:lnTo>
                    <a:pt x="2512931" y="1869059"/>
                  </a:lnTo>
                  <a:lnTo>
                    <a:pt x="2512931" y="1878584"/>
                  </a:lnTo>
                  <a:lnTo>
                    <a:pt x="2574169" y="1878584"/>
                  </a:lnTo>
                  <a:lnTo>
                    <a:pt x="2574169" y="1888109"/>
                  </a:lnTo>
                  <a:lnTo>
                    <a:pt x="2613637" y="1888109"/>
                  </a:lnTo>
                  <a:lnTo>
                    <a:pt x="2613637" y="1897507"/>
                  </a:lnTo>
                  <a:lnTo>
                    <a:pt x="2644319" y="1897507"/>
                  </a:lnTo>
                  <a:lnTo>
                    <a:pt x="2644319" y="1916557"/>
                  </a:lnTo>
                  <a:lnTo>
                    <a:pt x="2675002" y="1916557"/>
                  </a:lnTo>
                  <a:lnTo>
                    <a:pt x="2675002" y="1925955"/>
                  </a:lnTo>
                  <a:lnTo>
                    <a:pt x="2744898" y="1925955"/>
                  </a:lnTo>
                  <a:lnTo>
                    <a:pt x="2744898" y="1935480"/>
                  </a:lnTo>
                  <a:lnTo>
                    <a:pt x="2771252" y="1935480"/>
                  </a:lnTo>
                  <a:lnTo>
                    <a:pt x="2771252" y="1954276"/>
                  </a:lnTo>
                  <a:lnTo>
                    <a:pt x="2793150" y="1954276"/>
                  </a:lnTo>
                  <a:lnTo>
                    <a:pt x="2793150" y="1963801"/>
                  </a:lnTo>
                  <a:lnTo>
                    <a:pt x="2836946" y="1963801"/>
                  </a:lnTo>
                  <a:lnTo>
                    <a:pt x="2836946" y="1973326"/>
                  </a:lnTo>
                  <a:lnTo>
                    <a:pt x="2863045" y="1973326"/>
                  </a:lnTo>
                  <a:lnTo>
                    <a:pt x="2863045" y="1982724"/>
                  </a:lnTo>
                  <a:lnTo>
                    <a:pt x="2893728" y="1982724"/>
                  </a:lnTo>
                  <a:lnTo>
                    <a:pt x="2893728" y="1992249"/>
                  </a:lnTo>
                  <a:lnTo>
                    <a:pt x="2920082" y="1992249"/>
                  </a:lnTo>
                  <a:lnTo>
                    <a:pt x="2920082" y="2001774"/>
                  </a:lnTo>
                  <a:lnTo>
                    <a:pt x="2937524" y="2001774"/>
                  </a:lnTo>
                  <a:lnTo>
                    <a:pt x="2937524" y="2020697"/>
                  </a:lnTo>
                  <a:lnTo>
                    <a:pt x="2976992" y="2020697"/>
                  </a:lnTo>
                  <a:lnTo>
                    <a:pt x="2976992" y="2030095"/>
                  </a:lnTo>
                  <a:lnTo>
                    <a:pt x="3029573" y="2030095"/>
                  </a:lnTo>
                  <a:lnTo>
                    <a:pt x="3029573" y="2039620"/>
                  </a:lnTo>
                  <a:lnTo>
                    <a:pt x="3038230" y="2039620"/>
                  </a:lnTo>
                  <a:lnTo>
                    <a:pt x="3038230" y="2049018"/>
                  </a:lnTo>
                  <a:lnTo>
                    <a:pt x="3103924" y="2049018"/>
                  </a:lnTo>
                  <a:lnTo>
                    <a:pt x="3103924" y="2058543"/>
                  </a:lnTo>
                  <a:lnTo>
                    <a:pt x="3117038" y="2058543"/>
                  </a:lnTo>
                  <a:lnTo>
                    <a:pt x="3117038" y="2068068"/>
                  </a:lnTo>
                  <a:lnTo>
                    <a:pt x="3134480" y="2068068"/>
                  </a:lnTo>
                  <a:lnTo>
                    <a:pt x="3134480" y="2077466"/>
                  </a:lnTo>
                  <a:lnTo>
                    <a:pt x="3139063" y="2077466"/>
                  </a:lnTo>
                  <a:lnTo>
                    <a:pt x="3139063" y="2096516"/>
                  </a:lnTo>
                  <a:lnTo>
                    <a:pt x="3156505" y="2096516"/>
                  </a:lnTo>
                  <a:lnTo>
                    <a:pt x="3156505" y="2105914"/>
                  </a:lnTo>
                  <a:lnTo>
                    <a:pt x="3222199" y="2105914"/>
                  </a:lnTo>
                  <a:lnTo>
                    <a:pt x="3222199" y="2115312"/>
                  </a:lnTo>
                  <a:lnTo>
                    <a:pt x="3292095" y="2115312"/>
                  </a:lnTo>
                  <a:lnTo>
                    <a:pt x="3292095" y="2124837"/>
                  </a:lnTo>
                  <a:lnTo>
                    <a:pt x="3353460" y="2124837"/>
                  </a:lnTo>
                  <a:lnTo>
                    <a:pt x="3353460" y="2134235"/>
                  </a:lnTo>
                  <a:lnTo>
                    <a:pt x="3388472" y="2134235"/>
                  </a:lnTo>
                  <a:lnTo>
                    <a:pt x="3388472" y="2153285"/>
                  </a:lnTo>
                  <a:lnTo>
                    <a:pt x="3410497" y="2153285"/>
                  </a:lnTo>
                  <a:lnTo>
                    <a:pt x="3410497" y="2162683"/>
                  </a:lnTo>
                  <a:lnTo>
                    <a:pt x="3458622" y="2162683"/>
                  </a:lnTo>
                  <a:lnTo>
                    <a:pt x="3458622" y="2172208"/>
                  </a:lnTo>
                  <a:lnTo>
                    <a:pt x="3484722" y="2172208"/>
                  </a:lnTo>
                  <a:lnTo>
                    <a:pt x="3484722" y="2181733"/>
                  </a:lnTo>
                  <a:lnTo>
                    <a:pt x="3519733" y="2181733"/>
                  </a:lnTo>
                  <a:lnTo>
                    <a:pt x="3519733" y="2200529"/>
                  </a:lnTo>
                  <a:lnTo>
                    <a:pt x="3532974" y="2200529"/>
                  </a:lnTo>
                  <a:lnTo>
                    <a:pt x="3532974" y="2210054"/>
                  </a:lnTo>
                  <a:lnTo>
                    <a:pt x="3563529" y="2210054"/>
                  </a:lnTo>
                  <a:lnTo>
                    <a:pt x="3563529" y="2219452"/>
                  </a:lnTo>
                  <a:lnTo>
                    <a:pt x="3607453" y="2219452"/>
                  </a:lnTo>
                  <a:lnTo>
                    <a:pt x="3607453" y="2228977"/>
                  </a:lnTo>
                  <a:lnTo>
                    <a:pt x="3624895" y="2228977"/>
                  </a:lnTo>
                  <a:lnTo>
                    <a:pt x="3624895" y="2238502"/>
                  </a:lnTo>
                  <a:lnTo>
                    <a:pt x="3673019" y="2238502"/>
                  </a:lnTo>
                  <a:lnTo>
                    <a:pt x="3673019" y="2247900"/>
                  </a:lnTo>
                  <a:lnTo>
                    <a:pt x="3725600" y="2247900"/>
                  </a:lnTo>
                  <a:lnTo>
                    <a:pt x="3725600" y="2257425"/>
                  </a:lnTo>
                  <a:lnTo>
                    <a:pt x="3843875" y="2257425"/>
                  </a:lnTo>
                  <a:lnTo>
                    <a:pt x="3843875" y="2266950"/>
                  </a:lnTo>
                  <a:lnTo>
                    <a:pt x="4176420" y="2266950"/>
                  </a:lnTo>
                  <a:lnTo>
                    <a:pt x="4176420" y="2276348"/>
                  </a:lnTo>
                  <a:lnTo>
                    <a:pt x="4316594" y="2276348"/>
                  </a:lnTo>
                  <a:lnTo>
                    <a:pt x="4316594" y="2285746"/>
                  </a:lnTo>
                  <a:lnTo>
                    <a:pt x="4461095" y="2285746"/>
                  </a:lnTo>
                  <a:lnTo>
                    <a:pt x="4461095" y="2295271"/>
                  </a:lnTo>
                  <a:lnTo>
                    <a:pt x="4688606" y="2295271"/>
                  </a:lnTo>
                  <a:lnTo>
                    <a:pt x="4688606" y="2305431"/>
                  </a:lnTo>
                  <a:lnTo>
                    <a:pt x="5787584" y="2305431"/>
                  </a:lnTo>
                </a:path>
              </a:pathLst>
            </a:custGeom>
            <a:noFill/>
            <a:ln w="28635" cap="flat">
              <a:solidFill>
                <a:srgbClr val="C41F3E"/>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279" name="Graphic 4">
            <a:extLst>
              <a:ext uri="{FF2B5EF4-FFF2-40B4-BE49-F238E27FC236}">
                <a16:creationId xmlns:a16="http://schemas.microsoft.com/office/drawing/2014/main" id="{AA299B34-D410-4E40-8BA8-DAC8A2D3688F}"/>
              </a:ext>
            </a:extLst>
          </p:cNvPr>
          <p:cNvGrpSpPr/>
          <p:nvPr/>
        </p:nvGrpSpPr>
        <p:grpSpPr>
          <a:xfrm>
            <a:off x="1537467" y="1488949"/>
            <a:ext cx="9022221" cy="2792137"/>
            <a:chOff x="1149535" y="1116711"/>
            <a:chExt cx="6389525" cy="2094103"/>
          </a:xfrm>
          <a:noFill/>
        </p:grpSpPr>
        <p:grpSp>
          <p:nvGrpSpPr>
            <p:cNvPr id="322" name="Graphic 4">
              <a:extLst>
                <a:ext uri="{FF2B5EF4-FFF2-40B4-BE49-F238E27FC236}">
                  <a16:creationId xmlns:a16="http://schemas.microsoft.com/office/drawing/2014/main" id="{D51D3FE2-3DD7-4AEA-A1F6-EF3753B383F7}"/>
                </a:ext>
              </a:extLst>
            </p:cNvPr>
            <p:cNvGrpSpPr/>
            <p:nvPr/>
          </p:nvGrpSpPr>
          <p:grpSpPr>
            <a:xfrm>
              <a:off x="1849891" y="1523365"/>
              <a:ext cx="5689169" cy="1687449"/>
              <a:chOff x="1849891" y="1523365"/>
              <a:chExt cx="5689169" cy="1687449"/>
            </a:xfrm>
          </p:grpSpPr>
          <p:grpSp>
            <p:nvGrpSpPr>
              <p:cNvPr id="324" name="Graphic 4">
                <a:extLst>
                  <a:ext uri="{FF2B5EF4-FFF2-40B4-BE49-F238E27FC236}">
                    <a16:creationId xmlns:a16="http://schemas.microsoft.com/office/drawing/2014/main" id="{A3A11261-869C-4C4D-B692-F4292638D9C1}"/>
                  </a:ext>
                </a:extLst>
              </p:cNvPr>
              <p:cNvGrpSpPr/>
              <p:nvPr/>
            </p:nvGrpSpPr>
            <p:grpSpPr>
              <a:xfrm>
                <a:off x="1849891" y="1523365"/>
                <a:ext cx="114073" cy="99822"/>
                <a:chOff x="1849891" y="1523365"/>
                <a:chExt cx="114073" cy="99822"/>
              </a:xfrm>
            </p:grpSpPr>
            <p:sp>
              <p:nvSpPr>
                <p:cNvPr id="538" name="Freeform 382">
                  <a:extLst>
                    <a:ext uri="{FF2B5EF4-FFF2-40B4-BE49-F238E27FC236}">
                      <a16:creationId xmlns:a16="http://schemas.microsoft.com/office/drawing/2014/main" id="{467DFE94-789C-4BFD-ADE6-DA71C9E2701B}"/>
                    </a:ext>
                  </a:extLst>
                </p:cNvPr>
                <p:cNvSpPr/>
                <p:nvPr/>
              </p:nvSpPr>
              <p:spPr>
                <a:xfrm>
                  <a:off x="1849891" y="1573276"/>
                  <a:ext cx="114073" cy="12700"/>
                </a:xfrm>
                <a:custGeom>
                  <a:avLst/>
                  <a:gdLst>
                    <a:gd name="connsiteX0" fmla="*/ 0 w 114073"/>
                    <a:gd name="connsiteY0" fmla="*/ 0 h 12700"/>
                    <a:gd name="connsiteX1" fmla="*/ 114074 w 114073"/>
                    <a:gd name="connsiteY1" fmla="*/ 0 h 12700"/>
                  </a:gdLst>
                  <a:ahLst/>
                  <a:cxnLst>
                    <a:cxn ang="0">
                      <a:pos x="connsiteX0" y="connsiteY0"/>
                    </a:cxn>
                    <a:cxn ang="0">
                      <a:pos x="connsiteX1" y="connsiteY1"/>
                    </a:cxn>
                  </a:cxnLst>
                  <a:rect l="l" t="t" r="r" b="b"/>
                  <a:pathLst>
                    <a:path w="114073" h="12700">
                      <a:moveTo>
                        <a:pt x="0" y="0"/>
                      </a:moveTo>
                      <a:lnTo>
                        <a:pt x="114074"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39" name="Freeform 383">
                  <a:extLst>
                    <a:ext uri="{FF2B5EF4-FFF2-40B4-BE49-F238E27FC236}">
                      <a16:creationId xmlns:a16="http://schemas.microsoft.com/office/drawing/2014/main" id="{85EBFC11-5AA0-40AC-88D1-D0ACE77A88E1}"/>
                    </a:ext>
                  </a:extLst>
                </p:cNvPr>
                <p:cNvSpPr/>
                <p:nvPr/>
              </p:nvSpPr>
              <p:spPr>
                <a:xfrm>
                  <a:off x="1906928" y="1523365"/>
                  <a:ext cx="12731" cy="99822"/>
                </a:xfrm>
                <a:custGeom>
                  <a:avLst/>
                  <a:gdLst>
                    <a:gd name="connsiteX0" fmla="*/ 0 w 12731"/>
                    <a:gd name="connsiteY0" fmla="*/ 0 h 99822"/>
                    <a:gd name="connsiteX1" fmla="*/ 0 w 12731"/>
                    <a:gd name="connsiteY1" fmla="*/ 99822 h 99822"/>
                  </a:gdLst>
                  <a:ahLst/>
                  <a:cxnLst>
                    <a:cxn ang="0">
                      <a:pos x="connsiteX0" y="connsiteY0"/>
                    </a:cxn>
                    <a:cxn ang="0">
                      <a:pos x="connsiteX1" y="connsiteY1"/>
                    </a:cxn>
                  </a:cxnLst>
                  <a:rect l="l" t="t" r="r" b="b"/>
                  <a:pathLst>
                    <a:path w="12731" h="99822">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25" name="Graphic 4">
                <a:extLst>
                  <a:ext uri="{FF2B5EF4-FFF2-40B4-BE49-F238E27FC236}">
                    <a16:creationId xmlns:a16="http://schemas.microsoft.com/office/drawing/2014/main" id="{C16BC9B3-710A-4373-955F-5F1A577929BC}"/>
                  </a:ext>
                </a:extLst>
              </p:cNvPr>
              <p:cNvGrpSpPr/>
              <p:nvPr/>
            </p:nvGrpSpPr>
            <p:grpSpPr>
              <a:xfrm>
                <a:off x="2173906" y="1789302"/>
                <a:ext cx="114073" cy="99822"/>
                <a:chOff x="2173906" y="1789302"/>
                <a:chExt cx="114073" cy="99822"/>
              </a:xfrm>
            </p:grpSpPr>
            <p:sp>
              <p:nvSpPr>
                <p:cNvPr id="536" name="Freeform 385">
                  <a:extLst>
                    <a:ext uri="{FF2B5EF4-FFF2-40B4-BE49-F238E27FC236}">
                      <a16:creationId xmlns:a16="http://schemas.microsoft.com/office/drawing/2014/main" id="{45711C19-F477-4543-B007-87803CE0F42D}"/>
                    </a:ext>
                  </a:extLst>
                </p:cNvPr>
                <p:cNvSpPr/>
                <p:nvPr/>
              </p:nvSpPr>
              <p:spPr>
                <a:xfrm>
                  <a:off x="2173906" y="1839214"/>
                  <a:ext cx="114073" cy="12700"/>
                </a:xfrm>
                <a:custGeom>
                  <a:avLst/>
                  <a:gdLst>
                    <a:gd name="connsiteX0" fmla="*/ 0 w 114073"/>
                    <a:gd name="connsiteY0" fmla="*/ 0 h 12700"/>
                    <a:gd name="connsiteX1" fmla="*/ 114074 w 114073"/>
                    <a:gd name="connsiteY1" fmla="*/ 0 h 12700"/>
                  </a:gdLst>
                  <a:ahLst/>
                  <a:cxnLst>
                    <a:cxn ang="0">
                      <a:pos x="connsiteX0" y="connsiteY0"/>
                    </a:cxn>
                    <a:cxn ang="0">
                      <a:pos x="connsiteX1" y="connsiteY1"/>
                    </a:cxn>
                  </a:cxnLst>
                  <a:rect l="l" t="t" r="r" b="b"/>
                  <a:pathLst>
                    <a:path w="114073" h="12700">
                      <a:moveTo>
                        <a:pt x="0" y="0"/>
                      </a:moveTo>
                      <a:lnTo>
                        <a:pt x="114074"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37" name="Freeform 386">
                  <a:extLst>
                    <a:ext uri="{FF2B5EF4-FFF2-40B4-BE49-F238E27FC236}">
                      <a16:creationId xmlns:a16="http://schemas.microsoft.com/office/drawing/2014/main" id="{258B1926-194B-49D8-BAA1-F104E51B6E40}"/>
                    </a:ext>
                  </a:extLst>
                </p:cNvPr>
                <p:cNvSpPr/>
                <p:nvPr/>
              </p:nvSpPr>
              <p:spPr>
                <a:xfrm>
                  <a:off x="2230943" y="1789302"/>
                  <a:ext cx="12731" cy="99822"/>
                </a:xfrm>
                <a:custGeom>
                  <a:avLst/>
                  <a:gdLst>
                    <a:gd name="connsiteX0" fmla="*/ 0 w 12731"/>
                    <a:gd name="connsiteY0" fmla="*/ 0 h 99822"/>
                    <a:gd name="connsiteX1" fmla="*/ 0 w 12731"/>
                    <a:gd name="connsiteY1" fmla="*/ 99822 h 99822"/>
                  </a:gdLst>
                  <a:ahLst/>
                  <a:cxnLst>
                    <a:cxn ang="0">
                      <a:pos x="connsiteX0" y="connsiteY0"/>
                    </a:cxn>
                    <a:cxn ang="0">
                      <a:pos x="connsiteX1" y="connsiteY1"/>
                    </a:cxn>
                  </a:cxnLst>
                  <a:rect l="l" t="t" r="r" b="b"/>
                  <a:pathLst>
                    <a:path w="12731" h="99822">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26" name="Graphic 4">
                <a:extLst>
                  <a:ext uri="{FF2B5EF4-FFF2-40B4-BE49-F238E27FC236}">
                    <a16:creationId xmlns:a16="http://schemas.microsoft.com/office/drawing/2014/main" id="{0CD5018E-8161-4742-B9EA-3AB358F16627}"/>
                  </a:ext>
                </a:extLst>
              </p:cNvPr>
              <p:cNvGrpSpPr/>
              <p:nvPr/>
            </p:nvGrpSpPr>
            <p:grpSpPr>
              <a:xfrm>
                <a:off x="3951215" y="2883662"/>
                <a:ext cx="114073" cy="99821"/>
                <a:chOff x="3951215" y="2883662"/>
                <a:chExt cx="114073" cy="99821"/>
              </a:xfrm>
            </p:grpSpPr>
            <p:sp>
              <p:nvSpPr>
                <p:cNvPr id="534" name="Freeform 388">
                  <a:extLst>
                    <a:ext uri="{FF2B5EF4-FFF2-40B4-BE49-F238E27FC236}">
                      <a16:creationId xmlns:a16="http://schemas.microsoft.com/office/drawing/2014/main" id="{0C72AAB3-8985-4EEF-AD9D-A2E52061654E}"/>
                    </a:ext>
                  </a:extLst>
                </p:cNvPr>
                <p:cNvSpPr/>
                <p:nvPr/>
              </p:nvSpPr>
              <p:spPr>
                <a:xfrm>
                  <a:off x="3951215" y="2933573"/>
                  <a:ext cx="114073" cy="12700"/>
                </a:xfrm>
                <a:custGeom>
                  <a:avLst/>
                  <a:gdLst>
                    <a:gd name="connsiteX0" fmla="*/ 0 w 114073"/>
                    <a:gd name="connsiteY0" fmla="*/ 0 h 12700"/>
                    <a:gd name="connsiteX1" fmla="*/ 114074 w 114073"/>
                    <a:gd name="connsiteY1" fmla="*/ 0 h 12700"/>
                  </a:gdLst>
                  <a:ahLst/>
                  <a:cxnLst>
                    <a:cxn ang="0">
                      <a:pos x="connsiteX0" y="connsiteY0"/>
                    </a:cxn>
                    <a:cxn ang="0">
                      <a:pos x="connsiteX1" y="connsiteY1"/>
                    </a:cxn>
                  </a:cxnLst>
                  <a:rect l="l" t="t" r="r" b="b"/>
                  <a:pathLst>
                    <a:path w="114073" h="12700">
                      <a:moveTo>
                        <a:pt x="0" y="0"/>
                      </a:moveTo>
                      <a:lnTo>
                        <a:pt x="114074"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35" name="Freeform 389">
                  <a:extLst>
                    <a:ext uri="{FF2B5EF4-FFF2-40B4-BE49-F238E27FC236}">
                      <a16:creationId xmlns:a16="http://schemas.microsoft.com/office/drawing/2014/main" id="{BAFC333B-89E2-4A23-BD73-278F64A5A0CB}"/>
                    </a:ext>
                  </a:extLst>
                </p:cNvPr>
                <p:cNvSpPr/>
                <p:nvPr/>
              </p:nvSpPr>
              <p:spPr>
                <a:xfrm>
                  <a:off x="4008252" y="288366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27" name="Graphic 4">
                <a:extLst>
                  <a:ext uri="{FF2B5EF4-FFF2-40B4-BE49-F238E27FC236}">
                    <a16:creationId xmlns:a16="http://schemas.microsoft.com/office/drawing/2014/main" id="{7F10F457-0891-473E-9E1B-A21451903DC8}"/>
                  </a:ext>
                </a:extLst>
              </p:cNvPr>
              <p:cNvGrpSpPr/>
              <p:nvPr/>
            </p:nvGrpSpPr>
            <p:grpSpPr>
              <a:xfrm>
                <a:off x="5603628" y="3085211"/>
                <a:ext cx="114200" cy="99694"/>
                <a:chOff x="5603628" y="3085211"/>
                <a:chExt cx="114200" cy="99694"/>
              </a:xfrm>
            </p:grpSpPr>
            <p:sp>
              <p:nvSpPr>
                <p:cNvPr id="530" name="Freeform 391">
                  <a:extLst>
                    <a:ext uri="{FF2B5EF4-FFF2-40B4-BE49-F238E27FC236}">
                      <a16:creationId xmlns:a16="http://schemas.microsoft.com/office/drawing/2014/main" id="{740AA171-C465-4588-868A-056A425A070A}"/>
                    </a:ext>
                  </a:extLst>
                </p:cNvPr>
                <p:cNvSpPr/>
                <p:nvPr/>
              </p:nvSpPr>
              <p:spPr>
                <a:xfrm>
                  <a:off x="5603628" y="3135122"/>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31" name="Freeform 392">
                  <a:extLst>
                    <a:ext uri="{FF2B5EF4-FFF2-40B4-BE49-F238E27FC236}">
                      <a16:creationId xmlns:a16="http://schemas.microsoft.com/office/drawing/2014/main" id="{E8F4EA18-BDAE-45B1-9366-C92896528748}"/>
                    </a:ext>
                  </a:extLst>
                </p:cNvPr>
                <p:cNvSpPr/>
                <p:nvPr/>
              </p:nvSpPr>
              <p:spPr>
                <a:xfrm>
                  <a:off x="5660792" y="3085211"/>
                  <a:ext cx="12731" cy="99694"/>
                </a:xfrm>
                <a:custGeom>
                  <a:avLst/>
                  <a:gdLst>
                    <a:gd name="connsiteX0" fmla="*/ 0 w 12731"/>
                    <a:gd name="connsiteY0" fmla="*/ 0 h 99694"/>
                    <a:gd name="connsiteX1" fmla="*/ 0 w 12731"/>
                    <a:gd name="connsiteY1" fmla="*/ 99695 h 99694"/>
                  </a:gdLst>
                  <a:ahLst/>
                  <a:cxnLst>
                    <a:cxn ang="0">
                      <a:pos x="connsiteX0" y="connsiteY0"/>
                    </a:cxn>
                    <a:cxn ang="0">
                      <a:pos x="connsiteX1" y="connsiteY1"/>
                    </a:cxn>
                  </a:cxnLst>
                  <a:rect l="l" t="t" r="r" b="b"/>
                  <a:pathLst>
                    <a:path w="12731" h="99694">
                      <a:moveTo>
                        <a:pt x="0" y="0"/>
                      </a:moveTo>
                      <a:lnTo>
                        <a:pt x="0" y="99695"/>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32" name="Freeform 393">
                  <a:extLst>
                    <a:ext uri="{FF2B5EF4-FFF2-40B4-BE49-F238E27FC236}">
                      <a16:creationId xmlns:a16="http://schemas.microsoft.com/office/drawing/2014/main" id="{1699F054-44AC-45E7-BD15-31D1E81A4D2D}"/>
                    </a:ext>
                  </a:extLst>
                </p:cNvPr>
                <p:cNvSpPr/>
                <p:nvPr/>
              </p:nvSpPr>
              <p:spPr>
                <a:xfrm>
                  <a:off x="5603628" y="3135122"/>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33" name="Freeform 394">
                  <a:extLst>
                    <a:ext uri="{FF2B5EF4-FFF2-40B4-BE49-F238E27FC236}">
                      <a16:creationId xmlns:a16="http://schemas.microsoft.com/office/drawing/2014/main" id="{E1123E6D-E544-40C4-83FB-2A17A1916B34}"/>
                    </a:ext>
                  </a:extLst>
                </p:cNvPr>
                <p:cNvSpPr/>
                <p:nvPr/>
              </p:nvSpPr>
              <p:spPr>
                <a:xfrm>
                  <a:off x="5660792" y="3085211"/>
                  <a:ext cx="12731" cy="99694"/>
                </a:xfrm>
                <a:custGeom>
                  <a:avLst/>
                  <a:gdLst>
                    <a:gd name="connsiteX0" fmla="*/ 0 w 12731"/>
                    <a:gd name="connsiteY0" fmla="*/ 0 h 99694"/>
                    <a:gd name="connsiteX1" fmla="*/ 0 w 12731"/>
                    <a:gd name="connsiteY1" fmla="*/ 99695 h 99694"/>
                  </a:gdLst>
                  <a:ahLst/>
                  <a:cxnLst>
                    <a:cxn ang="0">
                      <a:pos x="connsiteX0" y="connsiteY0"/>
                    </a:cxn>
                    <a:cxn ang="0">
                      <a:pos x="connsiteX1" y="connsiteY1"/>
                    </a:cxn>
                  </a:cxnLst>
                  <a:rect l="l" t="t" r="r" b="b"/>
                  <a:pathLst>
                    <a:path w="12731" h="99694">
                      <a:moveTo>
                        <a:pt x="0" y="0"/>
                      </a:moveTo>
                      <a:lnTo>
                        <a:pt x="0" y="99695"/>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28" name="Graphic 4">
                <a:extLst>
                  <a:ext uri="{FF2B5EF4-FFF2-40B4-BE49-F238E27FC236}">
                    <a16:creationId xmlns:a16="http://schemas.microsoft.com/office/drawing/2014/main" id="{F25E83A6-4D28-4DFE-8343-90117CFBEE83}"/>
                  </a:ext>
                </a:extLst>
              </p:cNvPr>
              <p:cNvGrpSpPr/>
              <p:nvPr/>
            </p:nvGrpSpPr>
            <p:grpSpPr>
              <a:xfrm>
                <a:off x="5971184" y="3085211"/>
                <a:ext cx="114200" cy="99694"/>
                <a:chOff x="5971184" y="3085211"/>
                <a:chExt cx="114200" cy="99694"/>
              </a:xfrm>
            </p:grpSpPr>
            <p:sp>
              <p:nvSpPr>
                <p:cNvPr id="526" name="Freeform 396">
                  <a:extLst>
                    <a:ext uri="{FF2B5EF4-FFF2-40B4-BE49-F238E27FC236}">
                      <a16:creationId xmlns:a16="http://schemas.microsoft.com/office/drawing/2014/main" id="{FB747BD9-AD8E-45D1-9203-CA7488CC8F15}"/>
                    </a:ext>
                  </a:extLst>
                </p:cNvPr>
                <p:cNvSpPr/>
                <p:nvPr/>
              </p:nvSpPr>
              <p:spPr>
                <a:xfrm>
                  <a:off x="5971184" y="3135122"/>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27" name="Freeform 397">
                  <a:extLst>
                    <a:ext uri="{FF2B5EF4-FFF2-40B4-BE49-F238E27FC236}">
                      <a16:creationId xmlns:a16="http://schemas.microsoft.com/office/drawing/2014/main" id="{44AC0A8C-2574-49DF-918B-018180BA1E5F}"/>
                    </a:ext>
                  </a:extLst>
                </p:cNvPr>
                <p:cNvSpPr/>
                <p:nvPr/>
              </p:nvSpPr>
              <p:spPr>
                <a:xfrm>
                  <a:off x="6028221" y="3085211"/>
                  <a:ext cx="12731" cy="99694"/>
                </a:xfrm>
                <a:custGeom>
                  <a:avLst/>
                  <a:gdLst>
                    <a:gd name="connsiteX0" fmla="*/ 0 w 12731"/>
                    <a:gd name="connsiteY0" fmla="*/ 0 h 99694"/>
                    <a:gd name="connsiteX1" fmla="*/ 0 w 12731"/>
                    <a:gd name="connsiteY1" fmla="*/ 99695 h 99694"/>
                  </a:gdLst>
                  <a:ahLst/>
                  <a:cxnLst>
                    <a:cxn ang="0">
                      <a:pos x="connsiteX0" y="connsiteY0"/>
                    </a:cxn>
                    <a:cxn ang="0">
                      <a:pos x="connsiteX1" y="connsiteY1"/>
                    </a:cxn>
                  </a:cxnLst>
                  <a:rect l="l" t="t" r="r" b="b"/>
                  <a:pathLst>
                    <a:path w="12731" h="99694">
                      <a:moveTo>
                        <a:pt x="0" y="0"/>
                      </a:moveTo>
                      <a:lnTo>
                        <a:pt x="0" y="99695"/>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28" name="Freeform 398">
                  <a:extLst>
                    <a:ext uri="{FF2B5EF4-FFF2-40B4-BE49-F238E27FC236}">
                      <a16:creationId xmlns:a16="http://schemas.microsoft.com/office/drawing/2014/main" id="{3A8A2EC0-5627-4721-B8BF-9A792FD96662}"/>
                    </a:ext>
                  </a:extLst>
                </p:cNvPr>
                <p:cNvSpPr/>
                <p:nvPr/>
              </p:nvSpPr>
              <p:spPr>
                <a:xfrm>
                  <a:off x="5971184" y="3135122"/>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29" name="Freeform 399">
                  <a:extLst>
                    <a:ext uri="{FF2B5EF4-FFF2-40B4-BE49-F238E27FC236}">
                      <a16:creationId xmlns:a16="http://schemas.microsoft.com/office/drawing/2014/main" id="{B213FB25-3024-4C9A-AA4D-486D1FB89E5E}"/>
                    </a:ext>
                  </a:extLst>
                </p:cNvPr>
                <p:cNvSpPr/>
                <p:nvPr/>
              </p:nvSpPr>
              <p:spPr>
                <a:xfrm>
                  <a:off x="6028221" y="3085211"/>
                  <a:ext cx="12731" cy="99694"/>
                </a:xfrm>
                <a:custGeom>
                  <a:avLst/>
                  <a:gdLst>
                    <a:gd name="connsiteX0" fmla="*/ 0 w 12731"/>
                    <a:gd name="connsiteY0" fmla="*/ 0 h 99694"/>
                    <a:gd name="connsiteX1" fmla="*/ 0 w 12731"/>
                    <a:gd name="connsiteY1" fmla="*/ 99695 h 99694"/>
                  </a:gdLst>
                  <a:ahLst/>
                  <a:cxnLst>
                    <a:cxn ang="0">
                      <a:pos x="connsiteX0" y="connsiteY0"/>
                    </a:cxn>
                    <a:cxn ang="0">
                      <a:pos x="connsiteX1" y="connsiteY1"/>
                    </a:cxn>
                  </a:cxnLst>
                  <a:rect l="l" t="t" r="r" b="b"/>
                  <a:pathLst>
                    <a:path w="12731" h="99694">
                      <a:moveTo>
                        <a:pt x="0" y="0"/>
                      </a:moveTo>
                      <a:lnTo>
                        <a:pt x="0" y="99695"/>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29" name="Graphic 4">
                <a:extLst>
                  <a:ext uri="{FF2B5EF4-FFF2-40B4-BE49-F238E27FC236}">
                    <a16:creationId xmlns:a16="http://schemas.microsoft.com/office/drawing/2014/main" id="{6A657A1A-E6C9-42FD-A793-EC6BD2CC8AC4}"/>
                  </a:ext>
                </a:extLst>
              </p:cNvPr>
              <p:cNvGrpSpPr/>
              <p:nvPr/>
            </p:nvGrpSpPr>
            <p:grpSpPr>
              <a:xfrm>
                <a:off x="6001485" y="3096641"/>
                <a:ext cx="114200" cy="99821"/>
                <a:chOff x="6001485" y="3096641"/>
                <a:chExt cx="114200" cy="99821"/>
              </a:xfrm>
            </p:grpSpPr>
            <p:sp>
              <p:nvSpPr>
                <p:cNvPr id="522" name="Freeform 401">
                  <a:extLst>
                    <a:ext uri="{FF2B5EF4-FFF2-40B4-BE49-F238E27FC236}">
                      <a16:creationId xmlns:a16="http://schemas.microsoft.com/office/drawing/2014/main" id="{3D59BACF-AF7E-4271-A80D-23F07AE090AC}"/>
                    </a:ext>
                  </a:extLst>
                </p:cNvPr>
                <p:cNvSpPr/>
                <p:nvPr/>
              </p:nvSpPr>
              <p:spPr>
                <a:xfrm>
                  <a:off x="6001485" y="3146552"/>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23" name="Freeform 402">
                  <a:extLst>
                    <a:ext uri="{FF2B5EF4-FFF2-40B4-BE49-F238E27FC236}">
                      <a16:creationId xmlns:a16="http://schemas.microsoft.com/office/drawing/2014/main" id="{BA6EAC86-E743-43AA-B681-6550881BC597}"/>
                    </a:ext>
                  </a:extLst>
                </p:cNvPr>
                <p:cNvSpPr/>
                <p:nvPr/>
              </p:nvSpPr>
              <p:spPr>
                <a:xfrm>
                  <a:off x="6058522" y="3096641"/>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24" name="Freeform 403">
                  <a:extLst>
                    <a:ext uri="{FF2B5EF4-FFF2-40B4-BE49-F238E27FC236}">
                      <a16:creationId xmlns:a16="http://schemas.microsoft.com/office/drawing/2014/main" id="{A63FAC42-F53B-44A5-AE0F-CC12996EDEBF}"/>
                    </a:ext>
                  </a:extLst>
                </p:cNvPr>
                <p:cNvSpPr/>
                <p:nvPr/>
              </p:nvSpPr>
              <p:spPr>
                <a:xfrm>
                  <a:off x="6001485" y="3146552"/>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25" name="Freeform 404">
                  <a:extLst>
                    <a:ext uri="{FF2B5EF4-FFF2-40B4-BE49-F238E27FC236}">
                      <a16:creationId xmlns:a16="http://schemas.microsoft.com/office/drawing/2014/main" id="{E3CB840A-3B3A-43B0-A3ED-78C69BCFAF77}"/>
                    </a:ext>
                  </a:extLst>
                </p:cNvPr>
                <p:cNvSpPr/>
                <p:nvPr/>
              </p:nvSpPr>
              <p:spPr>
                <a:xfrm>
                  <a:off x="6058522" y="3096641"/>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30" name="Graphic 4">
                <a:extLst>
                  <a:ext uri="{FF2B5EF4-FFF2-40B4-BE49-F238E27FC236}">
                    <a16:creationId xmlns:a16="http://schemas.microsoft.com/office/drawing/2014/main" id="{1C04D817-698B-4311-8548-B95AEAA5AF45}"/>
                  </a:ext>
                </a:extLst>
              </p:cNvPr>
              <p:cNvGrpSpPr/>
              <p:nvPr/>
            </p:nvGrpSpPr>
            <p:grpSpPr>
              <a:xfrm>
                <a:off x="6030895" y="3096641"/>
                <a:ext cx="114200" cy="99821"/>
                <a:chOff x="6030895" y="3096641"/>
                <a:chExt cx="114200" cy="99821"/>
              </a:xfrm>
            </p:grpSpPr>
            <p:sp>
              <p:nvSpPr>
                <p:cNvPr id="518" name="Freeform 406">
                  <a:extLst>
                    <a:ext uri="{FF2B5EF4-FFF2-40B4-BE49-F238E27FC236}">
                      <a16:creationId xmlns:a16="http://schemas.microsoft.com/office/drawing/2014/main" id="{581018A0-DD5D-4BAD-BE43-FA78EB177C91}"/>
                    </a:ext>
                  </a:extLst>
                </p:cNvPr>
                <p:cNvSpPr/>
                <p:nvPr/>
              </p:nvSpPr>
              <p:spPr>
                <a:xfrm>
                  <a:off x="6030895" y="3146552"/>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19" name="Freeform 407">
                  <a:extLst>
                    <a:ext uri="{FF2B5EF4-FFF2-40B4-BE49-F238E27FC236}">
                      <a16:creationId xmlns:a16="http://schemas.microsoft.com/office/drawing/2014/main" id="{DF7D6199-1D44-41E3-A7B4-28C37C895200}"/>
                    </a:ext>
                  </a:extLst>
                </p:cNvPr>
                <p:cNvSpPr/>
                <p:nvPr/>
              </p:nvSpPr>
              <p:spPr>
                <a:xfrm>
                  <a:off x="6088059" y="3096641"/>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20" name="Freeform 408">
                  <a:extLst>
                    <a:ext uri="{FF2B5EF4-FFF2-40B4-BE49-F238E27FC236}">
                      <a16:creationId xmlns:a16="http://schemas.microsoft.com/office/drawing/2014/main" id="{ECD154E2-C5F6-4E90-8846-3C312B92D852}"/>
                    </a:ext>
                  </a:extLst>
                </p:cNvPr>
                <p:cNvSpPr/>
                <p:nvPr/>
              </p:nvSpPr>
              <p:spPr>
                <a:xfrm>
                  <a:off x="6030895" y="3146552"/>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21" name="Freeform 409">
                  <a:extLst>
                    <a:ext uri="{FF2B5EF4-FFF2-40B4-BE49-F238E27FC236}">
                      <a16:creationId xmlns:a16="http://schemas.microsoft.com/office/drawing/2014/main" id="{B09270AC-52C3-4D77-B1FA-322EC9551DEA}"/>
                    </a:ext>
                  </a:extLst>
                </p:cNvPr>
                <p:cNvSpPr/>
                <p:nvPr/>
              </p:nvSpPr>
              <p:spPr>
                <a:xfrm>
                  <a:off x="6088059" y="3096641"/>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31" name="Graphic 4">
                <a:extLst>
                  <a:ext uri="{FF2B5EF4-FFF2-40B4-BE49-F238E27FC236}">
                    <a16:creationId xmlns:a16="http://schemas.microsoft.com/office/drawing/2014/main" id="{10324003-4EAE-4DD3-9650-F4D76377A6AD}"/>
                  </a:ext>
                </a:extLst>
              </p:cNvPr>
              <p:cNvGrpSpPr/>
              <p:nvPr/>
            </p:nvGrpSpPr>
            <p:grpSpPr>
              <a:xfrm>
                <a:off x="6088059" y="3096641"/>
                <a:ext cx="114073" cy="99821"/>
                <a:chOff x="6088059" y="3096641"/>
                <a:chExt cx="114073" cy="99821"/>
              </a:xfrm>
            </p:grpSpPr>
            <p:sp>
              <p:nvSpPr>
                <p:cNvPr id="514" name="Freeform 411">
                  <a:extLst>
                    <a:ext uri="{FF2B5EF4-FFF2-40B4-BE49-F238E27FC236}">
                      <a16:creationId xmlns:a16="http://schemas.microsoft.com/office/drawing/2014/main" id="{A01A5152-D9A9-4EDF-B449-3032FFB39579}"/>
                    </a:ext>
                  </a:extLst>
                </p:cNvPr>
                <p:cNvSpPr/>
                <p:nvPr/>
              </p:nvSpPr>
              <p:spPr>
                <a:xfrm>
                  <a:off x="6088059" y="3146552"/>
                  <a:ext cx="114073" cy="12700"/>
                </a:xfrm>
                <a:custGeom>
                  <a:avLst/>
                  <a:gdLst>
                    <a:gd name="connsiteX0" fmla="*/ 0 w 114073"/>
                    <a:gd name="connsiteY0" fmla="*/ 0 h 12700"/>
                    <a:gd name="connsiteX1" fmla="*/ 114074 w 114073"/>
                    <a:gd name="connsiteY1" fmla="*/ 0 h 12700"/>
                  </a:gdLst>
                  <a:ahLst/>
                  <a:cxnLst>
                    <a:cxn ang="0">
                      <a:pos x="connsiteX0" y="connsiteY0"/>
                    </a:cxn>
                    <a:cxn ang="0">
                      <a:pos x="connsiteX1" y="connsiteY1"/>
                    </a:cxn>
                  </a:cxnLst>
                  <a:rect l="l" t="t" r="r" b="b"/>
                  <a:pathLst>
                    <a:path w="114073" h="12700">
                      <a:moveTo>
                        <a:pt x="0" y="0"/>
                      </a:moveTo>
                      <a:lnTo>
                        <a:pt x="114074"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15" name="Freeform 412">
                  <a:extLst>
                    <a:ext uri="{FF2B5EF4-FFF2-40B4-BE49-F238E27FC236}">
                      <a16:creationId xmlns:a16="http://schemas.microsoft.com/office/drawing/2014/main" id="{5DE36DC6-8F98-48AA-A7C2-80C9F0DD31E5}"/>
                    </a:ext>
                  </a:extLst>
                </p:cNvPr>
                <p:cNvSpPr/>
                <p:nvPr/>
              </p:nvSpPr>
              <p:spPr>
                <a:xfrm>
                  <a:off x="6145096" y="3096641"/>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16" name="Freeform 413">
                  <a:extLst>
                    <a:ext uri="{FF2B5EF4-FFF2-40B4-BE49-F238E27FC236}">
                      <a16:creationId xmlns:a16="http://schemas.microsoft.com/office/drawing/2014/main" id="{D3C170FD-0127-4905-A3A4-3EC8FC3F9422}"/>
                    </a:ext>
                  </a:extLst>
                </p:cNvPr>
                <p:cNvSpPr/>
                <p:nvPr/>
              </p:nvSpPr>
              <p:spPr>
                <a:xfrm>
                  <a:off x="6088059" y="3146552"/>
                  <a:ext cx="114073" cy="12700"/>
                </a:xfrm>
                <a:custGeom>
                  <a:avLst/>
                  <a:gdLst>
                    <a:gd name="connsiteX0" fmla="*/ 0 w 114073"/>
                    <a:gd name="connsiteY0" fmla="*/ 0 h 12700"/>
                    <a:gd name="connsiteX1" fmla="*/ 114074 w 114073"/>
                    <a:gd name="connsiteY1" fmla="*/ 0 h 12700"/>
                  </a:gdLst>
                  <a:ahLst/>
                  <a:cxnLst>
                    <a:cxn ang="0">
                      <a:pos x="connsiteX0" y="connsiteY0"/>
                    </a:cxn>
                    <a:cxn ang="0">
                      <a:pos x="connsiteX1" y="connsiteY1"/>
                    </a:cxn>
                  </a:cxnLst>
                  <a:rect l="l" t="t" r="r" b="b"/>
                  <a:pathLst>
                    <a:path w="114073" h="12700">
                      <a:moveTo>
                        <a:pt x="0" y="0"/>
                      </a:moveTo>
                      <a:lnTo>
                        <a:pt x="114074"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17" name="Freeform 414">
                  <a:extLst>
                    <a:ext uri="{FF2B5EF4-FFF2-40B4-BE49-F238E27FC236}">
                      <a16:creationId xmlns:a16="http://schemas.microsoft.com/office/drawing/2014/main" id="{2938B0BC-EB8D-4774-8173-B0030B726C22}"/>
                    </a:ext>
                  </a:extLst>
                </p:cNvPr>
                <p:cNvSpPr/>
                <p:nvPr/>
              </p:nvSpPr>
              <p:spPr>
                <a:xfrm>
                  <a:off x="6145096" y="3096641"/>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32" name="Graphic 4">
                <a:extLst>
                  <a:ext uri="{FF2B5EF4-FFF2-40B4-BE49-F238E27FC236}">
                    <a16:creationId xmlns:a16="http://schemas.microsoft.com/office/drawing/2014/main" id="{2995BF89-7BC3-489A-B4E8-728FDBEF7028}"/>
                  </a:ext>
                </a:extLst>
              </p:cNvPr>
              <p:cNvGrpSpPr/>
              <p:nvPr/>
            </p:nvGrpSpPr>
            <p:grpSpPr>
              <a:xfrm>
                <a:off x="6186982" y="3096641"/>
                <a:ext cx="114073" cy="99821"/>
                <a:chOff x="6186982" y="3096641"/>
                <a:chExt cx="114073" cy="99821"/>
              </a:xfrm>
            </p:grpSpPr>
            <p:sp>
              <p:nvSpPr>
                <p:cNvPr id="510" name="Freeform 416">
                  <a:extLst>
                    <a:ext uri="{FF2B5EF4-FFF2-40B4-BE49-F238E27FC236}">
                      <a16:creationId xmlns:a16="http://schemas.microsoft.com/office/drawing/2014/main" id="{50A07B50-D02B-4CC1-AD2F-D6C4E4617A39}"/>
                    </a:ext>
                  </a:extLst>
                </p:cNvPr>
                <p:cNvSpPr/>
                <p:nvPr/>
              </p:nvSpPr>
              <p:spPr>
                <a:xfrm>
                  <a:off x="6186982" y="3146552"/>
                  <a:ext cx="114073" cy="12700"/>
                </a:xfrm>
                <a:custGeom>
                  <a:avLst/>
                  <a:gdLst>
                    <a:gd name="connsiteX0" fmla="*/ 0 w 114073"/>
                    <a:gd name="connsiteY0" fmla="*/ 0 h 12700"/>
                    <a:gd name="connsiteX1" fmla="*/ 114074 w 114073"/>
                    <a:gd name="connsiteY1" fmla="*/ 0 h 12700"/>
                  </a:gdLst>
                  <a:ahLst/>
                  <a:cxnLst>
                    <a:cxn ang="0">
                      <a:pos x="connsiteX0" y="connsiteY0"/>
                    </a:cxn>
                    <a:cxn ang="0">
                      <a:pos x="connsiteX1" y="connsiteY1"/>
                    </a:cxn>
                  </a:cxnLst>
                  <a:rect l="l" t="t" r="r" b="b"/>
                  <a:pathLst>
                    <a:path w="114073" h="12700">
                      <a:moveTo>
                        <a:pt x="0" y="0"/>
                      </a:moveTo>
                      <a:lnTo>
                        <a:pt x="114074"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11" name="Freeform 417">
                  <a:extLst>
                    <a:ext uri="{FF2B5EF4-FFF2-40B4-BE49-F238E27FC236}">
                      <a16:creationId xmlns:a16="http://schemas.microsoft.com/office/drawing/2014/main" id="{B6990261-5C1B-4182-8422-BF8E24C928BA}"/>
                    </a:ext>
                  </a:extLst>
                </p:cNvPr>
                <p:cNvSpPr/>
                <p:nvPr/>
              </p:nvSpPr>
              <p:spPr>
                <a:xfrm>
                  <a:off x="6244019" y="3096641"/>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12" name="Freeform 418">
                  <a:extLst>
                    <a:ext uri="{FF2B5EF4-FFF2-40B4-BE49-F238E27FC236}">
                      <a16:creationId xmlns:a16="http://schemas.microsoft.com/office/drawing/2014/main" id="{3185E0FB-EF33-4337-B467-2F156A8CFFF3}"/>
                    </a:ext>
                  </a:extLst>
                </p:cNvPr>
                <p:cNvSpPr/>
                <p:nvPr/>
              </p:nvSpPr>
              <p:spPr>
                <a:xfrm>
                  <a:off x="6186982" y="3146552"/>
                  <a:ext cx="114073" cy="12700"/>
                </a:xfrm>
                <a:custGeom>
                  <a:avLst/>
                  <a:gdLst>
                    <a:gd name="connsiteX0" fmla="*/ 0 w 114073"/>
                    <a:gd name="connsiteY0" fmla="*/ 0 h 12700"/>
                    <a:gd name="connsiteX1" fmla="*/ 114074 w 114073"/>
                    <a:gd name="connsiteY1" fmla="*/ 0 h 12700"/>
                  </a:gdLst>
                  <a:ahLst/>
                  <a:cxnLst>
                    <a:cxn ang="0">
                      <a:pos x="connsiteX0" y="connsiteY0"/>
                    </a:cxn>
                    <a:cxn ang="0">
                      <a:pos x="connsiteX1" y="connsiteY1"/>
                    </a:cxn>
                  </a:cxnLst>
                  <a:rect l="l" t="t" r="r" b="b"/>
                  <a:pathLst>
                    <a:path w="114073" h="12700">
                      <a:moveTo>
                        <a:pt x="0" y="0"/>
                      </a:moveTo>
                      <a:lnTo>
                        <a:pt x="114074"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13" name="Freeform 419">
                  <a:extLst>
                    <a:ext uri="{FF2B5EF4-FFF2-40B4-BE49-F238E27FC236}">
                      <a16:creationId xmlns:a16="http://schemas.microsoft.com/office/drawing/2014/main" id="{E410878A-83C6-4A11-9D81-4C4C80FEB1F0}"/>
                    </a:ext>
                  </a:extLst>
                </p:cNvPr>
                <p:cNvSpPr/>
                <p:nvPr/>
              </p:nvSpPr>
              <p:spPr>
                <a:xfrm>
                  <a:off x="6244019" y="3096641"/>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33" name="Graphic 4">
                <a:extLst>
                  <a:ext uri="{FF2B5EF4-FFF2-40B4-BE49-F238E27FC236}">
                    <a16:creationId xmlns:a16="http://schemas.microsoft.com/office/drawing/2014/main" id="{EB10AA58-0CE8-4A49-8A8C-0890F2F23FB9}"/>
                  </a:ext>
                </a:extLst>
              </p:cNvPr>
              <p:cNvGrpSpPr/>
              <p:nvPr/>
            </p:nvGrpSpPr>
            <p:grpSpPr>
              <a:xfrm>
                <a:off x="6167121" y="3096641"/>
                <a:ext cx="114073" cy="99821"/>
                <a:chOff x="6167121" y="3096641"/>
                <a:chExt cx="114073" cy="99821"/>
              </a:xfrm>
            </p:grpSpPr>
            <p:sp>
              <p:nvSpPr>
                <p:cNvPr id="506" name="Freeform 421">
                  <a:extLst>
                    <a:ext uri="{FF2B5EF4-FFF2-40B4-BE49-F238E27FC236}">
                      <a16:creationId xmlns:a16="http://schemas.microsoft.com/office/drawing/2014/main" id="{2305D600-542D-4E15-A527-C57B2B8886B6}"/>
                    </a:ext>
                  </a:extLst>
                </p:cNvPr>
                <p:cNvSpPr/>
                <p:nvPr/>
              </p:nvSpPr>
              <p:spPr>
                <a:xfrm>
                  <a:off x="6167121" y="3146552"/>
                  <a:ext cx="114073" cy="12700"/>
                </a:xfrm>
                <a:custGeom>
                  <a:avLst/>
                  <a:gdLst>
                    <a:gd name="connsiteX0" fmla="*/ 0 w 114073"/>
                    <a:gd name="connsiteY0" fmla="*/ 0 h 12700"/>
                    <a:gd name="connsiteX1" fmla="*/ 114074 w 114073"/>
                    <a:gd name="connsiteY1" fmla="*/ 0 h 12700"/>
                  </a:gdLst>
                  <a:ahLst/>
                  <a:cxnLst>
                    <a:cxn ang="0">
                      <a:pos x="connsiteX0" y="connsiteY0"/>
                    </a:cxn>
                    <a:cxn ang="0">
                      <a:pos x="connsiteX1" y="connsiteY1"/>
                    </a:cxn>
                  </a:cxnLst>
                  <a:rect l="l" t="t" r="r" b="b"/>
                  <a:pathLst>
                    <a:path w="114073" h="12700">
                      <a:moveTo>
                        <a:pt x="0" y="0"/>
                      </a:moveTo>
                      <a:lnTo>
                        <a:pt x="114074"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07" name="Freeform 422">
                  <a:extLst>
                    <a:ext uri="{FF2B5EF4-FFF2-40B4-BE49-F238E27FC236}">
                      <a16:creationId xmlns:a16="http://schemas.microsoft.com/office/drawing/2014/main" id="{E43136B0-E219-4628-BB62-11836996141A}"/>
                    </a:ext>
                  </a:extLst>
                </p:cNvPr>
                <p:cNvSpPr/>
                <p:nvPr/>
              </p:nvSpPr>
              <p:spPr>
                <a:xfrm>
                  <a:off x="6224158" y="3096641"/>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08" name="Freeform 423">
                  <a:extLst>
                    <a:ext uri="{FF2B5EF4-FFF2-40B4-BE49-F238E27FC236}">
                      <a16:creationId xmlns:a16="http://schemas.microsoft.com/office/drawing/2014/main" id="{FE486BD6-8EDE-449A-9B83-44E2AA70A283}"/>
                    </a:ext>
                  </a:extLst>
                </p:cNvPr>
                <p:cNvSpPr/>
                <p:nvPr/>
              </p:nvSpPr>
              <p:spPr>
                <a:xfrm>
                  <a:off x="6167121" y="3146552"/>
                  <a:ext cx="114073" cy="12700"/>
                </a:xfrm>
                <a:custGeom>
                  <a:avLst/>
                  <a:gdLst>
                    <a:gd name="connsiteX0" fmla="*/ 0 w 114073"/>
                    <a:gd name="connsiteY0" fmla="*/ 0 h 12700"/>
                    <a:gd name="connsiteX1" fmla="*/ 114074 w 114073"/>
                    <a:gd name="connsiteY1" fmla="*/ 0 h 12700"/>
                  </a:gdLst>
                  <a:ahLst/>
                  <a:cxnLst>
                    <a:cxn ang="0">
                      <a:pos x="connsiteX0" y="connsiteY0"/>
                    </a:cxn>
                    <a:cxn ang="0">
                      <a:pos x="connsiteX1" y="connsiteY1"/>
                    </a:cxn>
                  </a:cxnLst>
                  <a:rect l="l" t="t" r="r" b="b"/>
                  <a:pathLst>
                    <a:path w="114073" h="12700">
                      <a:moveTo>
                        <a:pt x="0" y="0"/>
                      </a:moveTo>
                      <a:lnTo>
                        <a:pt x="114074"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09" name="Freeform 424">
                  <a:extLst>
                    <a:ext uri="{FF2B5EF4-FFF2-40B4-BE49-F238E27FC236}">
                      <a16:creationId xmlns:a16="http://schemas.microsoft.com/office/drawing/2014/main" id="{417B2198-47FB-4845-AF37-4B1DBAFB57B3}"/>
                    </a:ext>
                  </a:extLst>
                </p:cNvPr>
                <p:cNvSpPr/>
                <p:nvPr/>
              </p:nvSpPr>
              <p:spPr>
                <a:xfrm>
                  <a:off x="6224158" y="3096641"/>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34" name="Graphic 4">
                <a:extLst>
                  <a:ext uri="{FF2B5EF4-FFF2-40B4-BE49-F238E27FC236}">
                    <a16:creationId xmlns:a16="http://schemas.microsoft.com/office/drawing/2014/main" id="{19847402-2259-4AB6-A46A-03A23E487A8E}"/>
                  </a:ext>
                </a:extLst>
              </p:cNvPr>
              <p:cNvGrpSpPr/>
              <p:nvPr/>
            </p:nvGrpSpPr>
            <p:grpSpPr>
              <a:xfrm>
                <a:off x="6215373" y="3110992"/>
                <a:ext cx="114200" cy="99821"/>
                <a:chOff x="6215373" y="3110992"/>
                <a:chExt cx="114200" cy="99821"/>
              </a:xfrm>
            </p:grpSpPr>
            <p:sp>
              <p:nvSpPr>
                <p:cNvPr id="502" name="Freeform 426">
                  <a:extLst>
                    <a:ext uri="{FF2B5EF4-FFF2-40B4-BE49-F238E27FC236}">
                      <a16:creationId xmlns:a16="http://schemas.microsoft.com/office/drawing/2014/main" id="{CACC786F-A4C9-471B-A6F3-28AE04E450A2}"/>
                    </a:ext>
                  </a:extLst>
                </p:cNvPr>
                <p:cNvSpPr/>
                <p:nvPr/>
              </p:nvSpPr>
              <p:spPr>
                <a:xfrm>
                  <a:off x="6215373"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03" name="Freeform 427">
                  <a:extLst>
                    <a:ext uri="{FF2B5EF4-FFF2-40B4-BE49-F238E27FC236}">
                      <a16:creationId xmlns:a16="http://schemas.microsoft.com/office/drawing/2014/main" id="{499F4D00-35D4-4E20-80A4-D462AD103291}"/>
                    </a:ext>
                  </a:extLst>
                </p:cNvPr>
                <p:cNvSpPr/>
                <p:nvPr/>
              </p:nvSpPr>
              <p:spPr>
                <a:xfrm>
                  <a:off x="6272537"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04" name="Freeform 428">
                  <a:extLst>
                    <a:ext uri="{FF2B5EF4-FFF2-40B4-BE49-F238E27FC236}">
                      <a16:creationId xmlns:a16="http://schemas.microsoft.com/office/drawing/2014/main" id="{674C0977-4089-4F5F-9C17-CE6D115F65F4}"/>
                    </a:ext>
                  </a:extLst>
                </p:cNvPr>
                <p:cNvSpPr/>
                <p:nvPr/>
              </p:nvSpPr>
              <p:spPr>
                <a:xfrm>
                  <a:off x="6215373"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05" name="Freeform 429">
                  <a:extLst>
                    <a:ext uri="{FF2B5EF4-FFF2-40B4-BE49-F238E27FC236}">
                      <a16:creationId xmlns:a16="http://schemas.microsoft.com/office/drawing/2014/main" id="{FB7412C1-9167-44FA-AB2D-C3A83EF6A9AE}"/>
                    </a:ext>
                  </a:extLst>
                </p:cNvPr>
                <p:cNvSpPr/>
                <p:nvPr/>
              </p:nvSpPr>
              <p:spPr>
                <a:xfrm>
                  <a:off x="6272537"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35" name="Graphic 4">
                <a:extLst>
                  <a:ext uri="{FF2B5EF4-FFF2-40B4-BE49-F238E27FC236}">
                    <a16:creationId xmlns:a16="http://schemas.microsoft.com/office/drawing/2014/main" id="{ECC0BB2D-6F9D-4313-98AC-AC52B38AC484}"/>
                  </a:ext>
                </a:extLst>
              </p:cNvPr>
              <p:cNvGrpSpPr/>
              <p:nvPr/>
            </p:nvGrpSpPr>
            <p:grpSpPr>
              <a:xfrm>
                <a:off x="6230142" y="3110992"/>
                <a:ext cx="114200" cy="99821"/>
                <a:chOff x="6230142" y="3110992"/>
                <a:chExt cx="114200" cy="99821"/>
              </a:xfrm>
            </p:grpSpPr>
            <p:sp>
              <p:nvSpPr>
                <p:cNvPr id="498" name="Freeform 431">
                  <a:extLst>
                    <a:ext uri="{FF2B5EF4-FFF2-40B4-BE49-F238E27FC236}">
                      <a16:creationId xmlns:a16="http://schemas.microsoft.com/office/drawing/2014/main" id="{7B62E04E-DB02-432E-B5AE-F928AE383339}"/>
                    </a:ext>
                  </a:extLst>
                </p:cNvPr>
                <p:cNvSpPr/>
                <p:nvPr/>
              </p:nvSpPr>
              <p:spPr>
                <a:xfrm>
                  <a:off x="6230142"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99" name="Freeform 432">
                  <a:extLst>
                    <a:ext uri="{FF2B5EF4-FFF2-40B4-BE49-F238E27FC236}">
                      <a16:creationId xmlns:a16="http://schemas.microsoft.com/office/drawing/2014/main" id="{7716C365-6976-4DAA-A3C4-0E95E826CC83}"/>
                    </a:ext>
                  </a:extLst>
                </p:cNvPr>
                <p:cNvSpPr/>
                <p:nvPr/>
              </p:nvSpPr>
              <p:spPr>
                <a:xfrm>
                  <a:off x="6287306"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00" name="Freeform 433">
                  <a:extLst>
                    <a:ext uri="{FF2B5EF4-FFF2-40B4-BE49-F238E27FC236}">
                      <a16:creationId xmlns:a16="http://schemas.microsoft.com/office/drawing/2014/main" id="{EA4933C3-9F02-4B1D-B728-6D80C7DA9677}"/>
                    </a:ext>
                  </a:extLst>
                </p:cNvPr>
                <p:cNvSpPr/>
                <p:nvPr/>
              </p:nvSpPr>
              <p:spPr>
                <a:xfrm>
                  <a:off x="6230142"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501" name="Freeform 434">
                  <a:extLst>
                    <a:ext uri="{FF2B5EF4-FFF2-40B4-BE49-F238E27FC236}">
                      <a16:creationId xmlns:a16="http://schemas.microsoft.com/office/drawing/2014/main" id="{900A9CC4-2122-45A4-A71F-4FC2D81E9E58}"/>
                    </a:ext>
                  </a:extLst>
                </p:cNvPr>
                <p:cNvSpPr/>
                <p:nvPr/>
              </p:nvSpPr>
              <p:spPr>
                <a:xfrm>
                  <a:off x="6287306"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36" name="Graphic 4">
                <a:extLst>
                  <a:ext uri="{FF2B5EF4-FFF2-40B4-BE49-F238E27FC236}">
                    <a16:creationId xmlns:a16="http://schemas.microsoft.com/office/drawing/2014/main" id="{D0AA8D8C-D28A-4041-8D90-8E6925EA4AC2}"/>
                  </a:ext>
                </a:extLst>
              </p:cNvPr>
              <p:cNvGrpSpPr/>
              <p:nvPr/>
            </p:nvGrpSpPr>
            <p:grpSpPr>
              <a:xfrm>
                <a:off x="6246183" y="3110992"/>
                <a:ext cx="114200" cy="99821"/>
                <a:chOff x="6246183" y="3110992"/>
                <a:chExt cx="114200" cy="99821"/>
              </a:xfrm>
            </p:grpSpPr>
            <p:sp>
              <p:nvSpPr>
                <p:cNvPr id="494" name="Freeform 436">
                  <a:extLst>
                    <a:ext uri="{FF2B5EF4-FFF2-40B4-BE49-F238E27FC236}">
                      <a16:creationId xmlns:a16="http://schemas.microsoft.com/office/drawing/2014/main" id="{46F0CFA6-F426-4540-8A85-106074526888}"/>
                    </a:ext>
                  </a:extLst>
                </p:cNvPr>
                <p:cNvSpPr/>
                <p:nvPr/>
              </p:nvSpPr>
              <p:spPr>
                <a:xfrm>
                  <a:off x="6246183"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95" name="Freeform 437">
                  <a:extLst>
                    <a:ext uri="{FF2B5EF4-FFF2-40B4-BE49-F238E27FC236}">
                      <a16:creationId xmlns:a16="http://schemas.microsoft.com/office/drawing/2014/main" id="{3F1BB8E4-7911-4565-AF08-05FECAE4FA8D}"/>
                    </a:ext>
                  </a:extLst>
                </p:cNvPr>
                <p:cNvSpPr/>
                <p:nvPr/>
              </p:nvSpPr>
              <p:spPr>
                <a:xfrm>
                  <a:off x="6303220"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96" name="Freeform 438">
                  <a:extLst>
                    <a:ext uri="{FF2B5EF4-FFF2-40B4-BE49-F238E27FC236}">
                      <a16:creationId xmlns:a16="http://schemas.microsoft.com/office/drawing/2014/main" id="{B80D40C3-ED57-45AE-BB0C-7950B7D5593B}"/>
                    </a:ext>
                  </a:extLst>
                </p:cNvPr>
                <p:cNvSpPr/>
                <p:nvPr/>
              </p:nvSpPr>
              <p:spPr>
                <a:xfrm>
                  <a:off x="6246183"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97" name="Freeform 439">
                  <a:extLst>
                    <a:ext uri="{FF2B5EF4-FFF2-40B4-BE49-F238E27FC236}">
                      <a16:creationId xmlns:a16="http://schemas.microsoft.com/office/drawing/2014/main" id="{206CC2BC-C1C1-40CC-9B6B-E8DB1957746E}"/>
                    </a:ext>
                  </a:extLst>
                </p:cNvPr>
                <p:cNvSpPr/>
                <p:nvPr/>
              </p:nvSpPr>
              <p:spPr>
                <a:xfrm>
                  <a:off x="6303220"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37" name="Graphic 4">
                <a:extLst>
                  <a:ext uri="{FF2B5EF4-FFF2-40B4-BE49-F238E27FC236}">
                    <a16:creationId xmlns:a16="http://schemas.microsoft.com/office/drawing/2014/main" id="{A6E02011-3225-4ABF-B192-666F7747659A}"/>
                  </a:ext>
                </a:extLst>
              </p:cNvPr>
              <p:cNvGrpSpPr/>
              <p:nvPr/>
            </p:nvGrpSpPr>
            <p:grpSpPr>
              <a:xfrm>
                <a:off x="6324991" y="3110992"/>
                <a:ext cx="114200" cy="99821"/>
                <a:chOff x="6324991" y="3110992"/>
                <a:chExt cx="114200" cy="99821"/>
              </a:xfrm>
            </p:grpSpPr>
            <p:sp>
              <p:nvSpPr>
                <p:cNvPr id="490" name="Freeform 441">
                  <a:extLst>
                    <a:ext uri="{FF2B5EF4-FFF2-40B4-BE49-F238E27FC236}">
                      <a16:creationId xmlns:a16="http://schemas.microsoft.com/office/drawing/2014/main" id="{9975D35C-18F0-464D-A1EC-5CB3B1EBBD90}"/>
                    </a:ext>
                  </a:extLst>
                </p:cNvPr>
                <p:cNvSpPr/>
                <p:nvPr/>
              </p:nvSpPr>
              <p:spPr>
                <a:xfrm>
                  <a:off x="6324991"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91" name="Freeform 442">
                  <a:extLst>
                    <a:ext uri="{FF2B5EF4-FFF2-40B4-BE49-F238E27FC236}">
                      <a16:creationId xmlns:a16="http://schemas.microsoft.com/office/drawing/2014/main" id="{43108EFC-BD56-43DB-AE6C-4D400C8CD70A}"/>
                    </a:ext>
                  </a:extLst>
                </p:cNvPr>
                <p:cNvSpPr/>
                <p:nvPr/>
              </p:nvSpPr>
              <p:spPr>
                <a:xfrm>
                  <a:off x="6382028"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92" name="Freeform 443">
                  <a:extLst>
                    <a:ext uri="{FF2B5EF4-FFF2-40B4-BE49-F238E27FC236}">
                      <a16:creationId xmlns:a16="http://schemas.microsoft.com/office/drawing/2014/main" id="{34206AF2-9619-467F-BAA8-F1B815BD838C}"/>
                    </a:ext>
                  </a:extLst>
                </p:cNvPr>
                <p:cNvSpPr/>
                <p:nvPr/>
              </p:nvSpPr>
              <p:spPr>
                <a:xfrm>
                  <a:off x="6324991"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93" name="Freeform 444">
                  <a:extLst>
                    <a:ext uri="{FF2B5EF4-FFF2-40B4-BE49-F238E27FC236}">
                      <a16:creationId xmlns:a16="http://schemas.microsoft.com/office/drawing/2014/main" id="{0AC360F1-FDA2-43C3-B936-1D7CF1D23DBB}"/>
                    </a:ext>
                  </a:extLst>
                </p:cNvPr>
                <p:cNvSpPr/>
                <p:nvPr/>
              </p:nvSpPr>
              <p:spPr>
                <a:xfrm>
                  <a:off x="6382028"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38" name="Graphic 4">
                <a:extLst>
                  <a:ext uri="{FF2B5EF4-FFF2-40B4-BE49-F238E27FC236}">
                    <a16:creationId xmlns:a16="http://schemas.microsoft.com/office/drawing/2014/main" id="{B32A6369-175E-4A13-A5C6-AB32ACB68517}"/>
                  </a:ext>
                </a:extLst>
              </p:cNvPr>
              <p:cNvGrpSpPr/>
              <p:nvPr/>
            </p:nvGrpSpPr>
            <p:grpSpPr>
              <a:xfrm>
                <a:off x="6342942" y="3110992"/>
                <a:ext cx="114073" cy="99821"/>
                <a:chOff x="6342942" y="3110992"/>
                <a:chExt cx="114073" cy="99821"/>
              </a:xfrm>
            </p:grpSpPr>
            <p:sp>
              <p:nvSpPr>
                <p:cNvPr id="486" name="Freeform 446">
                  <a:extLst>
                    <a:ext uri="{FF2B5EF4-FFF2-40B4-BE49-F238E27FC236}">
                      <a16:creationId xmlns:a16="http://schemas.microsoft.com/office/drawing/2014/main" id="{CCC129C9-7097-4B31-B270-43AEE9F44370}"/>
                    </a:ext>
                  </a:extLst>
                </p:cNvPr>
                <p:cNvSpPr/>
                <p:nvPr/>
              </p:nvSpPr>
              <p:spPr>
                <a:xfrm>
                  <a:off x="6342942" y="3160903"/>
                  <a:ext cx="114073" cy="12700"/>
                </a:xfrm>
                <a:custGeom>
                  <a:avLst/>
                  <a:gdLst>
                    <a:gd name="connsiteX0" fmla="*/ 0 w 114073"/>
                    <a:gd name="connsiteY0" fmla="*/ 0 h 12700"/>
                    <a:gd name="connsiteX1" fmla="*/ 114074 w 114073"/>
                    <a:gd name="connsiteY1" fmla="*/ 0 h 12700"/>
                  </a:gdLst>
                  <a:ahLst/>
                  <a:cxnLst>
                    <a:cxn ang="0">
                      <a:pos x="connsiteX0" y="connsiteY0"/>
                    </a:cxn>
                    <a:cxn ang="0">
                      <a:pos x="connsiteX1" y="connsiteY1"/>
                    </a:cxn>
                  </a:cxnLst>
                  <a:rect l="l" t="t" r="r" b="b"/>
                  <a:pathLst>
                    <a:path w="114073" h="12700">
                      <a:moveTo>
                        <a:pt x="0" y="0"/>
                      </a:moveTo>
                      <a:lnTo>
                        <a:pt x="114074"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87" name="Freeform 447">
                  <a:extLst>
                    <a:ext uri="{FF2B5EF4-FFF2-40B4-BE49-F238E27FC236}">
                      <a16:creationId xmlns:a16="http://schemas.microsoft.com/office/drawing/2014/main" id="{02299EB0-65FD-4693-96D4-F264DF472A37}"/>
                    </a:ext>
                  </a:extLst>
                </p:cNvPr>
                <p:cNvSpPr/>
                <p:nvPr/>
              </p:nvSpPr>
              <p:spPr>
                <a:xfrm>
                  <a:off x="6399979"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88" name="Freeform 448">
                  <a:extLst>
                    <a:ext uri="{FF2B5EF4-FFF2-40B4-BE49-F238E27FC236}">
                      <a16:creationId xmlns:a16="http://schemas.microsoft.com/office/drawing/2014/main" id="{A859E269-9B96-4FE0-8F5F-B502DD24C500}"/>
                    </a:ext>
                  </a:extLst>
                </p:cNvPr>
                <p:cNvSpPr/>
                <p:nvPr/>
              </p:nvSpPr>
              <p:spPr>
                <a:xfrm>
                  <a:off x="6342942" y="3160903"/>
                  <a:ext cx="114073" cy="12700"/>
                </a:xfrm>
                <a:custGeom>
                  <a:avLst/>
                  <a:gdLst>
                    <a:gd name="connsiteX0" fmla="*/ 0 w 114073"/>
                    <a:gd name="connsiteY0" fmla="*/ 0 h 12700"/>
                    <a:gd name="connsiteX1" fmla="*/ 114074 w 114073"/>
                    <a:gd name="connsiteY1" fmla="*/ 0 h 12700"/>
                  </a:gdLst>
                  <a:ahLst/>
                  <a:cxnLst>
                    <a:cxn ang="0">
                      <a:pos x="connsiteX0" y="connsiteY0"/>
                    </a:cxn>
                    <a:cxn ang="0">
                      <a:pos x="connsiteX1" y="connsiteY1"/>
                    </a:cxn>
                  </a:cxnLst>
                  <a:rect l="l" t="t" r="r" b="b"/>
                  <a:pathLst>
                    <a:path w="114073" h="12700">
                      <a:moveTo>
                        <a:pt x="0" y="0"/>
                      </a:moveTo>
                      <a:lnTo>
                        <a:pt x="114074"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89" name="Freeform 449">
                  <a:extLst>
                    <a:ext uri="{FF2B5EF4-FFF2-40B4-BE49-F238E27FC236}">
                      <a16:creationId xmlns:a16="http://schemas.microsoft.com/office/drawing/2014/main" id="{86DF3D17-ECF5-4521-9465-E444E252A4C8}"/>
                    </a:ext>
                  </a:extLst>
                </p:cNvPr>
                <p:cNvSpPr/>
                <p:nvPr/>
              </p:nvSpPr>
              <p:spPr>
                <a:xfrm>
                  <a:off x="6399979"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39" name="Graphic 4">
                <a:extLst>
                  <a:ext uri="{FF2B5EF4-FFF2-40B4-BE49-F238E27FC236}">
                    <a16:creationId xmlns:a16="http://schemas.microsoft.com/office/drawing/2014/main" id="{B92B940D-A472-452B-8E08-87ACDF3530E5}"/>
                  </a:ext>
                </a:extLst>
              </p:cNvPr>
              <p:cNvGrpSpPr/>
              <p:nvPr/>
            </p:nvGrpSpPr>
            <p:grpSpPr>
              <a:xfrm>
                <a:off x="6378463" y="3110992"/>
                <a:ext cx="114200" cy="99821"/>
                <a:chOff x="6378463" y="3110992"/>
                <a:chExt cx="114200" cy="99821"/>
              </a:xfrm>
            </p:grpSpPr>
            <p:sp>
              <p:nvSpPr>
                <p:cNvPr id="482" name="Freeform 451">
                  <a:extLst>
                    <a:ext uri="{FF2B5EF4-FFF2-40B4-BE49-F238E27FC236}">
                      <a16:creationId xmlns:a16="http://schemas.microsoft.com/office/drawing/2014/main" id="{0DE18BD1-F949-45E2-81BE-20F6E21F921C}"/>
                    </a:ext>
                  </a:extLst>
                </p:cNvPr>
                <p:cNvSpPr/>
                <p:nvPr/>
              </p:nvSpPr>
              <p:spPr>
                <a:xfrm>
                  <a:off x="6378463"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83" name="Freeform 452">
                  <a:extLst>
                    <a:ext uri="{FF2B5EF4-FFF2-40B4-BE49-F238E27FC236}">
                      <a16:creationId xmlns:a16="http://schemas.microsoft.com/office/drawing/2014/main" id="{97D02EC3-CE30-4E5F-98E2-CD91EB224AAB}"/>
                    </a:ext>
                  </a:extLst>
                </p:cNvPr>
                <p:cNvSpPr/>
                <p:nvPr/>
              </p:nvSpPr>
              <p:spPr>
                <a:xfrm>
                  <a:off x="6435500"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84" name="Freeform 453">
                  <a:extLst>
                    <a:ext uri="{FF2B5EF4-FFF2-40B4-BE49-F238E27FC236}">
                      <a16:creationId xmlns:a16="http://schemas.microsoft.com/office/drawing/2014/main" id="{346E187E-A539-43DE-8D47-CB8A755DAA35}"/>
                    </a:ext>
                  </a:extLst>
                </p:cNvPr>
                <p:cNvSpPr/>
                <p:nvPr/>
              </p:nvSpPr>
              <p:spPr>
                <a:xfrm>
                  <a:off x="6378463"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85" name="Freeform 454">
                  <a:extLst>
                    <a:ext uri="{FF2B5EF4-FFF2-40B4-BE49-F238E27FC236}">
                      <a16:creationId xmlns:a16="http://schemas.microsoft.com/office/drawing/2014/main" id="{51B82B6F-34A9-4723-9F8A-D7041B005AD9}"/>
                    </a:ext>
                  </a:extLst>
                </p:cNvPr>
                <p:cNvSpPr/>
                <p:nvPr/>
              </p:nvSpPr>
              <p:spPr>
                <a:xfrm>
                  <a:off x="6435500"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40" name="Graphic 4">
                <a:extLst>
                  <a:ext uri="{FF2B5EF4-FFF2-40B4-BE49-F238E27FC236}">
                    <a16:creationId xmlns:a16="http://schemas.microsoft.com/office/drawing/2014/main" id="{8FE1FD4E-3ED4-4972-893E-59DEE5B202BC}"/>
                  </a:ext>
                </a:extLst>
              </p:cNvPr>
              <p:cNvGrpSpPr/>
              <p:nvPr/>
            </p:nvGrpSpPr>
            <p:grpSpPr>
              <a:xfrm>
                <a:off x="6393231" y="3110992"/>
                <a:ext cx="114073" cy="99821"/>
                <a:chOff x="6393231" y="3110992"/>
                <a:chExt cx="114073" cy="99821"/>
              </a:xfrm>
            </p:grpSpPr>
            <p:sp>
              <p:nvSpPr>
                <p:cNvPr id="478" name="Freeform 456">
                  <a:extLst>
                    <a:ext uri="{FF2B5EF4-FFF2-40B4-BE49-F238E27FC236}">
                      <a16:creationId xmlns:a16="http://schemas.microsoft.com/office/drawing/2014/main" id="{E68C06B4-82C2-4639-888C-B2ADEC33DEE4}"/>
                    </a:ext>
                  </a:extLst>
                </p:cNvPr>
                <p:cNvSpPr/>
                <p:nvPr/>
              </p:nvSpPr>
              <p:spPr>
                <a:xfrm>
                  <a:off x="6393231" y="3160903"/>
                  <a:ext cx="114073" cy="12700"/>
                </a:xfrm>
                <a:custGeom>
                  <a:avLst/>
                  <a:gdLst>
                    <a:gd name="connsiteX0" fmla="*/ 0 w 114073"/>
                    <a:gd name="connsiteY0" fmla="*/ 0 h 12700"/>
                    <a:gd name="connsiteX1" fmla="*/ 114074 w 114073"/>
                    <a:gd name="connsiteY1" fmla="*/ 0 h 12700"/>
                  </a:gdLst>
                  <a:ahLst/>
                  <a:cxnLst>
                    <a:cxn ang="0">
                      <a:pos x="connsiteX0" y="connsiteY0"/>
                    </a:cxn>
                    <a:cxn ang="0">
                      <a:pos x="connsiteX1" y="connsiteY1"/>
                    </a:cxn>
                  </a:cxnLst>
                  <a:rect l="l" t="t" r="r" b="b"/>
                  <a:pathLst>
                    <a:path w="114073" h="12700">
                      <a:moveTo>
                        <a:pt x="0" y="0"/>
                      </a:moveTo>
                      <a:lnTo>
                        <a:pt x="114074"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79" name="Freeform 457">
                  <a:extLst>
                    <a:ext uri="{FF2B5EF4-FFF2-40B4-BE49-F238E27FC236}">
                      <a16:creationId xmlns:a16="http://schemas.microsoft.com/office/drawing/2014/main" id="{F2DDBE54-F34A-4BD1-83E3-EA9B82F10C5A}"/>
                    </a:ext>
                  </a:extLst>
                </p:cNvPr>
                <p:cNvSpPr/>
                <p:nvPr/>
              </p:nvSpPr>
              <p:spPr>
                <a:xfrm>
                  <a:off x="6450268"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80" name="Freeform 458">
                  <a:extLst>
                    <a:ext uri="{FF2B5EF4-FFF2-40B4-BE49-F238E27FC236}">
                      <a16:creationId xmlns:a16="http://schemas.microsoft.com/office/drawing/2014/main" id="{C223C30D-B6BA-4005-85BA-E11AEBA4003B}"/>
                    </a:ext>
                  </a:extLst>
                </p:cNvPr>
                <p:cNvSpPr/>
                <p:nvPr/>
              </p:nvSpPr>
              <p:spPr>
                <a:xfrm>
                  <a:off x="6393231" y="3160903"/>
                  <a:ext cx="114073" cy="12700"/>
                </a:xfrm>
                <a:custGeom>
                  <a:avLst/>
                  <a:gdLst>
                    <a:gd name="connsiteX0" fmla="*/ 0 w 114073"/>
                    <a:gd name="connsiteY0" fmla="*/ 0 h 12700"/>
                    <a:gd name="connsiteX1" fmla="*/ 114074 w 114073"/>
                    <a:gd name="connsiteY1" fmla="*/ 0 h 12700"/>
                  </a:gdLst>
                  <a:ahLst/>
                  <a:cxnLst>
                    <a:cxn ang="0">
                      <a:pos x="connsiteX0" y="connsiteY0"/>
                    </a:cxn>
                    <a:cxn ang="0">
                      <a:pos x="connsiteX1" y="connsiteY1"/>
                    </a:cxn>
                  </a:cxnLst>
                  <a:rect l="l" t="t" r="r" b="b"/>
                  <a:pathLst>
                    <a:path w="114073" h="12700">
                      <a:moveTo>
                        <a:pt x="0" y="0"/>
                      </a:moveTo>
                      <a:lnTo>
                        <a:pt x="114074"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81" name="Freeform 459">
                  <a:extLst>
                    <a:ext uri="{FF2B5EF4-FFF2-40B4-BE49-F238E27FC236}">
                      <a16:creationId xmlns:a16="http://schemas.microsoft.com/office/drawing/2014/main" id="{84A2F939-DA6D-4CDE-A36F-3796D177AC1A}"/>
                    </a:ext>
                  </a:extLst>
                </p:cNvPr>
                <p:cNvSpPr/>
                <p:nvPr/>
              </p:nvSpPr>
              <p:spPr>
                <a:xfrm>
                  <a:off x="6450268"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41" name="Graphic 4">
                <a:extLst>
                  <a:ext uri="{FF2B5EF4-FFF2-40B4-BE49-F238E27FC236}">
                    <a16:creationId xmlns:a16="http://schemas.microsoft.com/office/drawing/2014/main" id="{C9524183-34E9-410D-AF40-9F1F2D61BF50}"/>
                  </a:ext>
                </a:extLst>
              </p:cNvPr>
              <p:cNvGrpSpPr/>
              <p:nvPr/>
            </p:nvGrpSpPr>
            <p:grpSpPr>
              <a:xfrm>
                <a:off x="6411819" y="3110992"/>
                <a:ext cx="114073" cy="99821"/>
                <a:chOff x="6411819" y="3110992"/>
                <a:chExt cx="114073" cy="99821"/>
              </a:xfrm>
            </p:grpSpPr>
            <p:sp>
              <p:nvSpPr>
                <p:cNvPr id="474" name="Freeform 461">
                  <a:extLst>
                    <a:ext uri="{FF2B5EF4-FFF2-40B4-BE49-F238E27FC236}">
                      <a16:creationId xmlns:a16="http://schemas.microsoft.com/office/drawing/2014/main" id="{128FBED7-6AE6-4A57-8838-7F34160807BD}"/>
                    </a:ext>
                  </a:extLst>
                </p:cNvPr>
                <p:cNvSpPr/>
                <p:nvPr/>
              </p:nvSpPr>
              <p:spPr>
                <a:xfrm>
                  <a:off x="6411819" y="3160903"/>
                  <a:ext cx="114073" cy="12700"/>
                </a:xfrm>
                <a:custGeom>
                  <a:avLst/>
                  <a:gdLst>
                    <a:gd name="connsiteX0" fmla="*/ 0 w 114073"/>
                    <a:gd name="connsiteY0" fmla="*/ 0 h 12700"/>
                    <a:gd name="connsiteX1" fmla="*/ 114073 w 114073"/>
                    <a:gd name="connsiteY1" fmla="*/ 0 h 12700"/>
                  </a:gdLst>
                  <a:ahLst/>
                  <a:cxnLst>
                    <a:cxn ang="0">
                      <a:pos x="connsiteX0" y="connsiteY0"/>
                    </a:cxn>
                    <a:cxn ang="0">
                      <a:pos x="connsiteX1" y="connsiteY1"/>
                    </a:cxn>
                  </a:cxnLst>
                  <a:rect l="l" t="t" r="r" b="b"/>
                  <a:pathLst>
                    <a:path w="114073" h="12700">
                      <a:moveTo>
                        <a:pt x="0" y="0"/>
                      </a:moveTo>
                      <a:lnTo>
                        <a:pt x="114073"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75" name="Freeform 462">
                  <a:extLst>
                    <a:ext uri="{FF2B5EF4-FFF2-40B4-BE49-F238E27FC236}">
                      <a16:creationId xmlns:a16="http://schemas.microsoft.com/office/drawing/2014/main" id="{1597DD66-8029-4071-8639-EDA177B3CAF2}"/>
                    </a:ext>
                  </a:extLst>
                </p:cNvPr>
                <p:cNvSpPr/>
                <p:nvPr/>
              </p:nvSpPr>
              <p:spPr>
                <a:xfrm>
                  <a:off x="6468856"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76" name="Freeform 463">
                  <a:extLst>
                    <a:ext uri="{FF2B5EF4-FFF2-40B4-BE49-F238E27FC236}">
                      <a16:creationId xmlns:a16="http://schemas.microsoft.com/office/drawing/2014/main" id="{92DAFDA9-1F56-42AB-AAE6-FFDD90D6C79F}"/>
                    </a:ext>
                  </a:extLst>
                </p:cNvPr>
                <p:cNvSpPr/>
                <p:nvPr/>
              </p:nvSpPr>
              <p:spPr>
                <a:xfrm>
                  <a:off x="6411819" y="3160903"/>
                  <a:ext cx="114073" cy="12700"/>
                </a:xfrm>
                <a:custGeom>
                  <a:avLst/>
                  <a:gdLst>
                    <a:gd name="connsiteX0" fmla="*/ 0 w 114073"/>
                    <a:gd name="connsiteY0" fmla="*/ 0 h 12700"/>
                    <a:gd name="connsiteX1" fmla="*/ 114073 w 114073"/>
                    <a:gd name="connsiteY1" fmla="*/ 0 h 12700"/>
                  </a:gdLst>
                  <a:ahLst/>
                  <a:cxnLst>
                    <a:cxn ang="0">
                      <a:pos x="connsiteX0" y="connsiteY0"/>
                    </a:cxn>
                    <a:cxn ang="0">
                      <a:pos x="connsiteX1" y="connsiteY1"/>
                    </a:cxn>
                  </a:cxnLst>
                  <a:rect l="l" t="t" r="r" b="b"/>
                  <a:pathLst>
                    <a:path w="114073" h="12700">
                      <a:moveTo>
                        <a:pt x="0" y="0"/>
                      </a:moveTo>
                      <a:lnTo>
                        <a:pt x="114073"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77" name="Freeform 464">
                  <a:extLst>
                    <a:ext uri="{FF2B5EF4-FFF2-40B4-BE49-F238E27FC236}">
                      <a16:creationId xmlns:a16="http://schemas.microsoft.com/office/drawing/2014/main" id="{3E9EE64E-3DA5-456C-B0E8-46D6B78509E9}"/>
                    </a:ext>
                  </a:extLst>
                </p:cNvPr>
                <p:cNvSpPr/>
                <p:nvPr/>
              </p:nvSpPr>
              <p:spPr>
                <a:xfrm>
                  <a:off x="6468856"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42" name="Graphic 4">
                <a:extLst>
                  <a:ext uri="{FF2B5EF4-FFF2-40B4-BE49-F238E27FC236}">
                    <a16:creationId xmlns:a16="http://schemas.microsoft.com/office/drawing/2014/main" id="{798CC48C-A1C7-4F45-9754-7AEE2D578CBF}"/>
                  </a:ext>
                </a:extLst>
              </p:cNvPr>
              <p:cNvGrpSpPr/>
              <p:nvPr/>
            </p:nvGrpSpPr>
            <p:grpSpPr>
              <a:xfrm>
                <a:off x="6426206" y="3110992"/>
                <a:ext cx="114200" cy="99821"/>
                <a:chOff x="6426206" y="3110992"/>
                <a:chExt cx="114200" cy="99821"/>
              </a:xfrm>
            </p:grpSpPr>
            <p:sp>
              <p:nvSpPr>
                <p:cNvPr id="470" name="Freeform 466">
                  <a:extLst>
                    <a:ext uri="{FF2B5EF4-FFF2-40B4-BE49-F238E27FC236}">
                      <a16:creationId xmlns:a16="http://schemas.microsoft.com/office/drawing/2014/main" id="{164D09FB-4AA0-48D2-BD5F-9E5B3C680726}"/>
                    </a:ext>
                  </a:extLst>
                </p:cNvPr>
                <p:cNvSpPr/>
                <p:nvPr/>
              </p:nvSpPr>
              <p:spPr>
                <a:xfrm>
                  <a:off x="6426206"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71" name="Freeform 467">
                  <a:extLst>
                    <a:ext uri="{FF2B5EF4-FFF2-40B4-BE49-F238E27FC236}">
                      <a16:creationId xmlns:a16="http://schemas.microsoft.com/office/drawing/2014/main" id="{9719AE88-B88B-4DED-B5A3-D0B77E2AC503}"/>
                    </a:ext>
                  </a:extLst>
                </p:cNvPr>
                <p:cNvSpPr/>
                <p:nvPr/>
              </p:nvSpPr>
              <p:spPr>
                <a:xfrm>
                  <a:off x="6483243"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72" name="Freeform 468">
                  <a:extLst>
                    <a:ext uri="{FF2B5EF4-FFF2-40B4-BE49-F238E27FC236}">
                      <a16:creationId xmlns:a16="http://schemas.microsoft.com/office/drawing/2014/main" id="{87403B77-F962-4AA7-AAE2-054B4B3C5CC8}"/>
                    </a:ext>
                  </a:extLst>
                </p:cNvPr>
                <p:cNvSpPr/>
                <p:nvPr/>
              </p:nvSpPr>
              <p:spPr>
                <a:xfrm>
                  <a:off x="6426206"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73" name="Freeform 469">
                  <a:extLst>
                    <a:ext uri="{FF2B5EF4-FFF2-40B4-BE49-F238E27FC236}">
                      <a16:creationId xmlns:a16="http://schemas.microsoft.com/office/drawing/2014/main" id="{35CE5355-6B01-4570-B544-07B70920EF0B}"/>
                    </a:ext>
                  </a:extLst>
                </p:cNvPr>
                <p:cNvSpPr/>
                <p:nvPr/>
              </p:nvSpPr>
              <p:spPr>
                <a:xfrm>
                  <a:off x="6483243"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43" name="Graphic 4">
                <a:extLst>
                  <a:ext uri="{FF2B5EF4-FFF2-40B4-BE49-F238E27FC236}">
                    <a16:creationId xmlns:a16="http://schemas.microsoft.com/office/drawing/2014/main" id="{18F01D64-2B03-4CC1-812F-BB06A0D21BF6}"/>
                  </a:ext>
                </a:extLst>
              </p:cNvPr>
              <p:cNvGrpSpPr/>
              <p:nvPr/>
            </p:nvGrpSpPr>
            <p:grpSpPr>
              <a:xfrm>
                <a:off x="6481588" y="3110992"/>
                <a:ext cx="114200" cy="99821"/>
                <a:chOff x="6481588" y="3110992"/>
                <a:chExt cx="114200" cy="99821"/>
              </a:xfrm>
            </p:grpSpPr>
            <p:sp>
              <p:nvSpPr>
                <p:cNvPr id="466" name="Freeform 471">
                  <a:extLst>
                    <a:ext uri="{FF2B5EF4-FFF2-40B4-BE49-F238E27FC236}">
                      <a16:creationId xmlns:a16="http://schemas.microsoft.com/office/drawing/2014/main" id="{2F6CA0DD-8017-4E74-ABDA-14A2CA4C9893}"/>
                    </a:ext>
                  </a:extLst>
                </p:cNvPr>
                <p:cNvSpPr/>
                <p:nvPr/>
              </p:nvSpPr>
              <p:spPr>
                <a:xfrm>
                  <a:off x="6481588"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67" name="Freeform 472">
                  <a:extLst>
                    <a:ext uri="{FF2B5EF4-FFF2-40B4-BE49-F238E27FC236}">
                      <a16:creationId xmlns:a16="http://schemas.microsoft.com/office/drawing/2014/main" id="{06DC5458-0D59-4CC6-919A-49818D879983}"/>
                    </a:ext>
                  </a:extLst>
                </p:cNvPr>
                <p:cNvSpPr/>
                <p:nvPr/>
              </p:nvSpPr>
              <p:spPr>
                <a:xfrm>
                  <a:off x="6538624"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68" name="Freeform 473">
                  <a:extLst>
                    <a:ext uri="{FF2B5EF4-FFF2-40B4-BE49-F238E27FC236}">
                      <a16:creationId xmlns:a16="http://schemas.microsoft.com/office/drawing/2014/main" id="{97DF6BA2-A41B-48FA-9C1F-CF8D6A4C8219}"/>
                    </a:ext>
                  </a:extLst>
                </p:cNvPr>
                <p:cNvSpPr/>
                <p:nvPr/>
              </p:nvSpPr>
              <p:spPr>
                <a:xfrm>
                  <a:off x="6481588"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69" name="Freeform 474">
                  <a:extLst>
                    <a:ext uri="{FF2B5EF4-FFF2-40B4-BE49-F238E27FC236}">
                      <a16:creationId xmlns:a16="http://schemas.microsoft.com/office/drawing/2014/main" id="{108E0C4B-F065-43D4-8B72-72E79952DC64}"/>
                    </a:ext>
                  </a:extLst>
                </p:cNvPr>
                <p:cNvSpPr/>
                <p:nvPr/>
              </p:nvSpPr>
              <p:spPr>
                <a:xfrm>
                  <a:off x="6538624"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44" name="Graphic 4">
                <a:extLst>
                  <a:ext uri="{FF2B5EF4-FFF2-40B4-BE49-F238E27FC236}">
                    <a16:creationId xmlns:a16="http://schemas.microsoft.com/office/drawing/2014/main" id="{3EE2985A-46E9-4076-9B44-94280503D0C8}"/>
                  </a:ext>
                </a:extLst>
              </p:cNvPr>
              <p:cNvGrpSpPr/>
              <p:nvPr/>
            </p:nvGrpSpPr>
            <p:grpSpPr>
              <a:xfrm>
                <a:off x="6496993" y="3160903"/>
                <a:ext cx="114073" cy="12700"/>
                <a:chOff x="6496993" y="3160903"/>
                <a:chExt cx="114073" cy="12700"/>
              </a:xfrm>
            </p:grpSpPr>
            <p:sp>
              <p:nvSpPr>
                <p:cNvPr id="464" name="Freeform 476">
                  <a:extLst>
                    <a:ext uri="{FF2B5EF4-FFF2-40B4-BE49-F238E27FC236}">
                      <a16:creationId xmlns:a16="http://schemas.microsoft.com/office/drawing/2014/main" id="{186A182E-8F07-4A62-B5C1-079CB4FEE027}"/>
                    </a:ext>
                  </a:extLst>
                </p:cNvPr>
                <p:cNvSpPr/>
                <p:nvPr/>
              </p:nvSpPr>
              <p:spPr>
                <a:xfrm>
                  <a:off x="6496993" y="3160903"/>
                  <a:ext cx="114073" cy="12700"/>
                </a:xfrm>
                <a:custGeom>
                  <a:avLst/>
                  <a:gdLst>
                    <a:gd name="connsiteX0" fmla="*/ 0 w 114073"/>
                    <a:gd name="connsiteY0" fmla="*/ 0 h 12700"/>
                    <a:gd name="connsiteX1" fmla="*/ 114073 w 114073"/>
                    <a:gd name="connsiteY1" fmla="*/ 0 h 12700"/>
                  </a:gdLst>
                  <a:ahLst/>
                  <a:cxnLst>
                    <a:cxn ang="0">
                      <a:pos x="connsiteX0" y="connsiteY0"/>
                    </a:cxn>
                    <a:cxn ang="0">
                      <a:pos x="connsiteX1" y="connsiteY1"/>
                    </a:cxn>
                  </a:cxnLst>
                  <a:rect l="l" t="t" r="r" b="b"/>
                  <a:pathLst>
                    <a:path w="114073" h="12700">
                      <a:moveTo>
                        <a:pt x="0" y="0"/>
                      </a:moveTo>
                      <a:lnTo>
                        <a:pt x="114073"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65" name="Freeform 477">
                  <a:extLst>
                    <a:ext uri="{FF2B5EF4-FFF2-40B4-BE49-F238E27FC236}">
                      <a16:creationId xmlns:a16="http://schemas.microsoft.com/office/drawing/2014/main" id="{90D247C0-8689-44BE-BBC7-43EB575EE901}"/>
                    </a:ext>
                  </a:extLst>
                </p:cNvPr>
                <p:cNvSpPr/>
                <p:nvPr/>
              </p:nvSpPr>
              <p:spPr>
                <a:xfrm>
                  <a:off x="6496993" y="3160903"/>
                  <a:ext cx="114073" cy="12700"/>
                </a:xfrm>
                <a:custGeom>
                  <a:avLst/>
                  <a:gdLst>
                    <a:gd name="connsiteX0" fmla="*/ 0 w 114073"/>
                    <a:gd name="connsiteY0" fmla="*/ 0 h 12700"/>
                    <a:gd name="connsiteX1" fmla="*/ 114073 w 114073"/>
                    <a:gd name="connsiteY1" fmla="*/ 0 h 12700"/>
                  </a:gdLst>
                  <a:ahLst/>
                  <a:cxnLst>
                    <a:cxn ang="0">
                      <a:pos x="connsiteX0" y="connsiteY0"/>
                    </a:cxn>
                    <a:cxn ang="0">
                      <a:pos x="connsiteX1" y="connsiteY1"/>
                    </a:cxn>
                  </a:cxnLst>
                  <a:rect l="l" t="t" r="r" b="b"/>
                  <a:pathLst>
                    <a:path w="114073" h="12700">
                      <a:moveTo>
                        <a:pt x="0" y="0"/>
                      </a:moveTo>
                      <a:lnTo>
                        <a:pt x="114073"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45" name="Graphic 4">
                <a:extLst>
                  <a:ext uri="{FF2B5EF4-FFF2-40B4-BE49-F238E27FC236}">
                    <a16:creationId xmlns:a16="http://schemas.microsoft.com/office/drawing/2014/main" id="{FAD85CCB-2C12-48B8-964C-754603BAFF2B}"/>
                  </a:ext>
                </a:extLst>
              </p:cNvPr>
              <p:cNvGrpSpPr/>
              <p:nvPr/>
            </p:nvGrpSpPr>
            <p:grpSpPr>
              <a:xfrm>
                <a:off x="6517745" y="3110992"/>
                <a:ext cx="114200" cy="99821"/>
                <a:chOff x="6517745" y="3110992"/>
                <a:chExt cx="114200" cy="99821"/>
              </a:xfrm>
            </p:grpSpPr>
            <p:sp>
              <p:nvSpPr>
                <p:cNvPr id="460" name="Freeform 479">
                  <a:extLst>
                    <a:ext uri="{FF2B5EF4-FFF2-40B4-BE49-F238E27FC236}">
                      <a16:creationId xmlns:a16="http://schemas.microsoft.com/office/drawing/2014/main" id="{23569A9B-31C6-4F93-B375-E8DDBACB3B09}"/>
                    </a:ext>
                  </a:extLst>
                </p:cNvPr>
                <p:cNvSpPr/>
                <p:nvPr/>
              </p:nvSpPr>
              <p:spPr>
                <a:xfrm>
                  <a:off x="6517745"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61" name="Freeform 480">
                  <a:extLst>
                    <a:ext uri="{FF2B5EF4-FFF2-40B4-BE49-F238E27FC236}">
                      <a16:creationId xmlns:a16="http://schemas.microsoft.com/office/drawing/2014/main" id="{1F3E7A1E-3109-474C-8B43-96BD971BFCE6}"/>
                    </a:ext>
                  </a:extLst>
                </p:cNvPr>
                <p:cNvSpPr/>
                <p:nvPr/>
              </p:nvSpPr>
              <p:spPr>
                <a:xfrm>
                  <a:off x="6574909"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62" name="Freeform 481">
                  <a:extLst>
                    <a:ext uri="{FF2B5EF4-FFF2-40B4-BE49-F238E27FC236}">
                      <a16:creationId xmlns:a16="http://schemas.microsoft.com/office/drawing/2014/main" id="{37F4CF4F-70E0-45D4-9DA0-D25CCBEEA76F}"/>
                    </a:ext>
                  </a:extLst>
                </p:cNvPr>
                <p:cNvSpPr/>
                <p:nvPr/>
              </p:nvSpPr>
              <p:spPr>
                <a:xfrm>
                  <a:off x="6517745"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63" name="Freeform 482">
                  <a:extLst>
                    <a:ext uri="{FF2B5EF4-FFF2-40B4-BE49-F238E27FC236}">
                      <a16:creationId xmlns:a16="http://schemas.microsoft.com/office/drawing/2014/main" id="{1F10DD2C-B21D-4A69-ABCA-34A5AD385BE6}"/>
                    </a:ext>
                  </a:extLst>
                </p:cNvPr>
                <p:cNvSpPr/>
                <p:nvPr/>
              </p:nvSpPr>
              <p:spPr>
                <a:xfrm>
                  <a:off x="6574909"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46" name="Graphic 4">
                <a:extLst>
                  <a:ext uri="{FF2B5EF4-FFF2-40B4-BE49-F238E27FC236}">
                    <a16:creationId xmlns:a16="http://schemas.microsoft.com/office/drawing/2014/main" id="{F0AEEF89-2C09-497C-9CC1-D1BF0CE1C2E5}"/>
                  </a:ext>
                </a:extLst>
              </p:cNvPr>
              <p:cNvGrpSpPr/>
              <p:nvPr/>
            </p:nvGrpSpPr>
            <p:grpSpPr>
              <a:xfrm>
                <a:off x="6574909" y="3110992"/>
                <a:ext cx="114073" cy="99821"/>
                <a:chOff x="6574909" y="3110992"/>
                <a:chExt cx="114073" cy="99821"/>
              </a:xfrm>
            </p:grpSpPr>
            <p:sp>
              <p:nvSpPr>
                <p:cNvPr id="456" name="Freeform 484">
                  <a:extLst>
                    <a:ext uri="{FF2B5EF4-FFF2-40B4-BE49-F238E27FC236}">
                      <a16:creationId xmlns:a16="http://schemas.microsoft.com/office/drawing/2014/main" id="{C2446863-2B8D-4328-A55B-54AC732479F4}"/>
                    </a:ext>
                  </a:extLst>
                </p:cNvPr>
                <p:cNvSpPr/>
                <p:nvPr/>
              </p:nvSpPr>
              <p:spPr>
                <a:xfrm>
                  <a:off x="6574909" y="3160903"/>
                  <a:ext cx="114073" cy="12700"/>
                </a:xfrm>
                <a:custGeom>
                  <a:avLst/>
                  <a:gdLst>
                    <a:gd name="connsiteX0" fmla="*/ 0 w 114073"/>
                    <a:gd name="connsiteY0" fmla="*/ 0 h 12700"/>
                    <a:gd name="connsiteX1" fmla="*/ 114074 w 114073"/>
                    <a:gd name="connsiteY1" fmla="*/ 0 h 12700"/>
                  </a:gdLst>
                  <a:ahLst/>
                  <a:cxnLst>
                    <a:cxn ang="0">
                      <a:pos x="connsiteX0" y="connsiteY0"/>
                    </a:cxn>
                    <a:cxn ang="0">
                      <a:pos x="connsiteX1" y="connsiteY1"/>
                    </a:cxn>
                  </a:cxnLst>
                  <a:rect l="l" t="t" r="r" b="b"/>
                  <a:pathLst>
                    <a:path w="114073" h="12700">
                      <a:moveTo>
                        <a:pt x="0" y="0"/>
                      </a:moveTo>
                      <a:lnTo>
                        <a:pt x="114074"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57" name="Freeform 485">
                  <a:extLst>
                    <a:ext uri="{FF2B5EF4-FFF2-40B4-BE49-F238E27FC236}">
                      <a16:creationId xmlns:a16="http://schemas.microsoft.com/office/drawing/2014/main" id="{0D8239F4-4AFD-4A68-9B87-14135921496F}"/>
                    </a:ext>
                  </a:extLst>
                </p:cNvPr>
                <p:cNvSpPr/>
                <p:nvPr/>
              </p:nvSpPr>
              <p:spPr>
                <a:xfrm>
                  <a:off x="6631946"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58" name="Freeform 486">
                  <a:extLst>
                    <a:ext uri="{FF2B5EF4-FFF2-40B4-BE49-F238E27FC236}">
                      <a16:creationId xmlns:a16="http://schemas.microsoft.com/office/drawing/2014/main" id="{073DED38-60C2-40D9-9499-E20BD57D00E9}"/>
                    </a:ext>
                  </a:extLst>
                </p:cNvPr>
                <p:cNvSpPr/>
                <p:nvPr/>
              </p:nvSpPr>
              <p:spPr>
                <a:xfrm>
                  <a:off x="6574909" y="3160903"/>
                  <a:ext cx="114073" cy="12700"/>
                </a:xfrm>
                <a:custGeom>
                  <a:avLst/>
                  <a:gdLst>
                    <a:gd name="connsiteX0" fmla="*/ 0 w 114073"/>
                    <a:gd name="connsiteY0" fmla="*/ 0 h 12700"/>
                    <a:gd name="connsiteX1" fmla="*/ 114074 w 114073"/>
                    <a:gd name="connsiteY1" fmla="*/ 0 h 12700"/>
                  </a:gdLst>
                  <a:ahLst/>
                  <a:cxnLst>
                    <a:cxn ang="0">
                      <a:pos x="connsiteX0" y="connsiteY0"/>
                    </a:cxn>
                    <a:cxn ang="0">
                      <a:pos x="connsiteX1" y="connsiteY1"/>
                    </a:cxn>
                  </a:cxnLst>
                  <a:rect l="l" t="t" r="r" b="b"/>
                  <a:pathLst>
                    <a:path w="114073" h="12700">
                      <a:moveTo>
                        <a:pt x="0" y="0"/>
                      </a:moveTo>
                      <a:lnTo>
                        <a:pt x="114074"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59" name="Freeform 487">
                  <a:extLst>
                    <a:ext uri="{FF2B5EF4-FFF2-40B4-BE49-F238E27FC236}">
                      <a16:creationId xmlns:a16="http://schemas.microsoft.com/office/drawing/2014/main" id="{02D9A474-F930-42D9-9780-03295E8448C4}"/>
                    </a:ext>
                  </a:extLst>
                </p:cNvPr>
                <p:cNvSpPr/>
                <p:nvPr/>
              </p:nvSpPr>
              <p:spPr>
                <a:xfrm>
                  <a:off x="6631946"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47" name="Graphic 4">
                <a:extLst>
                  <a:ext uri="{FF2B5EF4-FFF2-40B4-BE49-F238E27FC236}">
                    <a16:creationId xmlns:a16="http://schemas.microsoft.com/office/drawing/2014/main" id="{3DFDDC66-34B5-4E84-B088-8E5AA2B357D6}"/>
                  </a:ext>
                </a:extLst>
              </p:cNvPr>
              <p:cNvGrpSpPr/>
              <p:nvPr/>
            </p:nvGrpSpPr>
            <p:grpSpPr>
              <a:xfrm>
                <a:off x="6631946" y="3110992"/>
                <a:ext cx="114200" cy="99821"/>
                <a:chOff x="6631946" y="3110992"/>
                <a:chExt cx="114200" cy="99821"/>
              </a:xfrm>
            </p:grpSpPr>
            <p:sp>
              <p:nvSpPr>
                <p:cNvPr id="452" name="Freeform 489">
                  <a:extLst>
                    <a:ext uri="{FF2B5EF4-FFF2-40B4-BE49-F238E27FC236}">
                      <a16:creationId xmlns:a16="http://schemas.microsoft.com/office/drawing/2014/main" id="{40662894-CBBC-41B0-A90B-E88235337871}"/>
                    </a:ext>
                  </a:extLst>
                </p:cNvPr>
                <p:cNvSpPr/>
                <p:nvPr/>
              </p:nvSpPr>
              <p:spPr>
                <a:xfrm>
                  <a:off x="6631946"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53" name="Freeform 490">
                  <a:extLst>
                    <a:ext uri="{FF2B5EF4-FFF2-40B4-BE49-F238E27FC236}">
                      <a16:creationId xmlns:a16="http://schemas.microsoft.com/office/drawing/2014/main" id="{B1E6BF14-1E00-4735-BEC2-8BB90388A1B4}"/>
                    </a:ext>
                  </a:extLst>
                </p:cNvPr>
                <p:cNvSpPr/>
                <p:nvPr/>
              </p:nvSpPr>
              <p:spPr>
                <a:xfrm>
                  <a:off x="6688983"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54" name="Freeform 491">
                  <a:extLst>
                    <a:ext uri="{FF2B5EF4-FFF2-40B4-BE49-F238E27FC236}">
                      <a16:creationId xmlns:a16="http://schemas.microsoft.com/office/drawing/2014/main" id="{594294CA-94F1-4488-BDE4-342EA3AA0510}"/>
                    </a:ext>
                  </a:extLst>
                </p:cNvPr>
                <p:cNvSpPr/>
                <p:nvPr/>
              </p:nvSpPr>
              <p:spPr>
                <a:xfrm>
                  <a:off x="6631946"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55" name="Freeform 492">
                  <a:extLst>
                    <a:ext uri="{FF2B5EF4-FFF2-40B4-BE49-F238E27FC236}">
                      <a16:creationId xmlns:a16="http://schemas.microsoft.com/office/drawing/2014/main" id="{6E4B248C-1387-4E34-B4D6-AC70CE957B50}"/>
                    </a:ext>
                  </a:extLst>
                </p:cNvPr>
                <p:cNvSpPr/>
                <p:nvPr/>
              </p:nvSpPr>
              <p:spPr>
                <a:xfrm>
                  <a:off x="6688983"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48" name="Graphic 4">
                <a:extLst>
                  <a:ext uri="{FF2B5EF4-FFF2-40B4-BE49-F238E27FC236}">
                    <a16:creationId xmlns:a16="http://schemas.microsoft.com/office/drawing/2014/main" id="{7057E73C-AC87-4221-AFD5-7FD67D41E896}"/>
                  </a:ext>
                </a:extLst>
              </p:cNvPr>
              <p:cNvGrpSpPr/>
              <p:nvPr/>
            </p:nvGrpSpPr>
            <p:grpSpPr>
              <a:xfrm>
                <a:off x="6651298" y="3110992"/>
                <a:ext cx="114200" cy="99821"/>
                <a:chOff x="6651298" y="3110992"/>
                <a:chExt cx="114200" cy="99821"/>
              </a:xfrm>
            </p:grpSpPr>
            <p:sp>
              <p:nvSpPr>
                <p:cNvPr id="449" name="Freeform 494">
                  <a:extLst>
                    <a:ext uri="{FF2B5EF4-FFF2-40B4-BE49-F238E27FC236}">
                      <a16:creationId xmlns:a16="http://schemas.microsoft.com/office/drawing/2014/main" id="{5A217406-24F2-4683-9820-5815669FEE3B}"/>
                    </a:ext>
                  </a:extLst>
                </p:cNvPr>
                <p:cNvSpPr/>
                <p:nvPr/>
              </p:nvSpPr>
              <p:spPr>
                <a:xfrm>
                  <a:off x="6651298"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50" name="Freeform 495">
                  <a:extLst>
                    <a:ext uri="{FF2B5EF4-FFF2-40B4-BE49-F238E27FC236}">
                      <a16:creationId xmlns:a16="http://schemas.microsoft.com/office/drawing/2014/main" id="{45317FC6-1C2B-46E3-9ADA-F7250A36BCD6}"/>
                    </a:ext>
                  </a:extLst>
                </p:cNvPr>
                <p:cNvSpPr/>
                <p:nvPr/>
              </p:nvSpPr>
              <p:spPr>
                <a:xfrm>
                  <a:off x="6651298"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51" name="Freeform 496">
                  <a:extLst>
                    <a:ext uri="{FF2B5EF4-FFF2-40B4-BE49-F238E27FC236}">
                      <a16:creationId xmlns:a16="http://schemas.microsoft.com/office/drawing/2014/main" id="{ACDC9037-7BA9-4DA7-9175-AC28F7754032}"/>
                    </a:ext>
                  </a:extLst>
                </p:cNvPr>
                <p:cNvSpPr/>
                <p:nvPr/>
              </p:nvSpPr>
              <p:spPr>
                <a:xfrm>
                  <a:off x="6704770"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49" name="Graphic 4">
                <a:extLst>
                  <a:ext uri="{FF2B5EF4-FFF2-40B4-BE49-F238E27FC236}">
                    <a16:creationId xmlns:a16="http://schemas.microsoft.com/office/drawing/2014/main" id="{B9C99071-D712-4AA9-B915-2703E620F16C}"/>
                  </a:ext>
                </a:extLst>
              </p:cNvPr>
              <p:cNvGrpSpPr/>
              <p:nvPr/>
            </p:nvGrpSpPr>
            <p:grpSpPr>
              <a:xfrm>
                <a:off x="6701587" y="3110992"/>
                <a:ext cx="114200" cy="99821"/>
                <a:chOff x="6701587" y="3110992"/>
                <a:chExt cx="114200" cy="99821"/>
              </a:xfrm>
            </p:grpSpPr>
            <p:sp>
              <p:nvSpPr>
                <p:cNvPr id="445" name="Freeform 498">
                  <a:extLst>
                    <a:ext uri="{FF2B5EF4-FFF2-40B4-BE49-F238E27FC236}">
                      <a16:creationId xmlns:a16="http://schemas.microsoft.com/office/drawing/2014/main" id="{2BE54A92-B267-4EDB-BF34-B9F491ABA908}"/>
                    </a:ext>
                  </a:extLst>
                </p:cNvPr>
                <p:cNvSpPr/>
                <p:nvPr/>
              </p:nvSpPr>
              <p:spPr>
                <a:xfrm>
                  <a:off x="6701587"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46" name="Freeform 499">
                  <a:extLst>
                    <a:ext uri="{FF2B5EF4-FFF2-40B4-BE49-F238E27FC236}">
                      <a16:creationId xmlns:a16="http://schemas.microsoft.com/office/drawing/2014/main" id="{B920DC01-A76D-470D-99B4-8C905A38801F}"/>
                    </a:ext>
                  </a:extLst>
                </p:cNvPr>
                <p:cNvSpPr/>
                <p:nvPr/>
              </p:nvSpPr>
              <p:spPr>
                <a:xfrm>
                  <a:off x="6758751"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47" name="Freeform 500">
                  <a:extLst>
                    <a:ext uri="{FF2B5EF4-FFF2-40B4-BE49-F238E27FC236}">
                      <a16:creationId xmlns:a16="http://schemas.microsoft.com/office/drawing/2014/main" id="{D1914A53-C2E3-4399-A64D-38F5483B57C1}"/>
                    </a:ext>
                  </a:extLst>
                </p:cNvPr>
                <p:cNvSpPr/>
                <p:nvPr/>
              </p:nvSpPr>
              <p:spPr>
                <a:xfrm>
                  <a:off x="6701587"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48" name="Freeform 501">
                  <a:extLst>
                    <a:ext uri="{FF2B5EF4-FFF2-40B4-BE49-F238E27FC236}">
                      <a16:creationId xmlns:a16="http://schemas.microsoft.com/office/drawing/2014/main" id="{4CE8FA54-F8FA-4F46-8C74-51B905901D66}"/>
                    </a:ext>
                  </a:extLst>
                </p:cNvPr>
                <p:cNvSpPr/>
                <p:nvPr/>
              </p:nvSpPr>
              <p:spPr>
                <a:xfrm>
                  <a:off x="6758751"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50" name="Graphic 4">
                <a:extLst>
                  <a:ext uri="{FF2B5EF4-FFF2-40B4-BE49-F238E27FC236}">
                    <a16:creationId xmlns:a16="http://schemas.microsoft.com/office/drawing/2014/main" id="{0CC4881C-6BC4-4F09-8951-700D4C82D2BD}"/>
                  </a:ext>
                </a:extLst>
              </p:cNvPr>
              <p:cNvGrpSpPr/>
              <p:nvPr/>
            </p:nvGrpSpPr>
            <p:grpSpPr>
              <a:xfrm>
                <a:off x="6710881" y="3110992"/>
                <a:ext cx="114200" cy="99821"/>
                <a:chOff x="6710881" y="3110992"/>
                <a:chExt cx="114200" cy="99821"/>
              </a:xfrm>
            </p:grpSpPr>
            <p:sp>
              <p:nvSpPr>
                <p:cNvPr id="441" name="Freeform 503">
                  <a:extLst>
                    <a:ext uri="{FF2B5EF4-FFF2-40B4-BE49-F238E27FC236}">
                      <a16:creationId xmlns:a16="http://schemas.microsoft.com/office/drawing/2014/main" id="{663FAAA0-E130-434A-BE63-46A080EAD851}"/>
                    </a:ext>
                  </a:extLst>
                </p:cNvPr>
                <p:cNvSpPr/>
                <p:nvPr/>
              </p:nvSpPr>
              <p:spPr>
                <a:xfrm>
                  <a:off x="6710881"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42" name="Freeform 504">
                  <a:extLst>
                    <a:ext uri="{FF2B5EF4-FFF2-40B4-BE49-F238E27FC236}">
                      <a16:creationId xmlns:a16="http://schemas.microsoft.com/office/drawing/2014/main" id="{126EE4A9-9861-4070-B274-2F652F862F9D}"/>
                    </a:ext>
                  </a:extLst>
                </p:cNvPr>
                <p:cNvSpPr/>
                <p:nvPr/>
              </p:nvSpPr>
              <p:spPr>
                <a:xfrm>
                  <a:off x="6768045"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43" name="Freeform 505">
                  <a:extLst>
                    <a:ext uri="{FF2B5EF4-FFF2-40B4-BE49-F238E27FC236}">
                      <a16:creationId xmlns:a16="http://schemas.microsoft.com/office/drawing/2014/main" id="{28B981B2-DEFA-4C5B-ABC8-13D5D20DBF3F}"/>
                    </a:ext>
                  </a:extLst>
                </p:cNvPr>
                <p:cNvSpPr/>
                <p:nvPr/>
              </p:nvSpPr>
              <p:spPr>
                <a:xfrm>
                  <a:off x="6710881"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44" name="Freeform 506">
                  <a:extLst>
                    <a:ext uri="{FF2B5EF4-FFF2-40B4-BE49-F238E27FC236}">
                      <a16:creationId xmlns:a16="http://schemas.microsoft.com/office/drawing/2014/main" id="{5F7A1F15-8F96-4E7B-AC4A-C81E79764EAE}"/>
                    </a:ext>
                  </a:extLst>
                </p:cNvPr>
                <p:cNvSpPr/>
                <p:nvPr/>
              </p:nvSpPr>
              <p:spPr>
                <a:xfrm>
                  <a:off x="6768045"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51" name="Graphic 4">
                <a:extLst>
                  <a:ext uri="{FF2B5EF4-FFF2-40B4-BE49-F238E27FC236}">
                    <a16:creationId xmlns:a16="http://schemas.microsoft.com/office/drawing/2014/main" id="{AEE7B97A-8659-4CC7-A627-74EBB4EF111A}"/>
                  </a:ext>
                </a:extLst>
              </p:cNvPr>
              <p:cNvGrpSpPr/>
              <p:nvPr/>
            </p:nvGrpSpPr>
            <p:grpSpPr>
              <a:xfrm>
                <a:off x="6753786" y="3110992"/>
                <a:ext cx="114200" cy="99821"/>
                <a:chOff x="6753786" y="3110992"/>
                <a:chExt cx="114200" cy="99821"/>
              </a:xfrm>
            </p:grpSpPr>
            <p:sp>
              <p:nvSpPr>
                <p:cNvPr id="437" name="Freeform 508">
                  <a:extLst>
                    <a:ext uri="{FF2B5EF4-FFF2-40B4-BE49-F238E27FC236}">
                      <a16:creationId xmlns:a16="http://schemas.microsoft.com/office/drawing/2014/main" id="{C2063730-2BE1-4C6B-BC5F-39D8934BA73B}"/>
                    </a:ext>
                  </a:extLst>
                </p:cNvPr>
                <p:cNvSpPr/>
                <p:nvPr/>
              </p:nvSpPr>
              <p:spPr>
                <a:xfrm>
                  <a:off x="6753786"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38" name="Freeform 509">
                  <a:extLst>
                    <a:ext uri="{FF2B5EF4-FFF2-40B4-BE49-F238E27FC236}">
                      <a16:creationId xmlns:a16="http://schemas.microsoft.com/office/drawing/2014/main" id="{DA42B1A4-5D46-4547-ABC4-038E9503799B}"/>
                    </a:ext>
                  </a:extLst>
                </p:cNvPr>
                <p:cNvSpPr/>
                <p:nvPr/>
              </p:nvSpPr>
              <p:spPr>
                <a:xfrm>
                  <a:off x="6810950"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39" name="Freeform 510">
                  <a:extLst>
                    <a:ext uri="{FF2B5EF4-FFF2-40B4-BE49-F238E27FC236}">
                      <a16:creationId xmlns:a16="http://schemas.microsoft.com/office/drawing/2014/main" id="{3E1084DF-DB2F-460D-A1B7-AE0EB9A80738}"/>
                    </a:ext>
                  </a:extLst>
                </p:cNvPr>
                <p:cNvSpPr/>
                <p:nvPr/>
              </p:nvSpPr>
              <p:spPr>
                <a:xfrm>
                  <a:off x="6753786"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40" name="Freeform 511">
                  <a:extLst>
                    <a:ext uri="{FF2B5EF4-FFF2-40B4-BE49-F238E27FC236}">
                      <a16:creationId xmlns:a16="http://schemas.microsoft.com/office/drawing/2014/main" id="{FD81B62D-B1C2-4614-A1C2-2B0198940C2F}"/>
                    </a:ext>
                  </a:extLst>
                </p:cNvPr>
                <p:cNvSpPr/>
                <p:nvPr/>
              </p:nvSpPr>
              <p:spPr>
                <a:xfrm>
                  <a:off x="6810950"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52" name="Graphic 4">
                <a:extLst>
                  <a:ext uri="{FF2B5EF4-FFF2-40B4-BE49-F238E27FC236}">
                    <a16:creationId xmlns:a16="http://schemas.microsoft.com/office/drawing/2014/main" id="{42309FC3-9C87-4CF9-BFF2-A9CFC026DD74}"/>
                  </a:ext>
                </a:extLst>
              </p:cNvPr>
              <p:cNvGrpSpPr/>
              <p:nvPr/>
            </p:nvGrpSpPr>
            <p:grpSpPr>
              <a:xfrm>
                <a:off x="6851563" y="3110992"/>
                <a:ext cx="114073" cy="99821"/>
                <a:chOff x="6851563" y="3110992"/>
                <a:chExt cx="114073" cy="99821"/>
              </a:xfrm>
            </p:grpSpPr>
            <p:sp>
              <p:nvSpPr>
                <p:cNvPr id="433" name="Freeform 513">
                  <a:extLst>
                    <a:ext uri="{FF2B5EF4-FFF2-40B4-BE49-F238E27FC236}">
                      <a16:creationId xmlns:a16="http://schemas.microsoft.com/office/drawing/2014/main" id="{B9896418-F81A-4B53-A526-80803EDE3BFD}"/>
                    </a:ext>
                  </a:extLst>
                </p:cNvPr>
                <p:cNvSpPr/>
                <p:nvPr/>
              </p:nvSpPr>
              <p:spPr>
                <a:xfrm>
                  <a:off x="6851563" y="3160903"/>
                  <a:ext cx="114073" cy="12700"/>
                </a:xfrm>
                <a:custGeom>
                  <a:avLst/>
                  <a:gdLst>
                    <a:gd name="connsiteX0" fmla="*/ 0 w 114073"/>
                    <a:gd name="connsiteY0" fmla="*/ 0 h 12700"/>
                    <a:gd name="connsiteX1" fmla="*/ 114074 w 114073"/>
                    <a:gd name="connsiteY1" fmla="*/ 0 h 12700"/>
                  </a:gdLst>
                  <a:ahLst/>
                  <a:cxnLst>
                    <a:cxn ang="0">
                      <a:pos x="connsiteX0" y="connsiteY0"/>
                    </a:cxn>
                    <a:cxn ang="0">
                      <a:pos x="connsiteX1" y="connsiteY1"/>
                    </a:cxn>
                  </a:cxnLst>
                  <a:rect l="l" t="t" r="r" b="b"/>
                  <a:pathLst>
                    <a:path w="114073" h="12700">
                      <a:moveTo>
                        <a:pt x="0" y="0"/>
                      </a:moveTo>
                      <a:lnTo>
                        <a:pt x="114074"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34" name="Freeform 514">
                  <a:extLst>
                    <a:ext uri="{FF2B5EF4-FFF2-40B4-BE49-F238E27FC236}">
                      <a16:creationId xmlns:a16="http://schemas.microsoft.com/office/drawing/2014/main" id="{BEE9537D-2354-4BD9-882F-E2775B58017E}"/>
                    </a:ext>
                  </a:extLst>
                </p:cNvPr>
                <p:cNvSpPr/>
                <p:nvPr/>
              </p:nvSpPr>
              <p:spPr>
                <a:xfrm>
                  <a:off x="6908600"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35" name="Freeform 515">
                  <a:extLst>
                    <a:ext uri="{FF2B5EF4-FFF2-40B4-BE49-F238E27FC236}">
                      <a16:creationId xmlns:a16="http://schemas.microsoft.com/office/drawing/2014/main" id="{CD06084F-04B5-4BA2-A31F-95075044D2BF}"/>
                    </a:ext>
                  </a:extLst>
                </p:cNvPr>
                <p:cNvSpPr/>
                <p:nvPr/>
              </p:nvSpPr>
              <p:spPr>
                <a:xfrm>
                  <a:off x="6851563" y="3160903"/>
                  <a:ext cx="114073" cy="12700"/>
                </a:xfrm>
                <a:custGeom>
                  <a:avLst/>
                  <a:gdLst>
                    <a:gd name="connsiteX0" fmla="*/ 0 w 114073"/>
                    <a:gd name="connsiteY0" fmla="*/ 0 h 12700"/>
                    <a:gd name="connsiteX1" fmla="*/ 114074 w 114073"/>
                    <a:gd name="connsiteY1" fmla="*/ 0 h 12700"/>
                  </a:gdLst>
                  <a:ahLst/>
                  <a:cxnLst>
                    <a:cxn ang="0">
                      <a:pos x="connsiteX0" y="connsiteY0"/>
                    </a:cxn>
                    <a:cxn ang="0">
                      <a:pos x="connsiteX1" y="connsiteY1"/>
                    </a:cxn>
                  </a:cxnLst>
                  <a:rect l="l" t="t" r="r" b="b"/>
                  <a:pathLst>
                    <a:path w="114073" h="12700">
                      <a:moveTo>
                        <a:pt x="0" y="0"/>
                      </a:moveTo>
                      <a:lnTo>
                        <a:pt x="114074"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36" name="Freeform 516">
                  <a:extLst>
                    <a:ext uri="{FF2B5EF4-FFF2-40B4-BE49-F238E27FC236}">
                      <a16:creationId xmlns:a16="http://schemas.microsoft.com/office/drawing/2014/main" id="{519AD770-F612-4CA6-9308-D0281F2DDB74}"/>
                    </a:ext>
                  </a:extLst>
                </p:cNvPr>
                <p:cNvSpPr/>
                <p:nvPr/>
              </p:nvSpPr>
              <p:spPr>
                <a:xfrm>
                  <a:off x="6908600"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53" name="Graphic 4">
                <a:extLst>
                  <a:ext uri="{FF2B5EF4-FFF2-40B4-BE49-F238E27FC236}">
                    <a16:creationId xmlns:a16="http://schemas.microsoft.com/office/drawing/2014/main" id="{99CE59DD-483C-466F-A81B-71BEB0E1E45E}"/>
                  </a:ext>
                </a:extLst>
              </p:cNvPr>
              <p:cNvGrpSpPr/>
              <p:nvPr/>
            </p:nvGrpSpPr>
            <p:grpSpPr>
              <a:xfrm>
                <a:off x="6908600" y="3110992"/>
                <a:ext cx="114200" cy="99821"/>
                <a:chOff x="6908600" y="3110992"/>
                <a:chExt cx="114200" cy="99821"/>
              </a:xfrm>
            </p:grpSpPr>
            <p:sp>
              <p:nvSpPr>
                <p:cNvPr id="429" name="Freeform 518">
                  <a:extLst>
                    <a:ext uri="{FF2B5EF4-FFF2-40B4-BE49-F238E27FC236}">
                      <a16:creationId xmlns:a16="http://schemas.microsoft.com/office/drawing/2014/main" id="{61A7F700-6F7C-4700-ACB9-89D49FE894FB}"/>
                    </a:ext>
                  </a:extLst>
                </p:cNvPr>
                <p:cNvSpPr/>
                <p:nvPr/>
              </p:nvSpPr>
              <p:spPr>
                <a:xfrm>
                  <a:off x="6908600"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30" name="Freeform 519">
                  <a:extLst>
                    <a:ext uri="{FF2B5EF4-FFF2-40B4-BE49-F238E27FC236}">
                      <a16:creationId xmlns:a16="http://schemas.microsoft.com/office/drawing/2014/main" id="{212E3776-AA06-4DD8-87AA-D7C1B8B5B103}"/>
                    </a:ext>
                  </a:extLst>
                </p:cNvPr>
                <p:cNvSpPr/>
                <p:nvPr/>
              </p:nvSpPr>
              <p:spPr>
                <a:xfrm>
                  <a:off x="6965637"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31" name="Freeform 520">
                  <a:extLst>
                    <a:ext uri="{FF2B5EF4-FFF2-40B4-BE49-F238E27FC236}">
                      <a16:creationId xmlns:a16="http://schemas.microsoft.com/office/drawing/2014/main" id="{0ECDAFD8-59B1-4CBF-8673-CB2BBE203CDD}"/>
                    </a:ext>
                  </a:extLst>
                </p:cNvPr>
                <p:cNvSpPr/>
                <p:nvPr/>
              </p:nvSpPr>
              <p:spPr>
                <a:xfrm>
                  <a:off x="6908600"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32" name="Freeform 521">
                  <a:extLst>
                    <a:ext uri="{FF2B5EF4-FFF2-40B4-BE49-F238E27FC236}">
                      <a16:creationId xmlns:a16="http://schemas.microsoft.com/office/drawing/2014/main" id="{E5CBA34B-4FCD-4468-91CA-CDE5D0DB53DB}"/>
                    </a:ext>
                  </a:extLst>
                </p:cNvPr>
                <p:cNvSpPr/>
                <p:nvPr/>
              </p:nvSpPr>
              <p:spPr>
                <a:xfrm>
                  <a:off x="6965637"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54" name="Graphic 4">
                <a:extLst>
                  <a:ext uri="{FF2B5EF4-FFF2-40B4-BE49-F238E27FC236}">
                    <a16:creationId xmlns:a16="http://schemas.microsoft.com/office/drawing/2014/main" id="{EACAE26F-3FEA-475C-8E6A-9916230809FA}"/>
                  </a:ext>
                </a:extLst>
              </p:cNvPr>
              <p:cNvGrpSpPr/>
              <p:nvPr/>
            </p:nvGrpSpPr>
            <p:grpSpPr>
              <a:xfrm>
                <a:off x="6927442" y="3110992"/>
                <a:ext cx="114200" cy="99821"/>
                <a:chOff x="6927442" y="3110992"/>
                <a:chExt cx="114200" cy="99821"/>
              </a:xfrm>
            </p:grpSpPr>
            <p:sp>
              <p:nvSpPr>
                <p:cNvPr id="425" name="Freeform 523">
                  <a:extLst>
                    <a:ext uri="{FF2B5EF4-FFF2-40B4-BE49-F238E27FC236}">
                      <a16:creationId xmlns:a16="http://schemas.microsoft.com/office/drawing/2014/main" id="{DBCDEF34-AD2E-4D61-96AF-6CDF2C0B74B8}"/>
                    </a:ext>
                  </a:extLst>
                </p:cNvPr>
                <p:cNvSpPr/>
                <p:nvPr/>
              </p:nvSpPr>
              <p:spPr>
                <a:xfrm>
                  <a:off x="6927442"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26" name="Freeform 524">
                  <a:extLst>
                    <a:ext uri="{FF2B5EF4-FFF2-40B4-BE49-F238E27FC236}">
                      <a16:creationId xmlns:a16="http://schemas.microsoft.com/office/drawing/2014/main" id="{2E38FCF1-BCC0-4650-B99C-E0AD19B71456}"/>
                    </a:ext>
                  </a:extLst>
                </p:cNvPr>
                <p:cNvSpPr/>
                <p:nvPr/>
              </p:nvSpPr>
              <p:spPr>
                <a:xfrm>
                  <a:off x="6984479"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27" name="Freeform 525">
                  <a:extLst>
                    <a:ext uri="{FF2B5EF4-FFF2-40B4-BE49-F238E27FC236}">
                      <a16:creationId xmlns:a16="http://schemas.microsoft.com/office/drawing/2014/main" id="{BB654736-5502-43D7-AD2F-7366377B5126}"/>
                    </a:ext>
                  </a:extLst>
                </p:cNvPr>
                <p:cNvSpPr/>
                <p:nvPr/>
              </p:nvSpPr>
              <p:spPr>
                <a:xfrm>
                  <a:off x="6927442"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28" name="Freeform 526">
                  <a:extLst>
                    <a:ext uri="{FF2B5EF4-FFF2-40B4-BE49-F238E27FC236}">
                      <a16:creationId xmlns:a16="http://schemas.microsoft.com/office/drawing/2014/main" id="{7F805056-4A3D-416A-8C0D-6A4570190D1D}"/>
                    </a:ext>
                  </a:extLst>
                </p:cNvPr>
                <p:cNvSpPr/>
                <p:nvPr/>
              </p:nvSpPr>
              <p:spPr>
                <a:xfrm>
                  <a:off x="6984479"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55" name="Graphic 4">
                <a:extLst>
                  <a:ext uri="{FF2B5EF4-FFF2-40B4-BE49-F238E27FC236}">
                    <a16:creationId xmlns:a16="http://schemas.microsoft.com/office/drawing/2014/main" id="{EAA83A1F-5238-4265-BBD6-5B3A9EC4B368}"/>
                  </a:ext>
                </a:extLst>
              </p:cNvPr>
              <p:cNvGrpSpPr/>
              <p:nvPr/>
            </p:nvGrpSpPr>
            <p:grpSpPr>
              <a:xfrm>
                <a:off x="7017072" y="3110992"/>
                <a:ext cx="114200" cy="99821"/>
                <a:chOff x="7017072" y="3110992"/>
                <a:chExt cx="114200" cy="99821"/>
              </a:xfrm>
            </p:grpSpPr>
            <p:sp>
              <p:nvSpPr>
                <p:cNvPr id="421" name="Freeform 528">
                  <a:extLst>
                    <a:ext uri="{FF2B5EF4-FFF2-40B4-BE49-F238E27FC236}">
                      <a16:creationId xmlns:a16="http://schemas.microsoft.com/office/drawing/2014/main" id="{2618D687-5209-4330-B88A-3B27DCD06714}"/>
                    </a:ext>
                  </a:extLst>
                </p:cNvPr>
                <p:cNvSpPr/>
                <p:nvPr/>
              </p:nvSpPr>
              <p:spPr>
                <a:xfrm>
                  <a:off x="7017072"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22" name="Freeform 529">
                  <a:extLst>
                    <a:ext uri="{FF2B5EF4-FFF2-40B4-BE49-F238E27FC236}">
                      <a16:creationId xmlns:a16="http://schemas.microsoft.com/office/drawing/2014/main" id="{6D19228F-5B89-412C-9000-053A778FFE7B}"/>
                    </a:ext>
                  </a:extLst>
                </p:cNvPr>
                <p:cNvSpPr/>
                <p:nvPr/>
              </p:nvSpPr>
              <p:spPr>
                <a:xfrm>
                  <a:off x="7074236"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23" name="Freeform 530">
                  <a:extLst>
                    <a:ext uri="{FF2B5EF4-FFF2-40B4-BE49-F238E27FC236}">
                      <a16:creationId xmlns:a16="http://schemas.microsoft.com/office/drawing/2014/main" id="{C21F1C76-9A98-4352-99A2-EC24E03BB82E}"/>
                    </a:ext>
                  </a:extLst>
                </p:cNvPr>
                <p:cNvSpPr/>
                <p:nvPr/>
              </p:nvSpPr>
              <p:spPr>
                <a:xfrm>
                  <a:off x="7017072"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24" name="Freeform 531">
                  <a:extLst>
                    <a:ext uri="{FF2B5EF4-FFF2-40B4-BE49-F238E27FC236}">
                      <a16:creationId xmlns:a16="http://schemas.microsoft.com/office/drawing/2014/main" id="{4DBA1E45-15B9-4E84-B556-2D1A1ECD430D}"/>
                    </a:ext>
                  </a:extLst>
                </p:cNvPr>
                <p:cNvSpPr/>
                <p:nvPr/>
              </p:nvSpPr>
              <p:spPr>
                <a:xfrm>
                  <a:off x="7074236"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56" name="Graphic 4">
                <a:extLst>
                  <a:ext uri="{FF2B5EF4-FFF2-40B4-BE49-F238E27FC236}">
                    <a16:creationId xmlns:a16="http://schemas.microsoft.com/office/drawing/2014/main" id="{6A663D96-0BA2-40B1-A816-DCA192905ED4}"/>
                  </a:ext>
                </a:extLst>
              </p:cNvPr>
              <p:cNvGrpSpPr/>
              <p:nvPr/>
            </p:nvGrpSpPr>
            <p:grpSpPr>
              <a:xfrm>
                <a:off x="7047245" y="3110992"/>
                <a:ext cx="114200" cy="99821"/>
                <a:chOff x="7047245" y="3110992"/>
                <a:chExt cx="114200" cy="99821"/>
              </a:xfrm>
            </p:grpSpPr>
            <p:sp>
              <p:nvSpPr>
                <p:cNvPr id="417" name="Freeform 533">
                  <a:extLst>
                    <a:ext uri="{FF2B5EF4-FFF2-40B4-BE49-F238E27FC236}">
                      <a16:creationId xmlns:a16="http://schemas.microsoft.com/office/drawing/2014/main" id="{B03EB23A-2321-49A6-987D-64380C002C53}"/>
                    </a:ext>
                  </a:extLst>
                </p:cNvPr>
                <p:cNvSpPr/>
                <p:nvPr/>
              </p:nvSpPr>
              <p:spPr>
                <a:xfrm>
                  <a:off x="7047245"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18" name="Freeform 534">
                  <a:extLst>
                    <a:ext uri="{FF2B5EF4-FFF2-40B4-BE49-F238E27FC236}">
                      <a16:creationId xmlns:a16="http://schemas.microsoft.com/office/drawing/2014/main" id="{3B7D7EDA-BDD6-45A6-88E9-6AF4CA2CC798}"/>
                    </a:ext>
                  </a:extLst>
                </p:cNvPr>
                <p:cNvSpPr/>
                <p:nvPr/>
              </p:nvSpPr>
              <p:spPr>
                <a:xfrm>
                  <a:off x="7104282"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19" name="Freeform 535">
                  <a:extLst>
                    <a:ext uri="{FF2B5EF4-FFF2-40B4-BE49-F238E27FC236}">
                      <a16:creationId xmlns:a16="http://schemas.microsoft.com/office/drawing/2014/main" id="{B10BAD8E-7857-40CC-BFD4-B1E5F094C962}"/>
                    </a:ext>
                  </a:extLst>
                </p:cNvPr>
                <p:cNvSpPr/>
                <p:nvPr/>
              </p:nvSpPr>
              <p:spPr>
                <a:xfrm>
                  <a:off x="7047245"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20" name="Freeform 536">
                  <a:extLst>
                    <a:ext uri="{FF2B5EF4-FFF2-40B4-BE49-F238E27FC236}">
                      <a16:creationId xmlns:a16="http://schemas.microsoft.com/office/drawing/2014/main" id="{CDF45C31-09D1-4149-AC69-9EF3094C77B7}"/>
                    </a:ext>
                  </a:extLst>
                </p:cNvPr>
                <p:cNvSpPr/>
                <p:nvPr/>
              </p:nvSpPr>
              <p:spPr>
                <a:xfrm>
                  <a:off x="7104282"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57" name="Graphic 4">
                <a:extLst>
                  <a:ext uri="{FF2B5EF4-FFF2-40B4-BE49-F238E27FC236}">
                    <a16:creationId xmlns:a16="http://schemas.microsoft.com/office/drawing/2014/main" id="{0E943544-2C02-43FD-9F1E-F87CB3698095}"/>
                  </a:ext>
                </a:extLst>
              </p:cNvPr>
              <p:cNvGrpSpPr/>
              <p:nvPr/>
            </p:nvGrpSpPr>
            <p:grpSpPr>
              <a:xfrm>
                <a:off x="7069271" y="3110992"/>
                <a:ext cx="114200" cy="99821"/>
                <a:chOff x="7069271" y="3110992"/>
                <a:chExt cx="114200" cy="99821"/>
              </a:xfrm>
            </p:grpSpPr>
            <p:sp>
              <p:nvSpPr>
                <p:cNvPr id="413" name="Freeform 538">
                  <a:extLst>
                    <a:ext uri="{FF2B5EF4-FFF2-40B4-BE49-F238E27FC236}">
                      <a16:creationId xmlns:a16="http://schemas.microsoft.com/office/drawing/2014/main" id="{106649D4-5456-45D3-9FCE-001BB1B62A0E}"/>
                    </a:ext>
                  </a:extLst>
                </p:cNvPr>
                <p:cNvSpPr/>
                <p:nvPr/>
              </p:nvSpPr>
              <p:spPr>
                <a:xfrm>
                  <a:off x="7069271"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14" name="Freeform 539">
                  <a:extLst>
                    <a:ext uri="{FF2B5EF4-FFF2-40B4-BE49-F238E27FC236}">
                      <a16:creationId xmlns:a16="http://schemas.microsoft.com/office/drawing/2014/main" id="{4A3F9939-4B87-4E14-BE82-B91709CDD0C5}"/>
                    </a:ext>
                  </a:extLst>
                </p:cNvPr>
                <p:cNvSpPr/>
                <p:nvPr/>
              </p:nvSpPr>
              <p:spPr>
                <a:xfrm>
                  <a:off x="7126435"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15" name="Freeform 540">
                  <a:extLst>
                    <a:ext uri="{FF2B5EF4-FFF2-40B4-BE49-F238E27FC236}">
                      <a16:creationId xmlns:a16="http://schemas.microsoft.com/office/drawing/2014/main" id="{D8109B8C-5267-46E2-B852-9BE6870AAA7D}"/>
                    </a:ext>
                  </a:extLst>
                </p:cNvPr>
                <p:cNvSpPr/>
                <p:nvPr/>
              </p:nvSpPr>
              <p:spPr>
                <a:xfrm>
                  <a:off x="7069271"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16" name="Freeform 541">
                  <a:extLst>
                    <a:ext uri="{FF2B5EF4-FFF2-40B4-BE49-F238E27FC236}">
                      <a16:creationId xmlns:a16="http://schemas.microsoft.com/office/drawing/2014/main" id="{0805A4B3-7611-4350-96DB-9FDFBC6A57EF}"/>
                    </a:ext>
                  </a:extLst>
                </p:cNvPr>
                <p:cNvSpPr/>
                <p:nvPr/>
              </p:nvSpPr>
              <p:spPr>
                <a:xfrm>
                  <a:off x="7126435"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58" name="Graphic 4">
                <a:extLst>
                  <a:ext uri="{FF2B5EF4-FFF2-40B4-BE49-F238E27FC236}">
                    <a16:creationId xmlns:a16="http://schemas.microsoft.com/office/drawing/2014/main" id="{03C4460A-6DA4-4D67-9FBB-358FCFBF9104}"/>
                  </a:ext>
                </a:extLst>
              </p:cNvPr>
              <p:cNvGrpSpPr/>
              <p:nvPr/>
            </p:nvGrpSpPr>
            <p:grpSpPr>
              <a:xfrm>
                <a:off x="7133692" y="3110992"/>
                <a:ext cx="114200" cy="99821"/>
                <a:chOff x="7133692" y="3110992"/>
                <a:chExt cx="114200" cy="99821"/>
              </a:xfrm>
            </p:grpSpPr>
            <p:sp>
              <p:nvSpPr>
                <p:cNvPr id="409" name="Freeform 543">
                  <a:extLst>
                    <a:ext uri="{FF2B5EF4-FFF2-40B4-BE49-F238E27FC236}">
                      <a16:creationId xmlns:a16="http://schemas.microsoft.com/office/drawing/2014/main" id="{CF0BBAC8-617E-4932-B228-76653B1C2C77}"/>
                    </a:ext>
                  </a:extLst>
                </p:cNvPr>
                <p:cNvSpPr/>
                <p:nvPr/>
              </p:nvSpPr>
              <p:spPr>
                <a:xfrm>
                  <a:off x="7133692"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10" name="Freeform 544">
                  <a:extLst>
                    <a:ext uri="{FF2B5EF4-FFF2-40B4-BE49-F238E27FC236}">
                      <a16:creationId xmlns:a16="http://schemas.microsoft.com/office/drawing/2014/main" id="{B24E23E1-356E-43EF-9ADB-379887B07AEB}"/>
                    </a:ext>
                  </a:extLst>
                </p:cNvPr>
                <p:cNvSpPr/>
                <p:nvPr/>
              </p:nvSpPr>
              <p:spPr>
                <a:xfrm>
                  <a:off x="7190729"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11" name="Freeform 545">
                  <a:extLst>
                    <a:ext uri="{FF2B5EF4-FFF2-40B4-BE49-F238E27FC236}">
                      <a16:creationId xmlns:a16="http://schemas.microsoft.com/office/drawing/2014/main" id="{0F2AC3D6-BDFE-40FE-A276-AE1F79CA8013}"/>
                    </a:ext>
                  </a:extLst>
                </p:cNvPr>
                <p:cNvSpPr/>
                <p:nvPr/>
              </p:nvSpPr>
              <p:spPr>
                <a:xfrm>
                  <a:off x="7133692"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12" name="Freeform 546">
                  <a:extLst>
                    <a:ext uri="{FF2B5EF4-FFF2-40B4-BE49-F238E27FC236}">
                      <a16:creationId xmlns:a16="http://schemas.microsoft.com/office/drawing/2014/main" id="{43F4BC56-1E4A-4038-9F93-4CB98912B01D}"/>
                    </a:ext>
                  </a:extLst>
                </p:cNvPr>
                <p:cNvSpPr/>
                <p:nvPr/>
              </p:nvSpPr>
              <p:spPr>
                <a:xfrm>
                  <a:off x="7190729"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59" name="Graphic 4">
                <a:extLst>
                  <a:ext uri="{FF2B5EF4-FFF2-40B4-BE49-F238E27FC236}">
                    <a16:creationId xmlns:a16="http://schemas.microsoft.com/office/drawing/2014/main" id="{21601ED0-76F6-44BB-94A2-4C7428A73D4C}"/>
                  </a:ext>
                </a:extLst>
              </p:cNvPr>
              <p:cNvGrpSpPr/>
              <p:nvPr/>
            </p:nvGrpSpPr>
            <p:grpSpPr>
              <a:xfrm>
                <a:off x="7192256" y="3110992"/>
                <a:ext cx="114200" cy="99821"/>
                <a:chOff x="7192256" y="3110992"/>
                <a:chExt cx="114200" cy="99821"/>
              </a:xfrm>
            </p:grpSpPr>
            <p:sp>
              <p:nvSpPr>
                <p:cNvPr id="405" name="Freeform 548">
                  <a:extLst>
                    <a:ext uri="{FF2B5EF4-FFF2-40B4-BE49-F238E27FC236}">
                      <a16:creationId xmlns:a16="http://schemas.microsoft.com/office/drawing/2014/main" id="{C70B22C9-B78A-48A5-BE67-30C8E4C447B7}"/>
                    </a:ext>
                  </a:extLst>
                </p:cNvPr>
                <p:cNvSpPr/>
                <p:nvPr/>
              </p:nvSpPr>
              <p:spPr>
                <a:xfrm>
                  <a:off x="7192256"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06" name="Freeform 549">
                  <a:extLst>
                    <a:ext uri="{FF2B5EF4-FFF2-40B4-BE49-F238E27FC236}">
                      <a16:creationId xmlns:a16="http://schemas.microsoft.com/office/drawing/2014/main" id="{18A9C62B-C368-4929-85E4-3F4840A7FE21}"/>
                    </a:ext>
                  </a:extLst>
                </p:cNvPr>
                <p:cNvSpPr/>
                <p:nvPr/>
              </p:nvSpPr>
              <p:spPr>
                <a:xfrm>
                  <a:off x="7249421"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07" name="Freeform 550">
                  <a:extLst>
                    <a:ext uri="{FF2B5EF4-FFF2-40B4-BE49-F238E27FC236}">
                      <a16:creationId xmlns:a16="http://schemas.microsoft.com/office/drawing/2014/main" id="{E2D6E25A-FA58-49CD-8642-41012BC5FA32}"/>
                    </a:ext>
                  </a:extLst>
                </p:cNvPr>
                <p:cNvSpPr/>
                <p:nvPr/>
              </p:nvSpPr>
              <p:spPr>
                <a:xfrm>
                  <a:off x="7192256"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08" name="Freeform 551">
                  <a:extLst>
                    <a:ext uri="{FF2B5EF4-FFF2-40B4-BE49-F238E27FC236}">
                      <a16:creationId xmlns:a16="http://schemas.microsoft.com/office/drawing/2014/main" id="{68E2F110-2003-4FA0-99D9-39BC7390FDC5}"/>
                    </a:ext>
                  </a:extLst>
                </p:cNvPr>
                <p:cNvSpPr/>
                <p:nvPr/>
              </p:nvSpPr>
              <p:spPr>
                <a:xfrm>
                  <a:off x="7249421"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60" name="Graphic 4">
                <a:extLst>
                  <a:ext uri="{FF2B5EF4-FFF2-40B4-BE49-F238E27FC236}">
                    <a16:creationId xmlns:a16="http://schemas.microsoft.com/office/drawing/2014/main" id="{EC14683B-ED31-4C05-8B95-A2A72C64C74F}"/>
                  </a:ext>
                </a:extLst>
              </p:cNvPr>
              <p:cNvGrpSpPr/>
              <p:nvPr/>
            </p:nvGrpSpPr>
            <p:grpSpPr>
              <a:xfrm>
                <a:off x="7424860" y="3110992"/>
                <a:ext cx="114200" cy="99821"/>
                <a:chOff x="7424860" y="3110992"/>
                <a:chExt cx="114200" cy="99821"/>
              </a:xfrm>
            </p:grpSpPr>
            <p:sp>
              <p:nvSpPr>
                <p:cNvPr id="401" name="Freeform 553">
                  <a:extLst>
                    <a:ext uri="{FF2B5EF4-FFF2-40B4-BE49-F238E27FC236}">
                      <a16:creationId xmlns:a16="http://schemas.microsoft.com/office/drawing/2014/main" id="{5725A9CB-05C0-4880-8549-73D364F8BDD7}"/>
                    </a:ext>
                  </a:extLst>
                </p:cNvPr>
                <p:cNvSpPr/>
                <p:nvPr/>
              </p:nvSpPr>
              <p:spPr>
                <a:xfrm>
                  <a:off x="7424860"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02" name="Freeform 554">
                  <a:extLst>
                    <a:ext uri="{FF2B5EF4-FFF2-40B4-BE49-F238E27FC236}">
                      <a16:creationId xmlns:a16="http://schemas.microsoft.com/office/drawing/2014/main" id="{EF36BE7C-741C-4530-B3AB-0014E1BCB5D5}"/>
                    </a:ext>
                  </a:extLst>
                </p:cNvPr>
                <p:cNvSpPr/>
                <p:nvPr/>
              </p:nvSpPr>
              <p:spPr>
                <a:xfrm>
                  <a:off x="7481897"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03" name="Freeform 555">
                  <a:extLst>
                    <a:ext uri="{FF2B5EF4-FFF2-40B4-BE49-F238E27FC236}">
                      <a16:creationId xmlns:a16="http://schemas.microsoft.com/office/drawing/2014/main" id="{725A60F0-FE13-4979-8173-7E07F58807C5}"/>
                    </a:ext>
                  </a:extLst>
                </p:cNvPr>
                <p:cNvSpPr/>
                <p:nvPr/>
              </p:nvSpPr>
              <p:spPr>
                <a:xfrm>
                  <a:off x="7424860" y="3160903"/>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04" name="Freeform 556">
                  <a:extLst>
                    <a:ext uri="{FF2B5EF4-FFF2-40B4-BE49-F238E27FC236}">
                      <a16:creationId xmlns:a16="http://schemas.microsoft.com/office/drawing/2014/main" id="{DC266DD2-6DFB-47C5-8954-91E02F3DC434}"/>
                    </a:ext>
                  </a:extLst>
                </p:cNvPr>
                <p:cNvSpPr/>
                <p:nvPr/>
              </p:nvSpPr>
              <p:spPr>
                <a:xfrm>
                  <a:off x="7481897" y="3110992"/>
                  <a:ext cx="12731" cy="99821"/>
                </a:xfrm>
                <a:custGeom>
                  <a:avLst/>
                  <a:gdLst>
                    <a:gd name="connsiteX0" fmla="*/ 0 w 12731"/>
                    <a:gd name="connsiteY0" fmla="*/ 0 h 99821"/>
                    <a:gd name="connsiteX1" fmla="*/ 0 w 12731"/>
                    <a:gd name="connsiteY1" fmla="*/ 99822 h 99821"/>
                  </a:gdLst>
                  <a:ahLst/>
                  <a:cxnLst>
                    <a:cxn ang="0">
                      <a:pos x="connsiteX0" y="connsiteY0"/>
                    </a:cxn>
                    <a:cxn ang="0">
                      <a:pos x="connsiteX1" y="connsiteY1"/>
                    </a:cxn>
                  </a:cxnLst>
                  <a:rect l="l" t="t" r="r" b="b"/>
                  <a:pathLst>
                    <a:path w="12731" h="99821">
                      <a:moveTo>
                        <a:pt x="0" y="0"/>
                      </a:moveTo>
                      <a:lnTo>
                        <a:pt x="0" y="99822"/>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61" name="Graphic 4">
                <a:extLst>
                  <a:ext uri="{FF2B5EF4-FFF2-40B4-BE49-F238E27FC236}">
                    <a16:creationId xmlns:a16="http://schemas.microsoft.com/office/drawing/2014/main" id="{2EC978F6-6C17-4EE3-A38E-3C4D365B65AE}"/>
                  </a:ext>
                </a:extLst>
              </p:cNvPr>
              <p:cNvGrpSpPr/>
              <p:nvPr/>
            </p:nvGrpSpPr>
            <p:grpSpPr>
              <a:xfrm>
                <a:off x="5679252" y="3085211"/>
                <a:ext cx="114200" cy="99694"/>
                <a:chOff x="5679252" y="3085211"/>
                <a:chExt cx="114200" cy="99694"/>
              </a:xfrm>
            </p:grpSpPr>
            <p:sp>
              <p:nvSpPr>
                <p:cNvPr id="397" name="Freeform 558">
                  <a:extLst>
                    <a:ext uri="{FF2B5EF4-FFF2-40B4-BE49-F238E27FC236}">
                      <a16:creationId xmlns:a16="http://schemas.microsoft.com/office/drawing/2014/main" id="{52E533EA-4DF9-4B4A-9F38-D491524F455B}"/>
                    </a:ext>
                  </a:extLst>
                </p:cNvPr>
                <p:cNvSpPr/>
                <p:nvPr/>
              </p:nvSpPr>
              <p:spPr>
                <a:xfrm>
                  <a:off x="5679252" y="3135122"/>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398" name="Freeform 559">
                  <a:extLst>
                    <a:ext uri="{FF2B5EF4-FFF2-40B4-BE49-F238E27FC236}">
                      <a16:creationId xmlns:a16="http://schemas.microsoft.com/office/drawing/2014/main" id="{5E2935EF-58BB-4470-82B6-6437E5AB9F7B}"/>
                    </a:ext>
                  </a:extLst>
                </p:cNvPr>
                <p:cNvSpPr/>
                <p:nvPr/>
              </p:nvSpPr>
              <p:spPr>
                <a:xfrm>
                  <a:off x="5736417" y="3085211"/>
                  <a:ext cx="12731" cy="99694"/>
                </a:xfrm>
                <a:custGeom>
                  <a:avLst/>
                  <a:gdLst>
                    <a:gd name="connsiteX0" fmla="*/ 0 w 12731"/>
                    <a:gd name="connsiteY0" fmla="*/ 0 h 99694"/>
                    <a:gd name="connsiteX1" fmla="*/ 0 w 12731"/>
                    <a:gd name="connsiteY1" fmla="*/ 99695 h 99694"/>
                  </a:gdLst>
                  <a:ahLst/>
                  <a:cxnLst>
                    <a:cxn ang="0">
                      <a:pos x="connsiteX0" y="connsiteY0"/>
                    </a:cxn>
                    <a:cxn ang="0">
                      <a:pos x="connsiteX1" y="connsiteY1"/>
                    </a:cxn>
                  </a:cxnLst>
                  <a:rect l="l" t="t" r="r" b="b"/>
                  <a:pathLst>
                    <a:path w="12731" h="99694">
                      <a:moveTo>
                        <a:pt x="0" y="0"/>
                      </a:moveTo>
                      <a:lnTo>
                        <a:pt x="0" y="99695"/>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399" name="Freeform 560">
                  <a:extLst>
                    <a:ext uri="{FF2B5EF4-FFF2-40B4-BE49-F238E27FC236}">
                      <a16:creationId xmlns:a16="http://schemas.microsoft.com/office/drawing/2014/main" id="{65C84B64-FCA1-4C6F-9E29-169F0E15818D}"/>
                    </a:ext>
                  </a:extLst>
                </p:cNvPr>
                <p:cNvSpPr/>
                <p:nvPr/>
              </p:nvSpPr>
              <p:spPr>
                <a:xfrm>
                  <a:off x="5679252" y="3135122"/>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400" name="Freeform 561">
                  <a:extLst>
                    <a:ext uri="{FF2B5EF4-FFF2-40B4-BE49-F238E27FC236}">
                      <a16:creationId xmlns:a16="http://schemas.microsoft.com/office/drawing/2014/main" id="{64518EDD-E591-4165-A7B7-E64089081798}"/>
                    </a:ext>
                  </a:extLst>
                </p:cNvPr>
                <p:cNvSpPr/>
                <p:nvPr/>
              </p:nvSpPr>
              <p:spPr>
                <a:xfrm>
                  <a:off x="5736417" y="3085211"/>
                  <a:ext cx="12731" cy="99694"/>
                </a:xfrm>
                <a:custGeom>
                  <a:avLst/>
                  <a:gdLst>
                    <a:gd name="connsiteX0" fmla="*/ 0 w 12731"/>
                    <a:gd name="connsiteY0" fmla="*/ 0 h 99694"/>
                    <a:gd name="connsiteX1" fmla="*/ 0 w 12731"/>
                    <a:gd name="connsiteY1" fmla="*/ 99695 h 99694"/>
                  </a:gdLst>
                  <a:ahLst/>
                  <a:cxnLst>
                    <a:cxn ang="0">
                      <a:pos x="connsiteX0" y="connsiteY0"/>
                    </a:cxn>
                    <a:cxn ang="0">
                      <a:pos x="connsiteX1" y="connsiteY1"/>
                    </a:cxn>
                  </a:cxnLst>
                  <a:rect l="l" t="t" r="r" b="b"/>
                  <a:pathLst>
                    <a:path w="12731" h="99694">
                      <a:moveTo>
                        <a:pt x="0" y="0"/>
                      </a:moveTo>
                      <a:lnTo>
                        <a:pt x="0" y="99695"/>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62" name="Graphic 4">
                <a:extLst>
                  <a:ext uri="{FF2B5EF4-FFF2-40B4-BE49-F238E27FC236}">
                    <a16:creationId xmlns:a16="http://schemas.microsoft.com/office/drawing/2014/main" id="{4843892D-8867-4FDE-95C7-86C3E88906C0}"/>
                  </a:ext>
                </a:extLst>
              </p:cNvPr>
              <p:cNvGrpSpPr/>
              <p:nvPr/>
            </p:nvGrpSpPr>
            <p:grpSpPr>
              <a:xfrm>
                <a:off x="5700387" y="3085211"/>
                <a:ext cx="114200" cy="99694"/>
                <a:chOff x="5700387" y="3085211"/>
                <a:chExt cx="114200" cy="99694"/>
              </a:xfrm>
            </p:grpSpPr>
            <p:sp>
              <p:nvSpPr>
                <p:cNvPr id="393" name="Freeform 563">
                  <a:extLst>
                    <a:ext uri="{FF2B5EF4-FFF2-40B4-BE49-F238E27FC236}">
                      <a16:creationId xmlns:a16="http://schemas.microsoft.com/office/drawing/2014/main" id="{CF893855-B453-4039-9B50-39CEF5BA6EEB}"/>
                    </a:ext>
                  </a:extLst>
                </p:cNvPr>
                <p:cNvSpPr/>
                <p:nvPr/>
              </p:nvSpPr>
              <p:spPr>
                <a:xfrm>
                  <a:off x="5700387" y="3135122"/>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394" name="Freeform 564">
                  <a:extLst>
                    <a:ext uri="{FF2B5EF4-FFF2-40B4-BE49-F238E27FC236}">
                      <a16:creationId xmlns:a16="http://schemas.microsoft.com/office/drawing/2014/main" id="{CD6BCF37-A467-4217-87E6-40F647EF05EE}"/>
                    </a:ext>
                  </a:extLst>
                </p:cNvPr>
                <p:cNvSpPr/>
                <p:nvPr/>
              </p:nvSpPr>
              <p:spPr>
                <a:xfrm>
                  <a:off x="5757551" y="3085211"/>
                  <a:ext cx="12731" cy="99694"/>
                </a:xfrm>
                <a:custGeom>
                  <a:avLst/>
                  <a:gdLst>
                    <a:gd name="connsiteX0" fmla="*/ 0 w 12731"/>
                    <a:gd name="connsiteY0" fmla="*/ 0 h 99694"/>
                    <a:gd name="connsiteX1" fmla="*/ 0 w 12731"/>
                    <a:gd name="connsiteY1" fmla="*/ 99695 h 99694"/>
                  </a:gdLst>
                  <a:ahLst/>
                  <a:cxnLst>
                    <a:cxn ang="0">
                      <a:pos x="connsiteX0" y="connsiteY0"/>
                    </a:cxn>
                    <a:cxn ang="0">
                      <a:pos x="connsiteX1" y="connsiteY1"/>
                    </a:cxn>
                  </a:cxnLst>
                  <a:rect l="l" t="t" r="r" b="b"/>
                  <a:pathLst>
                    <a:path w="12731" h="99694">
                      <a:moveTo>
                        <a:pt x="0" y="0"/>
                      </a:moveTo>
                      <a:lnTo>
                        <a:pt x="0" y="99695"/>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395" name="Freeform 565">
                  <a:extLst>
                    <a:ext uri="{FF2B5EF4-FFF2-40B4-BE49-F238E27FC236}">
                      <a16:creationId xmlns:a16="http://schemas.microsoft.com/office/drawing/2014/main" id="{B2662BA9-9687-4CBD-A615-2B5093605054}"/>
                    </a:ext>
                  </a:extLst>
                </p:cNvPr>
                <p:cNvSpPr/>
                <p:nvPr/>
              </p:nvSpPr>
              <p:spPr>
                <a:xfrm>
                  <a:off x="5700387" y="3135122"/>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396" name="Freeform 566">
                  <a:extLst>
                    <a:ext uri="{FF2B5EF4-FFF2-40B4-BE49-F238E27FC236}">
                      <a16:creationId xmlns:a16="http://schemas.microsoft.com/office/drawing/2014/main" id="{35F9157C-360F-4001-A32F-261FF6FD8734}"/>
                    </a:ext>
                  </a:extLst>
                </p:cNvPr>
                <p:cNvSpPr/>
                <p:nvPr/>
              </p:nvSpPr>
              <p:spPr>
                <a:xfrm>
                  <a:off x="5757551" y="3085211"/>
                  <a:ext cx="12731" cy="99694"/>
                </a:xfrm>
                <a:custGeom>
                  <a:avLst/>
                  <a:gdLst>
                    <a:gd name="connsiteX0" fmla="*/ 0 w 12731"/>
                    <a:gd name="connsiteY0" fmla="*/ 0 h 99694"/>
                    <a:gd name="connsiteX1" fmla="*/ 0 w 12731"/>
                    <a:gd name="connsiteY1" fmla="*/ 99695 h 99694"/>
                  </a:gdLst>
                  <a:ahLst/>
                  <a:cxnLst>
                    <a:cxn ang="0">
                      <a:pos x="connsiteX0" y="connsiteY0"/>
                    </a:cxn>
                    <a:cxn ang="0">
                      <a:pos x="connsiteX1" y="connsiteY1"/>
                    </a:cxn>
                  </a:cxnLst>
                  <a:rect l="l" t="t" r="r" b="b"/>
                  <a:pathLst>
                    <a:path w="12731" h="99694">
                      <a:moveTo>
                        <a:pt x="0" y="0"/>
                      </a:moveTo>
                      <a:lnTo>
                        <a:pt x="0" y="99695"/>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63" name="Graphic 4">
                <a:extLst>
                  <a:ext uri="{FF2B5EF4-FFF2-40B4-BE49-F238E27FC236}">
                    <a16:creationId xmlns:a16="http://schemas.microsoft.com/office/drawing/2014/main" id="{83E3FBC4-78FD-4044-9830-1E21D37277BA}"/>
                  </a:ext>
                </a:extLst>
              </p:cNvPr>
              <p:cNvGrpSpPr/>
              <p:nvPr/>
            </p:nvGrpSpPr>
            <p:grpSpPr>
              <a:xfrm>
                <a:off x="5745838" y="3085211"/>
                <a:ext cx="114200" cy="99694"/>
                <a:chOff x="5745838" y="3085211"/>
                <a:chExt cx="114200" cy="99694"/>
              </a:xfrm>
            </p:grpSpPr>
            <p:sp>
              <p:nvSpPr>
                <p:cNvPr id="389" name="Freeform 568">
                  <a:extLst>
                    <a:ext uri="{FF2B5EF4-FFF2-40B4-BE49-F238E27FC236}">
                      <a16:creationId xmlns:a16="http://schemas.microsoft.com/office/drawing/2014/main" id="{B72C9BFB-99D7-4357-88DF-92E27BFF62C8}"/>
                    </a:ext>
                  </a:extLst>
                </p:cNvPr>
                <p:cNvSpPr/>
                <p:nvPr/>
              </p:nvSpPr>
              <p:spPr>
                <a:xfrm>
                  <a:off x="5745838" y="3135122"/>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390" name="Freeform 569">
                  <a:extLst>
                    <a:ext uri="{FF2B5EF4-FFF2-40B4-BE49-F238E27FC236}">
                      <a16:creationId xmlns:a16="http://schemas.microsoft.com/office/drawing/2014/main" id="{1A2C356F-D574-40DE-920A-F9BA0098A3B7}"/>
                    </a:ext>
                  </a:extLst>
                </p:cNvPr>
                <p:cNvSpPr/>
                <p:nvPr/>
              </p:nvSpPr>
              <p:spPr>
                <a:xfrm>
                  <a:off x="5803002" y="3085211"/>
                  <a:ext cx="12731" cy="99694"/>
                </a:xfrm>
                <a:custGeom>
                  <a:avLst/>
                  <a:gdLst>
                    <a:gd name="connsiteX0" fmla="*/ 0 w 12731"/>
                    <a:gd name="connsiteY0" fmla="*/ 0 h 99694"/>
                    <a:gd name="connsiteX1" fmla="*/ 0 w 12731"/>
                    <a:gd name="connsiteY1" fmla="*/ 99695 h 99694"/>
                  </a:gdLst>
                  <a:ahLst/>
                  <a:cxnLst>
                    <a:cxn ang="0">
                      <a:pos x="connsiteX0" y="connsiteY0"/>
                    </a:cxn>
                    <a:cxn ang="0">
                      <a:pos x="connsiteX1" y="connsiteY1"/>
                    </a:cxn>
                  </a:cxnLst>
                  <a:rect l="l" t="t" r="r" b="b"/>
                  <a:pathLst>
                    <a:path w="12731" h="99694">
                      <a:moveTo>
                        <a:pt x="0" y="0"/>
                      </a:moveTo>
                      <a:lnTo>
                        <a:pt x="0" y="99695"/>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391" name="Freeform 570">
                  <a:extLst>
                    <a:ext uri="{FF2B5EF4-FFF2-40B4-BE49-F238E27FC236}">
                      <a16:creationId xmlns:a16="http://schemas.microsoft.com/office/drawing/2014/main" id="{D95144F2-B97B-42DA-B8B1-98431C246839}"/>
                    </a:ext>
                  </a:extLst>
                </p:cNvPr>
                <p:cNvSpPr/>
                <p:nvPr/>
              </p:nvSpPr>
              <p:spPr>
                <a:xfrm>
                  <a:off x="5745838" y="3135122"/>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392" name="Freeform 571">
                  <a:extLst>
                    <a:ext uri="{FF2B5EF4-FFF2-40B4-BE49-F238E27FC236}">
                      <a16:creationId xmlns:a16="http://schemas.microsoft.com/office/drawing/2014/main" id="{55A92FEF-88D1-4C64-8291-DB6C19B9A16F}"/>
                    </a:ext>
                  </a:extLst>
                </p:cNvPr>
                <p:cNvSpPr/>
                <p:nvPr/>
              </p:nvSpPr>
              <p:spPr>
                <a:xfrm>
                  <a:off x="5803002" y="3085211"/>
                  <a:ext cx="12731" cy="99694"/>
                </a:xfrm>
                <a:custGeom>
                  <a:avLst/>
                  <a:gdLst>
                    <a:gd name="connsiteX0" fmla="*/ 0 w 12731"/>
                    <a:gd name="connsiteY0" fmla="*/ 0 h 99694"/>
                    <a:gd name="connsiteX1" fmla="*/ 0 w 12731"/>
                    <a:gd name="connsiteY1" fmla="*/ 99695 h 99694"/>
                  </a:gdLst>
                  <a:ahLst/>
                  <a:cxnLst>
                    <a:cxn ang="0">
                      <a:pos x="connsiteX0" y="connsiteY0"/>
                    </a:cxn>
                    <a:cxn ang="0">
                      <a:pos x="connsiteX1" y="connsiteY1"/>
                    </a:cxn>
                  </a:cxnLst>
                  <a:rect l="l" t="t" r="r" b="b"/>
                  <a:pathLst>
                    <a:path w="12731" h="99694">
                      <a:moveTo>
                        <a:pt x="0" y="0"/>
                      </a:moveTo>
                      <a:lnTo>
                        <a:pt x="0" y="99695"/>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64" name="Graphic 4">
                <a:extLst>
                  <a:ext uri="{FF2B5EF4-FFF2-40B4-BE49-F238E27FC236}">
                    <a16:creationId xmlns:a16="http://schemas.microsoft.com/office/drawing/2014/main" id="{D49675A0-1972-48DE-A8CE-28BB3A30BC2F}"/>
                  </a:ext>
                </a:extLst>
              </p:cNvPr>
              <p:cNvGrpSpPr/>
              <p:nvPr/>
            </p:nvGrpSpPr>
            <p:grpSpPr>
              <a:xfrm>
                <a:off x="5789761" y="3085211"/>
                <a:ext cx="114200" cy="99694"/>
                <a:chOff x="5789761" y="3085211"/>
                <a:chExt cx="114200" cy="99694"/>
              </a:xfrm>
            </p:grpSpPr>
            <p:sp>
              <p:nvSpPr>
                <p:cNvPr id="385" name="Freeform 573">
                  <a:extLst>
                    <a:ext uri="{FF2B5EF4-FFF2-40B4-BE49-F238E27FC236}">
                      <a16:creationId xmlns:a16="http://schemas.microsoft.com/office/drawing/2014/main" id="{207EA95C-AA96-4474-9293-28853665FC33}"/>
                    </a:ext>
                  </a:extLst>
                </p:cNvPr>
                <p:cNvSpPr/>
                <p:nvPr/>
              </p:nvSpPr>
              <p:spPr>
                <a:xfrm>
                  <a:off x="5789761" y="3135122"/>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386" name="Freeform 574">
                  <a:extLst>
                    <a:ext uri="{FF2B5EF4-FFF2-40B4-BE49-F238E27FC236}">
                      <a16:creationId xmlns:a16="http://schemas.microsoft.com/office/drawing/2014/main" id="{D94791E7-2CE6-4B2F-9140-344C5B636611}"/>
                    </a:ext>
                  </a:extLst>
                </p:cNvPr>
                <p:cNvSpPr/>
                <p:nvPr/>
              </p:nvSpPr>
              <p:spPr>
                <a:xfrm>
                  <a:off x="5846798" y="3085211"/>
                  <a:ext cx="12731" cy="99694"/>
                </a:xfrm>
                <a:custGeom>
                  <a:avLst/>
                  <a:gdLst>
                    <a:gd name="connsiteX0" fmla="*/ 0 w 12731"/>
                    <a:gd name="connsiteY0" fmla="*/ 0 h 99694"/>
                    <a:gd name="connsiteX1" fmla="*/ 0 w 12731"/>
                    <a:gd name="connsiteY1" fmla="*/ 99695 h 99694"/>
                  </a:gdLst>
                  <a:ahLst/>
                  <a:cxnLst>
                    <a:cxn ang="0">
                      <a:pos x="connsiteX0" y="connsiteY0"/>
                    </a:cxn>
                    <a:cxn ang="0">
                      <a:pos x="connsiteX1" y="connsiteY1"/>
                    </a:cxn>
                  </a:cxnLst>
                  <a:rect l="l" t="t" r="r" b="b"/>
                  <a:pathLst>
                    <a:path w="12731" h="99694">
                      <a:moveTo>
                        <a:pt x="0" y="0"/>
                      </a:moveTo>
                      <a:lnTo>
                        <a:pt x="0" y="99695"/>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387" name="Freeform 575">
                  <a:extLst>
                    <a:ext uri="{FF2B5EF4-FFF2-40B4-BE49-F238E27FC236}">
                      <a16:creationId xmlns:a16="http://schemas.microsoft.com/office/drawing/2014/main" id="{2F4D4C4B-B5A7-4033-A5BA-4893763E7C9C}"/>
                    </a:ext>
                  </a:extLst>
                </p:cNvPr>
                <p:cNvSpPr/>
                <p:nvPr/>
              </p:nvSpPr>
              <p:spPr>
                <a:xfrm>
                  <a:off x="5789761" y="3135122"/>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388" name="Freeform 576">
                  <a:extLst>
                    <a:ext uri="{FF2B5EF4-FFF2-40B4-BE49-F238E27FC236}">
                      <a16:creationId xmlns:a16="http://schemas.microsoft.com/office/drawing/2014/main" id="{271A11E8-5438-44C7-A60A-5B6779F899AD}"/>
                    </a:ext>
                  </a:extLst>
                </p:cNvPr>
                <p:cNvSpPr/>
                <p:nvPr/>
              </p:nvSpPr>
              <p:spPr>
                <a:xfrm>
                  <a:off x="5846798" y="3085211"/>
                  <a:ext cx="12731" cy="99694"/>
                </a:xfrm>
                <a:custGeom>
                  <a:avLst/>
                  <a:gdLst>
                    <a:gd name="connsiteX0" fmla="*/ 0 w 12731"/>
                    <a:gd name="connsiteY0" fmla="*/ 0 h 99694"/>
                    <a:gd name="connsiteX1" fmla="*/ 0 w 12731"/>
                    <a:gd name="connsiteY1" fmla="*/ 99695 h 99694"/>
                  </a:gdLst>
                  <a:ahLst/>
                  <a:cxnLst>
                    <a:cxn ang="0">
                      <a:pos x="connsiteX0" y="connsiteY0"/>
                    </a:cxn>
                    <a:cxn ang="0">
                      <a:pos x="connsiteX1" y="connsiteY1"/>
                    </a:cxn>
                  </a:cxnLst>
                  <a:rect l="l" t="t" r="r" b="b"/>
                  <a:pathLst>
                    <a:path w="12731" h="99694">
                      <a:moveTo>
                        <a:pt x="0" y="0"/>
                      </a:moveTo>
                      <a:lnTo>
                        <a:pt x="0" y="99695"/>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65" name="Graphic 4">
                <a:extLst>
                  <a:ext uri="{FF2B5EF4-FFF2-40B4-BE49-F238E27FC236}">
                    <a16:creationId xmlns:a16="http://schemas.microsoft.com/office/drawing/2014/main" id="{6899D7D0-B0BF-48E2-B680-7B511F77D1CA}"/>
                  </a:ext>
                </a:extLst>
              </p:cNvPr>
              <p:cNvGrpSpPr/>
              <p:nvPr/>
            </p:nvGrpSpPr>
            <p:grpSpPr>
              <a:xfrm>
                <a:off x="5819935" y="3085211"/>
                <a:ext cx="114073" cy="99694"/>
                <a:chOff x="5819935" y="3085211"/>
                <a:chExt cx="114073" cy="99694"/>
              </a:xfrm>
            </p:grpSpPr>
            <p:sp>
              <p:nvSpPr>
                <p:cNvPr id="381" name="Freeform 578">
                  <a:extLst>
                    <a:ext uri="{FF2B5EF4-FFF2-40B4-BE49-F238E27FC236}">
                      <a16:creationId xmlns:a16="http://schemas.microsoft.com/office/drawing/2014/main" id="{8B024BD2-777A-4746-86EA-5AE569D4AAF4}"/>
                    </a:ext>
                  </a:extLst>
                </p:cNvPr>
                <p:cNvSpPr/>
                <p:nvPr/>
              </p:nvSpPr>
              <p:spPr>
                <a:xfrm>
                  <a:off x="5819935" y="3135122"/>
                  <a:ext cx="114073" cy="12700"/>
                </a:xfrm>
                <a:custGeom>
                  <a:avLst/>
                  <a:gdLst>
                    <a:gd name="connsiteX0" fmla="*/ 0 w 114073"/>
                    <a:gd name="connsiteY0" fmla="*/ 0 h 12700"/>
                    <a:gd name="connsiteX1" fmla="*/ 114074 w 114073"/>
                    <a:gd name="connsiteY1" fmla="*/ 0 h 12700"/>
                  </a:gdLst>
                  <a:ahLst/>
                  <a:cxnLst>
                    <a:cxn ang="0">
                      <a:pos x="connsiteX0" y="connsiteY0"/>
                    </a:cxn>
                    <a:cxn ang="0">
                      <a:pos x="connsiteX1" y="connsiteY1"/>
                    </a:cxn>
                  </a:cxnLst>
                  <a:rect l="l" t="t" r="r" b="b"/>
                  <a:pathLst>
                    <a:path w="114073" h="12700">
                      <a:moveTo>
                        <a:pt x="0" y="0"/>
                      </a:moveTo>
                      <a:lnTo>
                        <a:pt x="114074"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382" name="Freeform 579">
                  <a:extLst>
                    <a:ext uri="{FF2B5EF4-FFF2-40B4-BE49-F238E27FC236}">
                      <a16:creationId xmlns:a16="http://schemas.microsoft.com/office/drawing/2014/main" id="{41CA88E1-B922-44BF-BC79-590221D8A87B}"/>
                    </a:ext>
                  </a:extLst>
                </p:cNvPr>
                <p:cNvSpPr/>
                <p:nvPr/>
              </p:nvSpPr>
              <p:spPr>
                <a:xfrm>
                  <a:off x="5876972" y="3085211"/>
                  <a:ext cx="12731" cy="99694"/>
                </a:xfrm>
                <a:custGeom>
                  <a:avLst/>
                  <a:gdLst>
                    <a:gd name="connsiteX0" fmla="*/ 0 w 12731"/>
                    <a:gd name="connsiteY0" fmla="*/ 0 h 99694"/>
                    <a:gd name="connsiteX1" fmla="*/ 0 w 12731"/>
                    <a:gd name="connsiteY1" fmla="*/ 99695 h 99694"/>
                  </a:gdLst>
                  <a:ahLst/>
                  <a:cxnLst>
                    <a:cxn ang="0">
                      <a:pos x="connsiteX0" y="connsiteY0"/>
                    </a:cxn>
                    <a:cxn ang="0">
                      <a:pos x="connsiteX1" y="connsiteY1"/>
                    </a:cxn>
                  </a:cxnLst>
                  <a:rect l="l" t="t" r="r" b="b"/>
                  <a:pathLst>
                    <a:path w="12731" h="99694">
                      <a:moveTo>
                        <a:pt x="0" y="0"/>
                      </a:moveTo>
                      <a:lnTo>
                        <a:pt x="0" y="99695"/>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383" name="Freeform 580">
                  <a:extLst>
                    <a:ext uri="{FF2B5EF4-FFF2-40B4-BE49-F238E27FC236}">
                      <a16:creationId xmlns:a16="http://schemas.microsoft.com/office/drawing/2014/main" id="{9BAF244C-5A42-477D-9A68-3FA6B5930C90}"/>
                    </a:ext>
                  </a:extLst>
                </p:cNvPr>
                <p:cNvSpPr/>
                <p:nvPr/>
              </p:nvSpPr>
              <p:spPr>
                <a:xfrm>
                  <a:off x="5819935" y="3135122"/>
                  <a:ext cx="114073" cy="12700"/>
                </a:xfrm>
                <a:custGeom>
                  <a:avLst/>
                  <a:gdLst>
                    <a:gd name="connsiteX0" fmla="*/ 0 w 114073"/>
                    <a:gd name="connsiteY0" fmla="*/ 0 h 12700"/>
                    <a:gd name="connsiteX1" fmla="*/ 114074 w 114073"/>
                    <a:gd name="connsiteY1" fmla="*/ 0 h 12700"/>
                  </a:gdLst>
                  <a:ahLst/>
                  <a:cxnLst>
                    <a:cxn ang="0">
                      <a:pos x="connsiteX0" y="connsiteY0"/>
                    </a:cxn>
                    <a:cxn ang="0">
                      <a:pos x="connsiteX1" y="connsiteY1"/>
                    </a:cxn>
                  </a:cxnLst>
                  <a:rect l="l" t="t" r="r" b="b"/>
                  <a:pathLst>
                    <a:path w="114073" h="12700">
                      <a:moveTo>
                        <a:pt x="0" y="0"/>
                      </a:moveTo>
                      <a:lnTo>
                        <a:pt x="114074"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384" name="Freeform 581">
                  <a:extLst>
                    <a:ext uri="{FF2B5EF4-FFF2-40B4-BE49-F238E27FC236}">
                      <a16:creationId xmlns:a16="http://schemas.microsoft.com/office/drawing/2014/main" id="{20EF8609-D374-4764-ACDE-A07B39202D66}"/>
                    </a:ext>
                  </a:extLst>
                </p:cNvPr>
                <p:cNvSpPr/>
                <p:nvPr/>
              </p:nvSpPr>
              <p:spPr>
                <a:xfrm>
                  <a:off x="5876972" y="3085211"/>
                  <a:ext cx="12731" cy="99694"/>
                </a:xfrm>
                <a:custGeom>
                  <a:avLst/>
                  <a:gdLst>
                    <a:gd name="connsiteX0" fmla="*/ 0 w 12731"/>
                    <a:gd name="connsiteY0" fmla="*/ 0 h 99694"/>
                    <a:gd name="connsiteX1" fmla="*/ 0 w 12731"/>
                    <a:gd name="connsiteY1" fmla="*/ 99695 h 99694"/>
                  </a:gdLst>
                  <a:ahLst/>
                  <a:cxnLst>
                    <a:cxn ang="0">
                      <a:pos x="connsiteX0" y="connsiteY0"/>
                    </a:cxn>
                    <a:cxn ang="0">
                      <a:pos x="connsiteX1" y="connsiteY1"/>
                    </a:cxn>
                  </a:cxnLst>
                  <a:rect l="l" t="t" r="r" b="b"/>
                  <a:pathLst>
                    <a:path w="12731" h="99694">
                      <a:moveTo>
                        <a:pt x="0" y="0"/>
                      </a:moveTo>
                      <a:lnTo>
                        <a:pt x="0" y="99695"/>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66" name="Graphic 4">
                <a:extLst>
                  <a:ext uri="{FF2B5EF4-FFF2-40B4-BE49-F238E27FC236}">
                    <a16:creationId xmlns:a16="http://schemas.microsoft.com/office/drawing/2014/main" id="{CA49306E-6D68-4982-A209-2B60B132F76C}"/>
                  </a:ext>
                </a:extLst>
              </p:cNvPr>
              <p:cNvGrpSpPr/>
              <p:nvPr/>
            </p:nvGrpSpPr>
            <p:grpSpPr>
              <a:xfrm>
                <a:off x="5856983" y="3085211"/>
                <a:ext cx="114200" cy="99694"/>
                <a:chOff x="5856983" y="3085211"/>
                <a:chExt cx="114200" cy="99694"/>
              </a:xfrm>
            </p:grpSpPr>
            <p:sp>
              <p:nvSpPr>
                <p:cNvPr id="377" name="Freeform 583">
                  <a:extLst>
                    <a:ext uri="{FF2B5EF4-FFF2-40B4-BE49-F238E27FC236}">
                      <a16:creationId xmlns:a16="http://schemas.microsoft.com/office/drawing/2014/main" id="{B22F0A5D-6BC7-4CC0-97C2-57C8BC469506}"/>
                    </a:ext>
                  </a:extLst>
                </p:cNvPr>
                <p:cNvSpPr/>
                <p:nvPr/>
              </p:nvSpPr>
              <p:spPr>
                <a:xfrm>
                  <a:off x="5856983" y="3135122"/>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378" name="Freeform 584">
                  <a:extLst>
                    <a:ext uri="{FF2B5EF4-FFF2-40B4-BE49-F238E27FC236}">
                      <a16:creationId xmlns:a16="http://schemas.microsoft.com/office/drawing/2014/main" id="{2CC54004-7525-4714-AAD5-98DAF2C72566}"/>
                    </a:ext>
                  </a:extLst>
                </p:cNvPr>
                <p:cNvSpPr/>
                <p:nvPr/>
              </p:nvSpPr>
              <p:spPr>
                <a:xfrm>
                  <a:off x="5914147" y="3085211"/>
                  <a:ext cx="12731" cy="99694"/>
                </a:xfrm>
                <a:custGeom>
                  <a:avLst/>
                  <a:gdLst>
                    <a:gd name="connsiteX0" fmla="*/ 0 w 12731"/>
                    <a:gd name="connsiteY0" fmla="*/ 0 h 99694"/>
                    <a:gd name="connsiteX1" fmla="*/ 0 w 12731"/>
                    <a:gd name="connsiteY1" fmla="*/ 99695 h 99694"/>
                  </a:gdLst>
                  <a:ahLst/>
                  <a:cxnLst>
                    <a:cxn ang="0">
                      <a:pos x="connsiteX0" y="connsiteY0"/>
                    </a:cxn>
                    <a:cxn ang="0">
                      <a:pos x="connsiteX1" y="connsiteY1"/>
                    </a:cxn>
                  </a:cxnLst>
                  <a:rect l="l" t="t" r="r" b="b"/>
                  <a:pathLst>
                    <a:path w="12731" h="99694">
                      <a:moveTo>
                        <a:pt x="0" y="0"/>
                      </a:moveTo>
                      <a:lnTo>
                        <a:pt x="0" y="99695"/>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379" name="Freeform 585">
                  <a:extLst>
                    <a:ext uri="{FF2B5EF4-FFF2-40B4-BE49-F238E27FC236}">
                      <a16:creationId xmlns:a16="http://schemas.microsoft.com/office/drawing/2014/main" id="{355CBD1E-B4EF-4E97-8CCC-FF1EDFE11724}"/>
                    </a:ext>
                  </a:extLst>
                </p:cNvPr>
                <p:cNvSpPr/>
                <p:nvPr/>
              </p:nvSpPr>
              <p:spPr>
                <a:xfrm>
                  <a:off x="5856983" y="3135122"/>
                  <a:ext cx="114200" cy="12700"/>
                </a:xfrm>
                <a:custGeom>
                  <a:avLst/>
                  <a:gdLst>
                    <a:gd name="connsiteX0" fmla="*/ 0 w 114200"/>
                    <a:gd name="connsiteY0" fmla="*/ 0 h 12700"/>
                    <a:gd name="connsiteX1" fmla="*/ 114201 w 114200"/>
                    <a:gd name="connsiteY1" fmla="*/ 0 h 12700"/>
                  </a:gdLst>
                  <a:ahLst/>
                  <a:cxnLst>
                    <a:cxn ang="0">
                      <a:pos x="connsiteX0" y="connsiteY0"/>
                    </a:cxn>
                    <a:cxn ang="0">
                      <a:pos x="connsiteX1" y="connsiteY1"/>
                    </a:cxn>
                  </a:cxnLst>
                  <a:rect l="l" t="t" r="r" b="b"/>
                  <a:pathLst>
                    <a:path w="114200" h="12700">
                      <a:moveTo>
                        <a:pt x="0" y="0"/>
                      </a:moveTo>
                      <a:lnTo>
                        <a:pt x="114201"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380" name="Freeform 586">
                  <a:extLst>
                    <a:ext uri="{FF2B5EF4-FFF2-40B4-BE49-F238E27FC236}">
                      <a16:creationId xmlns:a16="http://schemas.microsoft.com/office/drawing/2014/main" id="{C9588B4B-426A-4A45-A323-BA754C788F03}"/>
                    </a:ext>
                  </a:extLst>
                </p:cNvPr>
                <p:cNvSpPr/>
                <p:nvPr/>
              </p:nvSpPr>
              <p:spPr>
                <a:xfrm>
                  <a:off x="5914147" y="3085211"/>
                  <a:ext cx="12731" cy="99694"/>
                </a:xfrm>
                <a:custGeom>
                  <a:avLst/>
                  <a:gdLst>
                    <a:gd name="connsiteX0" fmla="*/ 0 w 12731"/>
                    <a:gd name="connsiteY0" fmla="*/ 0 h 99694"/>
                    <a:gd name="connsiteX1" fmla="*/ 0 w 12731"/>
                    <a:gd name="connsiteY1" fmla="*/ 99695 h 99694"/>
                  </a:gdLst>
                  <a:ahLst/>
                  <a:cxnLst>
                    <a:cxn ang="0">
                      <a:pos x="connsiteX0" y="connsiteY0"/>
                    </a:cxn>
                    <a:cxn ang="0">
                      <a:pos x="connsiteX1" y="connsiteY1"/>
                    </a:cxn>
                  </a:cxnLst>
                  <a:rect l="l" t="t" r="r" b="b"/>
                  <a:pathLst>
                    <a:path w="12731" h="99694">
                      <a:moveTo>
                        <a:pt x="0" y="0"/>
                      </a:moveTo>
                      <a:lnTo>
                        <a:pt x="0" y="99695"/>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67" name="Graphic 4">
                <a:extLst>
                  <a:ext uri="{FF2B5EF4-FFF2-40B4-BE49-F238E27FC236}">
                    <a16:creationId xmlns:a16="http://schemas.microsoft.com/office/drawing/2014/main" id="{25031E16-E0C0-4082-8CC4-4090D8984E0B}"/>
                  </a:ext>
                </a:extLst>
              </p:cNvPr>
              <p:cNvGrpSpPr/>
              <p:nvPr/>
            </p:nvGrpSpPr>
            <p:grpSpPr>
              <a:xfrm>
                <a:off x="5903962" y="3085211"/>
                <a:ext cx="114073" cy="99694"/>
                <a:chOff x="5903962" y="3085211"/>
                <a:chExt cx="114073" cy="99694"/>
              </a:xfrm>
            </p:grpSpPr>
            <p:sp>
              <p:nvSpPr>
                <p:cNvPr id="373" name="Freeform 588">
                  <a:extLst>
                    <a:ext uri="{FF2B5EF4-FFF2-40B4-BE49-F238E27FC236}">
                      <a16:creationId xmlns:a16="http://schemas.microsoft.com/office/drawing/2014/main" id="{9B76449D-6063-4C2B-8C1E-4E39E5A916CB}"/>
                    </a:ext>
                  </a:extLst>
                </p:cNvPr>
                <p:cNvSpPr/>
                <p:nvPr/>
              </p:nvSpPr>
              <p:spPr>
                <a:xfrm>
                  <a:off x="5903962" y="3135122"/>
                  <a:ext cx="114073" cy="12700"/>
                </a:xfrm>
                <a:custGeom>
                  <a:avLst/>
                  <a:gdLst>
                    <a:gd name="connsiteX0" fmla="*/ 0 w 114073"/>
                    <a:gd name="connsiteY0" fmla="*/ 0 h 12700"/>
                    <a:gd name="connsiteX1" fmla="*/ 114074 w 114073"/>
                    <a:gd name="connsiteY1" fmla="*/ 0 h 12700"/>
                  </a:gdLst>
                  <a:ahLst/>
                  <a:cxnLst>
                    <a:cxn ang="0">
                      <a:pos x="connsiteX0" y="connsiteY0"/>
                    </a:cxn>
                    <a:cxn ang="0">
                      <a:pos x="connsiteX1" y="connsiteY1"/>
                    </a:cxn>
                  </a:cxnLst>
                  <a:rect l="l" t="t" r="r" b="b"/>
                  <a:pathLst>
                    <a:path w="114073" h="12700">
                      <a:moveTo>
                        <a:pt x="0" y="0"/>
                      </a:moveTo>
                      <a:lnTo>
                        <a:pt x="114074"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374" name="Freeform 589">
                  <a:extLst>
                    <a:ext uri="{FF2B5EF4-FFF2-40B4-BE49-F238E27FC236}">
                      <a16:creationId xmlns:a16="http://schemas.microsoft.com/office/drawing/2014/main" id="{032AEE8F-3DF8-4202-8E67-A08D811E4DF8}"/>
                    </a:ext>
                  </a:extLst>
                </p:cNvPr>
                <p:cNvSpPr/>
                <p:nvPr/>
              </p:nvSpPr>
              <p:spPr>
                <a:xfrm>
                  <a:off x="5960999" y="3085211"/>
                  <a:ext cx="12731" cy="99694"/>
                </a:xfrm>
                <a:custGeom>
                  <a:avLst/>
                  <a:gdLst>
                    <a:gd name="connsiteX0" fmla="*/ 0 w 12731"/>
                    <a:gd name="connsiteY0" fmla="*/ 0 h 99694"/>
                    <a:gd name="connsiteX1" fmla="*/ 0 w 12731"/>
                    <a:gd name="connsiteY1" fmla="*/ 99695 h 99694"/>
                  </a:gdLst>
                  <a:ahLst/>
                  <a:cxnLst>
                    <a:cxn ang="0">
                      <a:pos x="connsiteX0" y="connsiteY0"/>
                    </a:cxn>
                    <a:cxn ang="0">
                      <a:pos x="connsiteX1" y="connsiteY1"/>
                    </a:cxn>
                  </a:cxnLst>
                  <a:rect l="l" t="t" r="r" b="b"/>
                  <a:pathLst>
                    <a:path w="12731" h="99694">
                      <a:moveTo>
                        <a:pt x="0" y="0"/>
                      </a:moveTo>
                      <a:lnTo>
                        <a:pt x="0" y="99695"/>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375" name="Freeform 590">
                  <a:extLst>
                    <a:ext uri="{FF2B5EF4-FFF2-40B4-BE49-F238E27FC236}">
                      <a16:creationId xmlns:a16="http://schemas.microsoft.com/office/drawing/2014/main" id="{12ABB2BB-0D54-4F6C-9FDB-8587678DB6DE}"/>
                    </a:ext>
                  </a:extLst>
                </p:cNvPr>
                <p:cNvSpPr/>
                <p:nvPr/>
              </p:nvSpPr>
              <p:spPr>
                <a:xfrm>
                  <a:off x="5903962" y="3135122"/>
                  <a:ext cx="114073" cy="12700"/>
                </a:xfrm>
                <a:custGeom>
                  <a:avLst/>
                  <a:gdLst>
                    <a:gd name="connsiteX0" fmla="*/ 0 w 114073"/>
                    <a:gd name="connsiteY0" fmla="*/ 0 h 12700"/>
                    <a:gd name="connsiteX1" fmla="*/ 114074 w 114073"/>
                    <a:gd name="connsiteY1" fmla="*/ 0 h 12700"/>
                  </a:gdLst>
                  <a:ahLst/>
                  <a:cxnLst>
                    <a:cxn ang="0">
                      <a:pos x="connsiteX0" y="connsiteY0"/>
                    </a:cxn>
                    <a:cxn ang="0">
                      <a:pos x="connsiteX1" y="connsiteY1"/>
                    </a:cxn>
                  </a:cxnLst>
                  <a:rect l="l" t="t" r="r" b="b"/>
                  <a:pathLst>
                    <a:path w="114073" h="12700">
                      <a:moveTo>
                        <a:pt x="0" y="0"/>
                      </a:moveTo>
                      <a:lnTo>
                        <a:pt x="114074"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376" name="Freeform 591">
                  <a:extLst>
                    <a:ext uri="{FF2B5EF4-FFF2-40B4-BE49-F238E27FC236}">
                      <a16:creationId xmlns:a16="http://schemas.microsoft.com/office/drawing/2014/main" id="{0D68CEEC-8340-460C-8A55-9828014CA38B}"/>
                    </a:ext>
                  </a:extLst>
                </p:cNvPr>
                <p:cNvSpPr/>
                <p:nvPr/>
              </p:nvSpPr>
              <p:spPr>
                <a:xfrm>
                  <a:off x="5960999" y="3085211"/>
                  <a:ext cx="12731" cy="99694"/>
                </a:xfrm>
                <a:custGeom>
                  <a:avLst/>
                  <a:gdLst>
                    <a:gd name="connsiteX0" fmla="*/ 0 w 12731"/>
                    <a:gd name="connsiteY0" fmla="*/ 0 h 99694"/>
                    <a:gd name="connsiteX1" fmla="*/ 0 w 12731"/>
                    <a:gd name="connsiteY1" fmla="*/ 99695 h 99694"/>
                  </a:gdLst>
                  <a:ahLst/>
                  <a:cxnLst>
                    <a:cxn ang="0">
                      <a:pos x="connsiteX0" y="connsiteY0"/>
                    </a:cxn>
                    <a:cxn ang="0">
                      <a:pos x="connsiteX1" y="connsiteY1"/>
                    </a:cxn>
                  </a:cxnLst>
                  <a:rect l="l" t="t" r="r" b="b"/>
                  <a:pathLst>
                    <a:path w="12731" h="99694">
                      <a:moveTo>
                        <a:pt x="0" y="0"/>
                      </a:moveTo>
                      <a:lnTo>
                        <a:pt x="0" y="99695"/>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68" name="Graphic 4">
                <a:extLst>
                  <a:ext uri="{FF2B5EF4-FFF2-40B4-BE49-F238E27FC236}">
                    <a16:creationId xmlns:a16="http://schemas.microsoft.com/office/drawing/2014/main" id="{62C63F8A-F36F-4F3E-A7BD-DADFBFC7723D}"/>
                  </a:ext>
                </a:extLst>
              </p:cNvPr>
              <p:cNvGrpSpPr/>
              <p:nvPr/>
            </p:nvGrpSpPr>
            <p:grpSpPr>
              <a:xfrm>
                <a:off x="5926242" y="3085211"/>
                <a:ext cx="114073" cy="99694"/>
                <a:chOff x="5926242" y="3085211"/>
                <a:chExt cx="114073" cy="99694"/>
              </a:xfrm>
            </p:grpSpPr>
            <p:sp>
              <p:nvSpPr>
                <p:cNvPr id="369" name="Freeform 593">
                  <a:extLst>
                    <a:ext uri="{FF2B5EF4-FFF2-40B4-BE49-F238E27FC236}">
                      <a16:creationId xmlns:a16="http://schemas.microsoft.com/office/drawing/2014/main" id="{ECB177B5-5558-4794-9FC2-F4E06A7D1F38}"/>
                    </a:ext>
                  </a:extLst>
                </p:cNvPr>
                <p:cNvSpPr/>
                <p:nvPr/>
              </p:nvSpPr>
              <p:spPr>
                <a:xfrm>
                  <a:off x="5926242" y="3135122"/>
                  <a:ext cx="114073" cy="12700"/>
                </a:xfrm>
                <a:custGeom>
                  <a:avLst/>
                  <a:gdLst>
                    <a:gd name="connsiteX0" fmla="*/ 0 w 114073"/>
                    <a:gd name="connsiteY0" fmla="*/ 0 h 12700"/>
                    <a:gd name="connsiteX1" fmla="*/ 114074 w 114073"/>
                    <a:gd name="connsiteY1" fmla="*/ 0 h 12700"/>
                  </a:gdLst>
                  <a:ahLst/>
                  <a:cxnLst>
                    <a:cxn ang="0">
                      <a:pos x="connsiteX0" y="connsiteY0"/>
                    </a:cxn>
                    <a:cxn ang="0">
                      <a:pos x="connsiteX1" y="connsiteY1"/>
                    </a:cxn>
                  </a:cxnLst>
                  <a:rect l="l" t="t" r="r" b="b"/>
                  <a:pathLst>
                    <a:path w="114073" h="12700">
                      <a:moveTo>
                        <a:pt x="0" y="0"/>
                      </a:moveTo>
                      <a:lnTo>
                        <a:pt x="114074"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370" name="Freeform 594">
                  <a:extLst>
                    <a:ext uri="{FF2B5EF4-FFF2-40B4-BE49-F238E27FC236}">
                      <a16:creationId xmlns:a16="http://schemas.microsoft.com/office/drawing/2014/main" id="{D3FDDCD1-BAAD-4CC2-9ADE-37082E37C9D6}"/>
                    </a:ext>
                  </a:extLst>
                </p:cNvPr>
                <p:cNvSpPr/>
                <p:nvPr/>
              </p:nvSpPr>
              <p:spPr>
                <a:xfrm>
                  <a:off x="5983279" y="3085211"/>
                  <a:ext cx="12731" cy="99694"/>
                </a:xfrm>
                <a:custGeom>
                  <a:avLst/>
                  <a:gdLst>
                    <a:gd name="connsiteX0" fmla="*/ 0 w 12731"/>
                    <a:gd name="connsiteY0" fmla="*/ 0 h 99694"/>
                    <a:gd name="connsiteX1" fmla="*/ 0 w 12731"/>
                    <a:gd name="connsiteY1" fmla="*/ 99695 h 99694"/>
                  </a:gdLst>
                  <a:ahLst/>
                  <a:cxnLst>
                    <a:cxn ang="0">
                      <a:pos x="connsiteX0" y="connsiteY0"/>
                    </a:cxn>
                    <a:cxn ang="0">
                      <a:pos x="connsiteX1" y="connsiteY1"/>
                    </a:cxn>
                  </a:cxnLst>
                  <a:rect l="l" t="t" r="r" b="b"/>
                  <a:pathLst>
                    <a:path w="12731" h="99694">
                      <a:moveTo>
                        <a:pt x="0" y="0"/>
                      </a:moveTo>
                      <a:lnTo>
                        <a:pt x="0" y="99695"/>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371" name="Freeform 595">
                  <a:extLst>
                    <a:ext uri="{FF2B5EF4-FFF2-40B4-BE49-F238E27FC236}">
                      <a16:creationId xmlns:a16="http://schemas.microsoft.com/office/drawing/2014/main" id="{77295C9E-7ECE-4A2F-B2C7-4CA43E46AB7A}"/>
                    </a:ext>
                  </a:extLst>
                </p:cNvPr>
                <p:cNvSpPr/>
                <p:nvPr/>
              </p:nvSpPr>
              <p:spPr>
                <a:xfrm>
                  <a:off x="5926242" y="3135122"/>
                  <a:ext cx="114073" cy="12700"/>
                </a:xfrm>
                <a:custGeom>
                  <a:avLst/>
                  <a:gdLst>
                    <a:gd name="connsiteX0" fmla="*/ 0 w 114073"/>
                    <a:gd name="connsiteY0" fmla="*/ 0 h 12700"/>
                    <a:gd name="connsiteX1" fmla="*/ 114074 w 114073"/>
                    <a:gd name="connsiteY1" fmla="*/ 0 h 12700"/>
                  </a:gdLst>
                  <a:ahLst/>
                  <a:cxnLst>
                    <a:cxn ang="0">
                      <a:pos x="connsiteX0" y="connsiteY0"/>
                    </a:cxn>
                    <a:cxn ang="0">
                      <a:pos x="connsiteX1" y="connsiteY1"/>
                    </a:cxn>
                  </a:cxnLst>
                  <a:rect l="l" t="t" r="r" b="b"/>
                  <a:pathLst>
                    <a:path w="114073" h="12700">
                      <a:moveTo>
                        <a:pt x="0" y="0"/>
                      </a:moveTo>
                      <a:lnTo>
                        <a:pt x="114074" y="0"/>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sp>
              <p:nvSpPr>
                <p:cNvPr id="372" name="Freeform 596">
                  <a:extLst>
                    <a:ext uri="{FF2B5EF4-FFF2-40B4-BE49-F238E27FC236}">
                      <a16:creationId xmlns:a16="http://schemas.microsoft.com/office/drawing/2014/main" id="{63DF0C0C-70C7-4FAF-B05F-E3F0E378F735}"/>
                    </a:ext>
                  </a:extLst>
                </p:cNvPr>
                <p:cNvSpPr/>
                <p:nvPr/>
              </p:nvSpPr>
              <p:spPr>
                <a:xfrm>
                  <a:off x="5983279" y="3085211"/>
                  <a:ext cx="12731" cy="99694"/>
                </a:xfrm>
                <a:custGeom>
                  <a:avLst/>
                  <a:gdLst>
                    <a:gd name="connsiteX0" fmla="*/ 0 w 12731"/>
                    <a:gd name="connsiteY0" fmla="*/ 0 h 99694"/>
                    <a:gd name="connsiteX1" fmla="*/ 0 w 12731"/>
                    <a:gd name="connsiteY1" fmla="*/ 99695 h 99694"/>
                  </a:gdLst>
                  <a:ahLst/>
                  <a:cxnLst>
                    <a:cxn ang="0">
                      <a:pos x="connsiteX0" y="connsiteY0"/>
                    </a:cxn>
                    <a:cxn ang="0">
                      <a:pos x="connsiteX1" y="connsiteY1"/>
                    </a:cxn>
                  </a:cxnLst>
                  <a:rect l="l" t="t" r="r" b="b"/>
                  <a:pathLst>
                    <a:path w="12731" h="99694">
                      <a:moveTo>
                        <a:pt x="0" y="0"/>
                      </a:moveTo>
                      <a:lnTo>
                        <a:pt x="0" y="99695"/>
                      </a:lnTo>
                    </a:path>
                  </a:pathLst>
                </a:custGeom>
                <a:ln w="6363" cap="sq">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grpSp>
        <p:sp>
          <p:nvSpPr>
            <p:cNvPr id="323" name="Freeform 597">
              <a:extLst>
                <a:ext uri="{FF2B5EF4-FFF2-40B4-BE49-F238E27FC236}">
                  <a16:creationId xmlns:a16="http://schemas.microsoft.com/office/drawing/2014/main" id="{160C3F72-F288-450F-BEDD-707B6F72F76E}"/>
                </a:ext>
              </a:extLst>
            </p:cNvPr>
            <p:cNvSpPr/>
            <p:nvPr/>
          </p:nvSpPr>
          <p:spPr>
            <a:xfrm>
              <a:off x="1149536" y="1116711"/>
              <a:ext cx="6330451" cy="2042668"/>
            </a:xfrm>
            <a:custGeom>
              <a:avLst/>
              <a:gdLst>
                <a:gd name="connsiteX0" fmla="*/ 0 w 6330451"/>
                <a:gd name="connsiteY0" fmla="*/ 0 h 2042668"/>
                <a:gd name="connsiteX1" fmla="*/ 13241 w 6330451"/>
                <a:gd name="connsiteY1" fmla="*/ 0 h 2042668"/>
                <a:gd name="connsiteX2" fmla="*/ 13241 w 6330451"/>
                <a:gd name="connsiteY2" fmla="*/ 9144 h 2042668"/>
                <a:gd name="connsiteX3" fmla="*/ 17569 w 6330451"/>
                <a:gd name="connsiteY3" fmla="*/ 9144 h 2042668"/>
                <a:gd name="connsiteX4" fmla="*/ 17569 w 6330451"/>
                <a:gd name="connsiteY4" fmla="*/ 18288 h 2042668"/>
                <a:gd name="connsiteX5" fmla="*/ 30683 w 6330451"/>
                <a:gd name="connsiteY5" fmla="*/ 18288 h 2042668"/>
                <a:gd name="connsiteX6" fmla="*/ 30683 w 6330451"/>
                <a:gd name="connsiteY6" fmla="*/ 27432 h 2042668"/>
                <a:gd name="connsiteX7" fmla="*/ 39467 w 6330451"/>
                <a:gd name="connsiteY7" fmla="*/ 27432 h 2042668"/>
                <a:gd name="connsiteX8" fmla="*/ 39467 w 6330451"/>
                <a:gd name="connsiteY8" fmla="*/ 36576 h 2042668"/>
                <a:gd name="connsiteX9" fmla="*/ 48252 w 6330451"/>
                <a:gd name="connsiteY9" fmla="*/ 36576 h 2042668"/>
                <a:gd name="connsiteX10" fmla="*/ 48252 w 6330451"/>
                <a:gd name="connsiteY10" fmla="*/ 54864 h 2042668"/>
                <a:gd name="connsiteX11" fmla="*/ 83264 w 6330451"/>
                <a:gd name="connsiteY11" fmla="*/ 54864 h 2042668"/>
                <a:gd name="connsiteX12" fmla="*/ 83264 w 6330451"/>
                <a:gd name="connsiteY12" fmla="*/ 64008 h 2042668"/>
                <a:gd name="connsiteX13" fmla="*/ 87592 w 6330451"/>
                <a:gd name="connsiteY13" fmla="*/ 64008 h 2042668"/>
                <a:gd name="connsiteX14" fmla="*/ 87592 w 6330451"/>
                <a:gd name="connsiteY14" fmla="*/ 82296 h 2042668"/>
                <a:gd name="connsiteX15" fmla="*/ 122604 w 6330451"/>
                <a:gd name="connsiteY15" fmla="*/ 82296 h 2042668"/>
                <a:gd name="connsiteX16" fmla="*/ 122604 w 6330451"/>
                <a:gd name="connsiteY16" fmla="*/ 91313 h 2042668"/>
                <a:gd name="connsiteX17" fmla="*/ 131388 w 6330451"/>
                <a:gd name="connsiteY17" fmla="*/ 91313 h 2042668"/>
                <a:gd name="connsiteX18" fmla="*/ 131388 w 6330451"/>
                <a:gd name="connsiteY18" fmla="*/ 100457 h 2042668"/>
                <a:gd name="connsiteX19" fmla="*/ 179513 w 6330451"/>
                <a:gd name="connsiteY19" fmla="*/ 100457 h 2042668"/>
                <a:gd name="connsiteX20" fmla="*/ 179513 w 6330451"/>
                <a:gd name="connsiteY20" fmla="*/ 118745 h 2042668"/>
                <a:gd name="connsiteX21" fmla="*/ 201411 w 6330451"/>
                <a:gd name="connsiteY21" fmla="*/ 118745 h 2042668"/>
                <a:gd name="connsiteX22" fmla="*/ 201411 w 6330451"/>
                <a:gd name="connsiteY22" fmla="*/ 127889 h 2042668"/>
                <a:gd name="connsiteX23" fmla="*/ 253992 w 6330451"/>
                <a:gd name="connsiteY23" fmla="*/ 127889 h 2042668"/>
                <a:gd name="connsiteX24" fmla="*/ 253992 w 6330451"/>
                <a:gd name="connsiteY24" fmla="*/ 137033 h 2042668"/>
                <a:gd name="connsiteX25" fmla="*/ 280219 w 6330451"/>
                <a:gd name="connsiteY25" fmla="*/ 137033 h 2042668"/>
                <a:gd name="connsiteX26" fmla="*/ 280219 w 6330451"/>
                <a:gd name="connsiteY26" fmla="*/ 146050 h 2042668"/>
                <a:gd name="connsiteX27" fmla="*/ 297788 w 6330451"/>
                <a:gd name="connsiteY27" fmla="*/ 146050 h 2042668"/>
                <a:gd name="connsiteX28" fmla="*/ 297788 w 6330451"/>
                <a:gd name="connsiteY28" fmla="*/ 155321 h 2042668"/>
                <a:gd name="connsiteX29" fmla="*/ 345913 w 6330451"/>
                <a:gd name="connsiteY29" fmla="*/ 155321 h 2042668"/>
                <a:gd name="connsiteX30" fmla="*/ 345913 w 6330451"/>
                <a:gd name="connsiteY30" fmla="*/ 182626 h 2042668"/>
                <a:gd name="connsiteX31" fmla="*/ 363355 w 6330451"/>
                <a:gd name="connsiteY31" fmla="*/ 182626 h 2042668"/>
                <a:gd name="connsiteX32" fmla="*/ 363355 w 6330451"/>
                <a:gd name="connsiteY32" fmla="*/ 191770 h 2042668"/>
                <a:gd name="connsiteX33" fmla="*/ 380925 w 6330451"/>
                <a:gd name="connsiteY33" fmla="*/ 191770 h 2042668"/>
                <a:gd name="connsiteX34" fmla="*/ 380925 w 6330451"/>
                <a:gd name="connsiteY34" fmla="*/ 210058 h 2042668"/>
                <a:gd name="connsiteX35" fmla="*/ 398494 w 6330451"/>
                <a:gd name="connsiteY35" fmla="*/ 210058 h 2042668"/>
                <a:gd name="connsiteX36" fmla="*/ 398494 w 6330451"/>
                <a:gd name="connsiteY36" fmla="*/ 219202 h 2042668"/>
                <a:gd name="connsiteX37" fmla="*/ 407151 w 6330451"/>
                <a:gd name="connsiteY37" fmla="*/ 219202 h 2042668"/>
                <a:gd name="connsiteX38" fmla="*/ 407151 w 6330451"/>
                <a:gd name="connsiteY38" fmla="*/ 228219 h 2042668"/>
                <a:gd name="connsiteX39" fmla="*/ 450947 w 6330451"/>
                <a:gd name="connsiteY39" fmla="*/ 228219 h 2042668"/>
                <a:gd name="connsiteX40" fmla="*/ 450947 w 6330451"/>
                <a:gd name="connsiteY40" fmla="*/ 237490 h 2042668"/>
                <a:gd name="connsiteX41" fmla="*/ 455403 w 6330451"/>
                <a:gd name="connsiteY41" fmla="*/ 237490 h 2042668"/>
                <a:gd name="connsiteX42" fmla="*/ 455403 w 6330451"/>
                <a:gd name="connsiteY42" fmla="*/ 246634 h 2042668"/>
                <a:gd name="connsiteX43" fmla="*/ 459732 w 6330451"/>
                <a:gd name="connsiteY43" fmla="*/ 246634 h 2042668"/>
                <a:gd name="connsiteX44" fmla="*/ 459732 w 6330451"/>
                <a:gd name="connsiteY44" fmla="*/ 264795 h 2042668"/>
                <a:gd name="connsiteX45" fmla="*/ 468517 w 6330451"/>
                <a:gd name="connsiteY45" fmla="*/ 264795 h 2042668"/>
                <a:gd name="connsiteX46" fmla="*/ 468517 w 6330451"/>
                <a:gd name="connsiteY46" fmla="*/ 273939 h 2042668"/>
                <a:gd name="connsiteX47" fmla="*/ 477302 w 6330451"/>
                <a:gd name="connsiteY47" fmla="*/ 273939 h 2042668"/>
                <a:gd name="connsiteX48" fmla="*/ 477302 w 6330451"/>
                <a:gd name="connsiteY48" fmla="*/ 283083 h 2042668"/>
                <a:gd name="connsiteX49" fmla="*/ 485959 w 6330451"/>
                <a:gd name="connsiteY49" fmla="*/ 283083 h 2042668"/>
                <a:gd name="connsiteX50" fmla="*/ 485959 w 6330451"/>
                <a:gd name="connsiteY50" fmla="*/ 292227 h 2042668"/>
                <a:gd name="connsiteX51" fmla="*/ 520970 w 6330451"/>
                <a:gd name="connsiteY51" fmla="*/ 292227 h 2042668"/>
                <a:gd name="connsiteX52" fmla="*/ 520970 w 6330451"/>
                <a:gd name="connsiteY52" fmla="*/ 301371 h 2042668"/>
                <a:gd name="connsiteX53" fmla="*/ 538540 w 6330451"/>
                <a:gd name="connsiteY53" fmla="*/ 301371 h 2042668"/>
                <a:gd name="connsiteX54" fmla="*/ 538540 w 6330451"/>
                <a:gd name="connsiteY54" fmla="*/ 310388 h 2042668"/>
                <a:gd name="connsiteX55" fmla="*/ 542996 w 6330451"/>
                <a:gd name="connsiteY55" fmla="*/ 310388 h 2042668"/>
                <a:gd name="connsiteX56" fmla="*/ 542996 w 6330451"/>
                <a:gd name="connsiteY56" fmla="*/ 319659 h 2042668"/>
                <a:gd name="connsiteX57" fmla="*/ 573551 w 6330451"/>
                <a:gd name="connsiteY57" fmla="*/ 319659 h 2042668"/>
                <a:gd name="connsiteX58" fmla="*/ 573551 w 6330451"/>
                <a:gd name="connsiteY58" fmla="*/ 328803 h 2042668"/>
                <a:gd name="connsiteX59" fmla="*/ 582336 w 6330451"/>
                <a:gd name="connsiteY59" fmla="*/ 328803 h 2042668"/>
                <a:gd name="connsiteX60" fmla="*/ 582336 w 6330451"/>
                <a:gd name="connsiteY60" fmla="*/ 337820 h 2042668"/>
                <a:gd name="connsiteX61" fmla="*/ 591121 w 6330451"/>
                <a:gd name="connsiteY61" fmla="*/ 337820 h 2042668"/>
                <a:gd name="connsiteX62" fmla="*/ 591121 w 6330451"/>
                <a:gd name="connsiteY62" fmla="*/ 346964 h 2042668"/>
                <a:gd name="connsiteX63" fmla="*/ 613019 w 6330451"/>
                <a:gd name="connsiteY63" fmla="*/ 346964 h 2042668"/>
                <a:gd name="connsiteX64" fmla="*/ 613019 w 6330451"/>
                <a:gd name="connsiteY64" fmla="*/ 356108 h 2042668"/>
                <a:gd name="connsiteX65" fmla="*/ 626132 w 6330451"/>
                <a:gd name="connsiteY65" fmla="*/ 356108 h 2042668"/>
                <a:gd name="connsiteX66" fmla="*/ 626132 w 6330451"/>
                <a:gd name="connsiteY66" fmla="*/ 365252 h 2042668"/>
                <a:gd name="connsiteX67" fmla="*/ 634789 w 6330451"/>
                <a:gd name="connsiteY67" fmla="*/ 365252 h 2042668"/>
                <a:gd name="connsiteX68" fmla="*/ 634789 w 6330451"/>
                <a:gd name="connsiteY68" fmla="*/ 374396 h 2042668"/>
                <a:gd name="connsiteX69" fmla="*/ 643574 w 6330451"/>
                <a:gd name="connsiteY69" fmla="*/ 374396 h 2042668"/>
                <a:gd name="connsiteX70" fmla="*/ 643574 w 6330451"/>
                <a:gd name="connsiteY70" fmla="*/ 383540 h 2042668"/>
                <a:gd name="connsiteX71" fmla="*/ 687370 w 6330451"/>
                <a:gd name="connsiteY71" fmla="*/ 383540 h 2042668"/>
                <a:gd name="connsiteX72" fmla="*/ 687370 w 6330451"/>
                <a:gd name="connsiteY72" fmla="*/ 392557 h 2042668"/>
                <a:gd name="connsiteX73" fmla="*/ 691826 w 6330451"/>
                <a:gd name="connsiteY73" fmla="*/ 392557 h 2042668"/>
                <a:gd name="connsiteX74" fmla="*/ 691826 w 6330451"/>
                <a:gd name="connsiteY74" fmla="*/ 401701 h 2042668"/>
                <a:gd name="connsiteX75" fmla="*/ 696155 w 6330451"/>
                <a:gd name="connsiteY75" fmla="*/ 401701 h 2042668"/>
                <a:gd name="connsiteX76" fmla="*/ 696155 w 6330451"/>
                <a:gd name="connsiteY76" fmla="*/ 410972 h 2042668"/>
                <a:gd name="connsiteX77" fmla="*/ 704940 w 6330451"/>
                <a:gd name="connsiteY77" fmla="*/ 410972 h 2042668"/>
                <a:gd name="connsiteX78" fmla="*/ 704940 w 6330451"/>
                <a:gd name="connsiteY78" fmla="*/ 419989 h 2042668"/>
                <a:gd name="connsiteX79" fmla="*/ 726710 w 6330451"/>
                <a:gd name="connsiteY79" fmla="*/ 419989 h 2042668"/>
                <a:gd name="connsiteX80" fmla="*/ 726710 w 6330451"/>
                <a:gd name="connsiteY80" fmla="*/ 438277 h 2042668"/>
                <a:gd name="connsiteX81" fmla="*/ 735622 w 6330451"/>
                <a:gd name="connsiteY81" fmla="*/ 438277 h 2042668"/>
                <a:gd name="connsiteX82" fmla="*/ 735622 w 6330451"/>
                <a:gd name="connsiteY82" fmla="*/ 447421 h 2042668"/>
                <a:gd name="connsiteX83" fmla="*/ 757393 w 6330451"/>
                <a:gd name="connsiteY83" fmla="*/ 447421 h 2042668"/>
                <a:gd name="connsiteX84" fmla="*/ 757393 w 6330451"/>
                <a:gd name="connsiteY84" fmla="*/ 456565 h 2042668"/>
                <a:gd name="connsiteX85" fmla="*/ 766051 w 6330451"/>
                <a:gd name="connsiteY85" fmla="*/ 456565 h 2042668"/>
                <a:gd name="connsiteX86" fmla="*/ 766051 w 6330451"/>
                <a:gd name="connsiteY86" fmla="*/ 474853 h 2042668"/>
                <a:gd name="connsiteX87" fmla="*/ 792405 w 6330451"/>
                <a:gd name="connsiteY87" fmla="*/ 474853 h 2042668"/>
                <a:gd name="connsiteX88" fmla="*/ 792405 w 6330451"/>
                <a:gd name="connsiteY88" fmla="*/ 483997 h 2042668"/>
                <a:gd name="connsiteX89" fmla="*/ 814303 w 6330451"/>
                <a:gd name="connsiteY89" fmla="*/ 483997 h 2042668"/>
                <a:gd name="connsiteX90" fmla="*/ 814303 w 6330451"/>
                <a:gd name="connsiteY90" fmla="*/ 493141 h 2042668"/>
                <a:gd name="connsiteX91" fmla="*/ 827416 w 6330451"/>
                <a:gd name="connsiteY91" fmla="*/ 493141 h 2042668"/>
                <a:gd name="connsiteX92" fmla="*/ 827416 w 6330451"/>
                <a:gd name="connsiteY92" fmla="*/ 502412 h 2042668"/>
                <a:gd name="connsiteX93" fmla="*/ 862427 w 6330451"/>
                <a:gd name="connsiteY93" fmla="*/ 502412 h 2042668"/>
                <a:gd name="connsiteX94" fmla="*/ 862427 w 6330451"/>
                <a:gd name="connsiteY94" fmla="*/ 520700 h 2042668"/>
                <a:gd name="connsiteX95" fmla="*/ 871212 w 6330451"/>
                <a:gd name="connsiteY95" fmla="*/ 520700 h 2042668"/>
                <a:gd name="connsiteX96" fmla="*/ 871212 w 6330451"/>
                <a:gd name="connsiteY96" fmla="*/ 529844 h 2042668"/>
                <a:gd name="connsiteX97" fmla="*/ 875541 w 6330451"/>
                <a:gd name="connsiteY97" fmla="*/ 529844 h 2042668"/>
                <a:gd name="connsiteX98" fmla="*/ 875541 w 6330451"/>
                <a:gd name="connsiteY98" fmla="*/ 548259 h 2042668"/>
                <a:gd name="connsiteX99" fmla="*/ 884453 w 6330451"/>
                <a:gd name="connsiteY99" fmla="*/ 548259 h 2042668"/>
                <a:gd name="connsiteX100" fmla="*/ 884453 w 6330451"/>
                <a:gd name="connsiteY100" fmla="*/ 557530 h 2042668"/>
                <a:gd name="connsiteX101" fmla="*/ 893110 w 6330451"/>
                <a:gd name="connsiteY101" fmla="*/ 557530 h 2042668"/>
                <a:gd name="connsiteX102" fmla="*/ 893110 w 6330451"/>
                <a:gd name="connsiteY102" fmla="*/ 566674 h 2042668"/>
                <a:gd name="connsiteX103" fmla="*/ 897566 w 6330451"/>
                <a:gd name="connsiteY103" fmla="*/ 566674 h 2042668"/>
                <a:gd name="connsiteX104" fmla="*/ 897566 w 6330451"/>
                <a:gd name="connsiteY104" fmla="*/ 575818 h 2042668"/>
                <a:gd name="connsiteX105" fmla="*/ 906224 w 6330451"/>
                <a:gd name="connsiteY105" fmla="*/ 575818 h 2042668"/>
                <a:gd name="connsiteX106" fmla="*/ 906224 w 6330451"/>
                <a:gd name="connsiteY106" fmla="*/ 584962 h 2042668"/>
                <a:gd name="connsiteX107" fmla="*/ 919337 w 6330451"/>
                <a:gd name="connsiteY107" fmla="*/ 584962 h 2042668"/>
                <a:gd name="connsiteX108" fmla="*/ 919337 w 6330451"/>
                <a:gd name="connsiteY108" fmla="*/ 603377 h 2042668"/>
                <a:gd name="connsiteX109" fmla="*/ 941235 w 6330451"/>
                <a:gd name="connsiteY109" fmla="*/ 603377 h 2042668"/>
                <a:gd name="connsiteX110" fmla="*/ 941235 w 6330451"/>
                <a:gd name="connsiteY110" fmla="*/ 612521 h 2042668"/>
                <a:gd name="connsiteX111" fmla="*/ 950020 w 6330451"/>
                <a:gd name="connsiteY111" fmla="*/ 612521 h 2042668"/>
                <a:gd name="connsiteX112" fmla="*/ 950020 w 6330451"/>
                <a:gd name="connsiteY112" fmla="*/ 621665 h 2042668"/>
                <a:gd name="connsiteX113" fmla="*/ 963260 w 6330451"/>
                <a:gd name="connsiteY113" fmla="*/ 621665 h 2042668"/>
                <a:gd name="connsiteX114" fmla="*/ 963260 w 6330451"/>
                <a:gd name="connsiteY114" fmla="*/ 630809 h 2042668"/>
                <a:gd name="connsiteX115" fmla="*/ 971918 w 6330451"/>
                <a:gd name="connsiteY115" fmla="*/ 630809 h 2042668"/>
                <a:gd name="connsiteX116" fmla="*/ 971918 w 6330451"/>
                <a:gd name="connsiteY116" fmla="*/ 639953 h 2042668"/>
                <a:gd name="connsiteX117" fmla="*/ 985031 w 6330451"/>
                <a:gd name="connsiteY117" fmla="*/ 639953 h 2042668"/>
                <a:gd name="connsiteX118" fmla="*/ 985031 w 6330451"/>
                <a:gd name="connsiteY118" fmla="*/ 658368 h 2042668"/>
                <a:gd name="connsiteX119" fmla="*/ 998145 w 6330451"/>
                <a:gd name="connsiteY119" fmla="*/ 658368 h 2042668"/>
                <a:gd name="connsiteX120" fmla="*/ 998145 w 6330451"/>
                <a:gd name="connsiteY120" fmla="*/ 667512 h 2042668"/>
                <a:gd name="connsiteX121" fmla="*/ 1033156 w 6330451"/>
                <a:gd name="connsiteY121" fmla="*/ 667512 h 2042668"/>
                <a:gd name="connsiteX122" fmla="*/ 1033156 w 6330451"/>
                <a:gd name="connsiteY122" fmla="*/ 676656 h 2042668"/>
                <a:gd name="connsiteX123" fmla="*/ 1037485 w 6330451"/>
                <a:gd name="connsiteY123" fmla="*/ 676656 h 2042668"/>
                <a:gd name="connsiteX124" fmla="*/ 1037485 w 6330451"/>
                <a:gd name="connsiteY124" fmla="*/ 685800 h 2042668"/>
                <a:gd name="connsiteX125" fmla="*/ 1063839 w 6330451"/>
                <a:gd name="connsiteY125" fmla="*/ 685800 h 2042668"/>
                <a:gd name="connsiteX126" fmla="*/ 1063839 w 6330451"/>
                <a:gd name="connsiteY126" fmla="*/ 694944 h 2042668"/>
                <a:gd name="connsiteX127" fmla="*/ 1068168 w 6330451"/>
                <a:gd name="connsiteY127" fmla="*/ 694944 h 2042668"/>
                <a:gd name="connsiteX128" fmla="*/ 1068168 w 6330451"/>
                <a:gd name="connsiteY128" fmla="*/ 704088 h 2042668"/>
                <a:gd name="connsiteX129" fmla="*/ 1072623 w 6330451"/>
                <a:gd name="connsiteY129" fmla="*/ 704088 h 2042668"/>
                <a:gd name="connsiteX130" fmla="*/ 1072623 w 6330451"/>
                <a:gd name="connsiteY130" fmla="*/ 713359 h 2042668"/>
                <a:gd name="connsiteX131" fmla="*/ 1081408 w 6330451"/>
                <a:gd name="connsiteY131" fmla="*/ 713359 h 2042668"/>
                <a:gd name="connsiteX132" fmla="*/ 1081408 w 6330451"/>
                <a:gd name="connsiteY132" fmla="*/ 722503 h 2042668"/>
                <a:gd name="connsiteX133" fmla="*/ 1085737 w 6330451"/>
                <a:gd name="connsiteY133" fmla="*/ 722503 h 2042668"/>
                <a:gd name="connsiteX134" fmla="*/ 1085737 w 6330451"/>
                <a:gd name="connsiteY134" fmla="*/ 731774 h 2042668"/>
                <a:gd name="connsiteX135" fmla="*/ 1098850 w 6330451"/>
                <a:gd name="connsiteY135" fmla="*/ 731774 h 2042668"/>
                <a:gd name="connsiteX136" fmla="*/ 1098850 w 6330451"/>
                <a:gd name="connsiteY136" fmla="*/ 740918 h 2042668"/>
                <a:gd name="connsiteX137" fmla="*/ 1111964 w 6330451"/>
                <a:gd name="connsiteY137" fmla="*/ 740918 h 2042668"/>
                <a:gd name="connsiteX138" fmla="*/ 1111964 w 6330451"/>
                <a:gd name="connsiteY138" fmla="*/ 750189 h 2042668"/>
                <a:gd name="connsiteX139" fmla="*/ 1120876 w 6330451"/>
                <a:gd name="connsiteY139" fmla="*/ 750189 h 2042668"/>
                <a:gd name="connsiteX140" fmla="*/ 1120876 w 6330451"/>
                <a:gd name="connsiteY140" fmla="*/ 768604 h 2042668"/>
                <a:gd name="connsiteX141" fmla="*/ 1125204 w 6330451"/>
                <a:gd name="connsiteY141" fmla="*/ 768604 h 2042668"/>
                <a:gd name="connsiteX142" fmla="*/ 1125204 w 6330451"/>
                <a:gd name="connsiteY142" fmla="*/ 777875 h 2042668"/>
                <a:gd name="connsiteX143" fmla="*/ 1146975 w 6330451"/>
                <a:gd name="connsiteY143" fmla="*/ 777875 h 2042668"/>
                <a:gd name="connsiteX144" fmla="*/ 1146975 w 6330451"/>
                <a:gd name="connsiteY144" fmla="*/ 796290 h 2042668"/>
                <a:gd name="connsiteX145" fmla="*/ 1151431 w 6330451"/>
                <a:gd name="connsiteY145" fmla="*/ 796290 h 2042668"/>
                <a:gd name="connsiteX146" fmla="*/ 1151431 w 6330451"/>
                <a:gd name="connsiteY146" fmla="*/ 814705 h 2042668"/>
                <a:gd name="connsiteX147" fmla="*/ 1208341 w 6330451"/>
                <a:gd name="connsiteY147" fmla="*/ 814705 h 2042668"/>
                <a:gd name="connsiteX148" fmla="*/ 1208341 w 6330451"/>
                <a:gd name="connsiteY148" fmla="*/ 823976 h 2042668"/>
                <a:gd name="connsiteX149" fmla="*/ 1212669 w 6330451"/>
                <a:gd name="connsiteY149" fmla="*/ 823976 h 2042668"/>
                <a:gd name="connsiteX150" fmla="*/ 1212669 w 6330451"/>
                <a:gd name="connsiteY150" fmla="*/ 833120 h 2042668"/>
                <a:gd name="connsiteX151" fmla="*/ 1243352 w 6330451"/>
                <a:gd name="connsiteY151" fmla="*/ 833120 h 2042668"/>
                <a:gd name="connsiteX152" fmla="*/ 1243352 w 6330451"/>
                <a:gd name="connsiteY152" fmla="*/ 842391 h 2042668"/>
                <a:gd name="connsiteX153" fmla="*/ 1247808 w 6330451"/>
                <a:gd name="connsiteY153" fmla="*/ 842391 h 2042668"/>
                <a:gd name="connsiteX154" fmla="*/ 1247808 w 6330451"/>
                <a:gd name="connsiteY154" fmla="*/ 851662 h 2042668"/>
                <a:gd name="connsiteX155" fmla="*/ 1269579 w 6330451"/>
                <a:gd name="connsiteY155" fmla="*/ 851662 h 2042668"/>
                <a:gd name="connsiteX156" fmla="*/ 1269579 w 6330451"/>
                <a:gd name="connsiteY156" fmla="*/ 860933 h 2042668"/>
                <a:gd name="connsiteX157" fmla="*/ 1313502 w 6330451"/>
                <a:gd name="connsiteY157" fmla="*/ 860933 h 2042668"/>
                <a:gd name="connsiteX158" fmla="*/ 1313502 w 6330451"/>
                <a:gd name="connsiteY158" fmla="*/ 879221 h 2042668"/>
                <a:gd name="connsiteX159" fmla="*/ 1317831 w 6330451"/>
                <a:gd name="connsiteY159" fmla="*/ 879221 h 2042668"/>
                <a:gd name="connsiteX160" fmla="*/ 1317831 w 6330451"/>
                <a:gd name="connsiteY160" fmla="*/ 888492 h 2042668"/>
                <a:gd name="connsiteX161" fmla="*/ 1348386 w 6330451"/>
                <a:gd name="connsiteY161" fmla="*/ 888492 h 2042668"/>
                <a:gd name="connsiteX162" fmla="*/ 1348386 w 6330451"/>
                <a:gd name="connsiteY162" fmla="*/ 897636 h 2042668"/>
                <a:gd name="connsiteX163" fmla="*/ 1374613 w 6330451"/>
                <a:gd name="connsiteY163" fmla="*/ 897636 h 2042668"/>
                <a:gd name="connsiteX164" fmla="*/ 1374613 w 6330451"/>
                <a:gd name="connsiteY164" fmla="*/ 916051 h 2042668"/>
                <a:gd name="connsiteX165" fmla="*/ 1379069 w 6330451"/>
                <a:gd name="connsiteY165" fmla="*/ 916051 h 2042668"/>
                <a:gd name="connsiteX166" fmla="*/ 1379069 w 6330451"/>
                <a:gd name="connsiteY166" fmla="*/ 934593 h 2042668"/>
                <a:gd name="connsiteX167" fmla="*/ 1387727 w 6330451"/>
                <a:gd name="connsiteY167" fmla="*/ 934593 h 2042668"/>
                <a:gd name="connsiteX168" fmla="*/ 1387727 w 6330451"/>
                <a:gd name="connsiteY168" fmla="*/ 943864 h 2042668"/>
                <a:gd name="connsiteX169" fmla="*/ 1396639 w 6330451"/>
                <a:gd name="connsiteY169" fmla="*/ 943864 h 2042668"/>
                <a:gd name="connsiteX170" fmla="*/ 1396639 w 6330451"/>
                <a:gd name="connsiteY170" fmla="*/ 953008 h 2042668"/>
                <a:gd name="connsiteX171" fmla="*/ 1405296 w 6330451"/>
                <a:gd name="connsiteY171" fmla="*/ 953008 h 2042668"/>
                <a:gd name="connsiteX172" fmla="*/ 1405296 w 6330451"/>
                <a:gd name="connsiteY172" fmla="*/ 962279 h 2042668"/>
                <a:gd name="connsiteX173" fmla="*/ 1409752 w 6330451"/>
                <a:gd name="connsiteY173" fmla="*/ 962279 h 2042668"/>
                <a:gd name="connsiteX174" fmla="*/ 1409752 w 6330451"/>
                <a:gd name="connsiteY174" fmla="*/ 971423 h 2042668"/>
                <a:gd name="connsiteX175" fmla="*/ 1435979 w 6330451"/>
                <a:gd name="connsiteY175" fmla="*/ 971423 h 2042668"/>
                <a:gd name="connsiteX176" fmla="*/ 1435979 w 6330451"/>
                <a:gd name="connsiteY176" fmla="*/ 989838 h 2042668"/>
                <a:gd name="connsiteX177" fmla="*/ 1444763 w 6330451"/>
                <a:gd name="connsiteY177" fmla="*/ 989838 h 2042668"/>
                <a:gd name="connsiteX178" fmla="*/ 1444763 w 6330451"/>
                <a:gd name="connsiteY178" fmla="*/ 999236 h 2042668"/>
                <a:gd name="connsiteX179" fmla="*/ 1453421 w 6330451"/>
                <a:gd name="connsiteY179" fmla="*/ 999236 h 2042668"/>
                <a:gd name="connsiteX180" fmla="*/ 1453421 w 6330451"/>
                <a:gd name="connsiteY180" fmla="*/ 1008380 h 2042668"/>
                <a:gd name="connsiteX181" fmla="*/ 1470990 w 6330451"/>
                <a:gd name="connsiteY181" fmla="*/ 1008380 h 2042668"/>
                <a:gd name="connsiteX182" fmla="*/ 1470990 w 6330451"/>
                <a:gd name="connsiteY182" fmla="*/ 1045210 h 2042668"/>
                <a:gd name="connsiteX183" fmla="*/ 1501546 w 6330451"/>
                <a:gd name="connsiteY183" fmla="*/ 1045210 h 2042668"/>
                <a:gd name="connsiteX184" fmla="*/ 1501546 w 6330451"/>
                <a:gd name="connsiteY184" fmla="*/ 1054481 h 2042668"/>
                <a:gd name="connsiteX185" fmla="*/ 1510458 w 6330451"/>
                <a:gd name="connsiteY185" fmla="*/ 1054481 h 2042668"/>
                <a:gd name="connsiteX186" fmla="*/ 1510458 w 6330451"/>
                <a:gd name="connsiteY186" fmla="*/ 1072896 h 2042668"/>
                <a:gd name="connsiteX187" fmla="*/ 1514786 w 6330451"/>
                <a:gd name="connsiteY187" fmla="*/ 1072896 h 2042668"/>
                <a:gd name="connsiteX188" fmla="*/ 1514786 w 6330451"/>
                <a:gd name="connsiteY188" fmla="*/ 1082167 h 2042668"/>
                <a:gd name="connsiteX189" fmla="*/ 1532228 w 6330451"/>
                <a:gd name="connsiteY189" fmla="*/ 1082167 h 2042668"/>
                <a:gd name="connsiteX190" fmla="*/ 1532228 w 6330451"/>
                <a:gd name="connsiteY190" fmla="*/ 1109726 h 2042668"/>
                <a:gd name="connsiteX191" fmla="*/ 1549798 w 6330451"/>
                <a:gd name="connsiteY191" fmla="*/ 1109726 h 2042668"/>
                <a:gd name="connsiteX192" fmla="*/ 1549798 w 6330451"/>
                <a:gd name="connsiteY192" fmla="*/ 1118997 h 2042668"/>
                <a:gd name="connsiteX193" fmla="*/ 1576025 w 6330451"/>
                <a:gd name="connsiteY193" fmla="*/ 1118997 h 2042668"/>
                <a:gd name="connsiteX194" fmla="*/ 1576025 w 6330451"/>
                <a:gd name="connsiteY194" fmla="*/ 1128141 h 2042668"/>
                <a:gd name="connsiteX195" fmla="*/ 1584937 w 6330451"/>
                <a:gd name="connsiteY195" fmla="*/ 1128141 h 2042668"/>
                <a:gd name="connsiteX196" fmla="*/ 1584937 w 6330451"/>
                <a:gd name="connsiteY196" fmla="*/ 1137412 h 2042668"/>
                <a:gd name="connsiteX197" fmla="*/ 1597923 w 6330451"/>
                <a:gd name="connsiteY197" fmla="*/ 1137412 h 2042668"/>
                <a:gd name="connsiteX198" fmla="*/ 1597923 w 6330451"/>
                <a:gd name="connsiteY198" fmla="*/ 1155954 h 2042668"/>
                <a:gd name="connsiteX199" fmla="*/ 1611036 w 6330451"/>
                <a:gd name="connsiteY199" fmla="*/ 1155954 h 2042668"/>
                <a:gd name="connsiteX200" fmla="*/ 1611036 w 6330451"/>
                <a:gd name="connsiteY200" fmla="*/ 1165098 h 2042668"/>
                <a:gd name="connsiteX201" fmla="*/ 1633061 w 6330451"/>
                <a:gd name="connsiteY201" fmla="*/ 1165098 h 2042668"/>
                <a:gd name="connsiteX202" fmla="*/ 1633061 w 6330451"/>
                <a:gd name="connsiteY202" fmla="*/ 1174369 h 2042668"/>
                <a:gd name="connsiteX203" fmla="*/ 1650504 w 6330451"/>
                <a:gd name="connsiteY203" fmla="*/ 1174369 h 2042668"/>
                <a:gd name="connsiteX204" fmla="*/ 1650504 w 6330451"/>
                <a:gd name="connsiteY204" fmla="*/ 1183513 h 2042668"/>
                <a:gd name="connsiteX205" fmla="*/ 1654832 w 6330451"/>
                <a:gd name="connsiteY205" fmla="*/ 1183513 h 2042668"/>
                <a:gd name="connsiteX206" fmla="*/ 1654832 w 6330451"/>
                <a:gd name="connsiteY206" fmla="*/ 1192784 h 2042668"/>
                <a:gd name="connsiteX207" fmla="*/ 1668073 w 6330451"/>
                <a:gd name="connsiteY207" fmla="*/ 1192784 h 2042668"/>
                <a:gd name="connsiteX208" fmla="*/ 1668073 w 6330451"/>
                <a:gd name="connsiteY208" fmla="*/ 1201928 h 2042668"/>
                <a:gd name="connsiteX209" fmla="*/ 1676730 w 6330451"/>
                <a:gd name="connsiteY209" fmla="*/ 1201928 h 2042668"/>
                <a:gd name="connsiteX210" fmla="*/ 1676730 w 6330451"/>
                <a:gd name="connsiteY210" fmla="*/ 1211199 h 2042668"/>
                <a:gd name="connsiteX211" fmla="*/ 1703084 w 6330451"/>
                <a:gd name="connsiteY211" fmla="*/ 1211199 h 2042668"/>
                <a:gd name="connsiteX212" fmla="*/ 1703084 w 6330451"/>
                <a:gd name="connsiteY212" fmla="*/ 1220470 h 2042668"/>
                <a:gd name="connsiteX213" fmla="*/ 1720526 w 6330451"/>
                <a:gd name="connsiteY213" fmla="*/ 1220470 h 2042668"/>
                <a:gd name="connsiteX214" fmla="*/ 1720526 w 6330451"/>
                <a:gd name="connsiteY214" fmla="*/ 1238885 h 2042668"/>
                <a:gd name="connsiteX215" fmla="*/ 1729311 w 6330451"/>
                <a:gd name="connsiteY215" fmla="*/ 1238885 h 2042668"/>
                <a:gd name="connsiteX216" fmla="*/ 1729311 w 6330451"/>
                <a:gd name="connsiteY216" fmla="*/ 1248156 h 2042668"/>
                <a:gd name="connsiteX217" fmla="*/ 1834345 w 6330451"/>
                <a:gd name="connsiteY217" fmla="*/ 1248156 h 2042668"/>
                <a:gd name="connsiteX218" fmla="*/ 1834345 w 6330451"/>
                <a:gd name="connsiteY218" fmla="*/ 1257300 h 2042668"/>
                <a:gd name="connsiteX219" fmla="*/ 1860699 w 6330451"/>
                <a:gd name="connsiteY219" fmla="*/ 1257300 h 2042668"/>
                <a:gd name="connsiteX220" fmla="*/ 1860699 w 6330451"/>
                <a:gd name="connsiteY220" fmla="*/ 1275715 h 2042668"/>
                <a:gd name="connsiteX221" fmla="*/ 1869357 w 6330451"/>
                <a:gd name="connsiteY221" fmla="*/ 1275715 h 2042668"/>
                <a:gd name="connsiteX222" fmla="*/ 1869357 w 6330451"/>
                <a:gd name="connsiteY222" fmla="*/ 1284986 h 2042668"/>
                <a:gd name="connsiteX223" fmla="*/ 1895711 w 6330451"/>
                <a:gd name="connsiteY223" fmla="*/ 1284986 h 2042668"/>
                <a:gd name="connsiteX224" fmla="*/ 1895711 w 6330451"/>
                <a:gd name="connsiteY224" fmla="*/ 1294257 h 2042668"/>
                <a:gd name="connsiteX225" fmla="*/ 1926266 w 6330451"/>
                <a:gd name="connsiteY225" fmla="*/ 1294257 h 2042668"/>
                <a:gd name="connsiteX226" fmla="*/ 1926266 w 6330451"/>
                <a:gd name="connsiteY226" fmla="*/ 1303401 h 2042668"/>
                <a:gd name="connsiteX227" fmla="*/ 1930595 w 6330451"/>
                <a:gd name="connsiteY227" fmla="*/ 1303401 h 2042668"/>
                <a:gd name="connsiteX228" fmla="*/ 1930595 w 6330451"/>
                <a:gd name="connsiteY228" fmla="*/ 1312672 h 2042668"/>
                <a:gd name="connsiteX229" fmla="*/ 1943836 w 6330451"/>
                <a:gd name="connsiteY229" fmla="*/ 1312672 h 2042668"/>
                <a:gd name="connsiteX230" fmla="*/ 1943836 w 6330451"/>
                <a:gd name="connsiteY230" fmla="*/ 1321816 h 2042668"/>
                <a:gd name="connsiteX231" fmla="*/ 1948164 w 6330451"/>
                <a:gd name="connsiteY231" fmla="*/ 1321816 h 2042668"/>
                <a:gd name="connsiteX232" fmla="*/ 1948164 w 6330451"/>
                <a:gd name="connsiteY232" fmla="*/ 1340231 h 2042668"/>
                <a:gd name="connsiteX233" fmla="*/ 1952620 w 6330451"/>
                <a:gd name="connsiteY233" fmla="*/ 1340231 h 2042668"/>
                <a:gd name="connsiteX234" fmla="*/ 1952620 w 6330451"/>
                <a:gd name="connsiteY234" fmla="*/ 1358773 h 2042668"/>
                <a:gd name="connsiteX235" fmla="*/ 1961278 w 6330451"/>
                <a:gd name="connsiteY235" fmla="*/ 1358773 h 2042668"/>
                <a:gd name="connsiteX236" fmla="*/ 1961278 w 6330451"/>
                <a:gd name="connsiteY236" fmla="*/ 1368044 h 2042668"/>
                <a:gd name="connsiteX237" fmla="*/ 1965607 w 6330451"/>
                <a:gd name="connsiteY237" fmla="*/ 1368044 h 2042668"/>
                <a:gd name="connsiteX238" fmla="*/ 1965607 w 6330451"/>
                <a:gd name="connsiteY238" fmla="*/ 1377188 h 2042668"/>
                <a:gd name="connsiteX239" fmla="*/ 1970062 w 6330451"/>
                <a:gd name="connsiteY239" fmla="*/ 1377188 h 2042668"/>
                <a:gd name="connsiteX240" fmla="*/ 1970062 w 6330451"/>
                <a:gd name="connsiteY240" fmla="*/ 1395603 h 2042668"/>
                <a:gd name="connsiteX241" fmla="*/ 1974519 w 6330451"/>
                <a:gd name="connsiteY241" fmla="*/ 1395603 h 2042668"/>
                <a:gd name="connsiteX242" fmla="*/ 1974519 w 6330451"/>
                <a:gd name="connsiteY242" fmla="*/ 1404874 h 2042668"/>
                <a:gd name="connsiteX243" fmla="*/ 1978847 w 6330451"/>
                <a:gd name="connsiteY243" fmla="*/ 1404874 h 2042668"/>
                <a:gd name="connsiteX244" fmla="*/ 1978847 w 6330451"/>
                <a:gd name="connsiteY244" fmla="*/ 1414018 h 2042668"/>
                <a:gd name="connsiteX245" fmla="*/ 1991961 w 6330451"/>
                <a:gd name="connsiteY245" fmla="*/ 1414018 h 2042668"/>
                <a:gd name="connsiteX246" fmla="*/ 1991961 w 6330451"/>
                <a:gd name="connsiteY246" fmla="*/ 1432560 h 2042668"/>
                <a:gd name="connsiteX247" fmla="*/ 1996289 w 6330451"/>
                <a:gd name="connsiteY247" fmla="*/ 1432560 h 2042668"/>
                <a:gd name="connsiteX248" fmla="*/ 1996289 w 6330451"/>
                <a:gd name="connsiteY248" fmla="*/ 1441831 h 2042668"/>
                <a:gd name="connsiteX249" fmla="*/ 2009403 w 6330451"/>
                <a:gd name="connsiteY249" fmla="*/ 1441831 h 2042668"/>
                <a:gd name="connsiteX250" fmla="*/ 2009403 w 6330451"/>
                <a:gd name="connsiteY250" fmla="*/ 1460246 h 2042668"/>
                <a:gd name="connsiteX251" fmla="*/ 2013859 w 6330451"/>
                <a:gd name="connsiteY251" fmla="*/ 1460246 h 2042668"/>
                <a:gd name="connsiteX252" fmla="*/ 2013859 w 6330451"/>
                <a:gd name="connsiteY252" fmla="*/ 1469390 h 2042668"/>
                <a:gd name="connsiteX253" fmla="*/ 2097122 w 6330451"/>
                <a:gd name="connsiteY253" fmla="*/ 1469390 h 2042668"/>
                <a:gd name="connsiteX254" fmla="*/ 2097122 w 6330451"/>
                <a:gd name="connsiteY254" fmla="*/ 1478534 h 2042668"/>
                <a:gd name="connsiteX255" fmla="*/ 2105779 w 6330451"/>
                <a:gd name="connsiteY255" fmla="*/ 1478534 h 2042668"/>
                <a:gd name="connsiteX256" fmla="*/ 2105779 w 6330451"/>
                <a:gd name="connsiteY256" fmla="*/ 1487805 h 2042668"/>
                <a:gd name="connsiteX257" fmla="*/ 2110109 w 6330451"/>
                <a:gd name="connsiteY257" fmla="*/ 1487805 h 2042668"/>
                <a:gd name="connsiteX258" fmla="*/ 2110109 w 6330451"/>
                <a:gd name="connsiteY258" fmla="*/ 1496949 h 2042668"/>
                <a:gd name="connsiteX259" fmla="*/ 2114564 w 6330451"/>
                <a:gd name="connsiteY259" fmla="*/ 1496949 h 2042668"/>
                <a:gd name="connsiteX260" fmla="*/ 2114564 w 6330451"/>
                <a:gd name="connsiteY260" fmla="*/ 1506347 h 2042668"/>
                <a:gd name="connsiteX261" fmla="*/ 2118893 w 6330451"/>
                <a:gd name="connsiteY261" fmla="*/ 1506347 h 2042668"/>
                <a:gd name="connsiteX262" fmla="*/ 2118893 w 6330451"/>
                <a:gd name="connsiteY262" fmla="*/ 1515491 h 2042668"/>
                <a:gd name="connsiteX263" fmla="*/ 2123222 w 6330451"/>
                <a:gd name="connsiteY263" fmla="*/ 1515491 h 2042668"/>
                <a:gd name="connsiteX264" fmla="*/ 2123222 w 6330451"/>
                <a:gd name="connsiteY264" fmla="*/ 1524762 h 2042668"/>
                <a:gd name="connsiteX265" fmla="*/ 2136462 w 6330451"/>
                <a:gd name="connsiteY265" fmla="*/ 1524762 h 2042668"/>
                <a:gd name="connsiteX266" fmla="*/ 2136462 w 6330451"/>
                <a:gd name="connsiteY266" fmla="*/ 1533906 h 2042668"/>
                <a:gd name="connsiteX267" fmla="*/ 2145247 w 6330451"/>
                <a:gd name="connsiteY267" fmla="*/ 1533906 h 2042668"/>
                <a:gd name="connsiteX268" fmla="*/ 2145247 w 6330451"/>
                <a:gd name="connsiteY268" fmla="*/ 1543177 h 2042668"/>
                <a:gd name="connsiteX269" fmla="*/ 2167145 w 6330451"/>
                <a:gd name="connsiteY269" fmla="*/ 1543177 h 2042668"/>
                <a:gd name="connsiteX270" fmla="*/ 2167145 w 6330451"/>
                <a:gd name="connsiteY270" fmla="*/ 1552321 h 2042668"/>
                <a:gd name="connsiteX271" fmla="*/ 2175802 w 6330451"/>
                <a:gd name="connsiteY271" fmla="*/ 1552321 h 2042668"/>
                <a:gd name="connsiteX272" fmla="*/ 2175802 w 6330451"/>
                <a:gd name="connsiteY272" fmla="*/ 1561592 h 2042668"/>
                <a:gd name="connsiteX273" fmla="*/ 2188916 w 6330451"/>
                <a:gd name="connsiteY273" fmla="*/ 1561592 h 2042668"/>
                <a:gd name="connsiteX274" fmla="*/ 2188916 w 6330451"/>
                <a:gd name="connsiteY274" fmla="*/ 1570736 h 2042668"/>
                <a:gd name="connsiteX275" fmla="*/ 2206485 w 6330451"/>
                <a:gd name="connsiteY275" fmla="*/ 1570736 h 2042668"/>
                <a:gd name="connsiteX276" fmla="*/ 2206485 w 6330451"/>
                <a:gd name="connsiteY276" fmla="*/ 1580134 h 2042668"/>
                <a:gd name="connsiteX277" fmla="*/ 2259066 w 6330451"/>
                <a:gd name="connsiteY277" fmla="*/ 1580134 h 2042668"/>
                <a:gd name="connsiteX278" fmla="*/ 2259066 w 6330451"/>
                <a:gd name="connsiteY278" fmla="*/ 1589278 h 2042668"/>
                <a:gd name="connsiteX279" fmla="*/ 2294078 w 6330451"/>
                <a:gd name="connsiteY279" fmla="*/ 1589278 h 2042668"/>
                <a:gd name="connsiteX280" fmla="*/ 2294078 w 6330451"/>
                <a:gd name="connsiteY280" fmla="*/ 1598549 h 2042668"/>
                <a:gd name="connsiteX281" fmla="*/ 2298406 w 6330451"/>
                <a:gd name="connsiteY281" fmla="*/ 1598549 h 2042668"/>
                <a:gd name="connsiteX282" fmla="*/ 2298406 w 6330451"/>
                <a:gd name="connsiteY282" fmla="*/ 1607693 h 2042668"/>
                <a:gd name="connsiteX283" fmla="*/ 2302735 w 6330451"/>
                <a:gd name="connsiteY283" fmla="*/ 1607693 h 2042668"/>
                <a:gd name="connsiteX284" fmla="*/ 2302735 w 6330451"/>
                <a:gd name="connsiteY284" fmla="*/ 1616964 h 2042668"/>
                <a:gd name="connsiteX285" fmla="*/ 2320304 w 6330451"/>
                <a:gd name="connsiteY285" fmla="*/ 1616964 h 2042668"/>
                <a:gd name="connsiteX286" fmla="*/ 2320304 w 6330451"/>
                <a:gd name="connsiteY286" fmla="*/ 1626108 h 2042668"/>
                <a:gd name="connsiteX287" fmla="*/ 2329089 w 6330451"/>
                <a:gd name="connsiteY287" fmla="*/ 1626108 h 2042668"/>
                <a:gd name="connsiteX288" fmla="*/ 2329089 w 6330451"/>
                <a:gd name="connsiteY288" fmla="*/ 1635379 h 2042668"/>
                <a:gd name="connsiteX289" fmla="*/ 2359644 w 6330451"/>
                <a:gd name="connsiteY289" fmla="*/ 1635379 h 2042668"/>
                <a:gd name="connsiteX290" fmla="*/ 2359644 w 6330451"/>
                <a:gd name="connsiteY290" fmla="*/ 1644523 h 2042668"/>
                <a:gd name="connsiteX291" fmla="*/ 2390327 w 6330451"/>
                <a:gd name="connsiteY291" fmla="*/ 1644523 h 2042668"/>
                <a:gd name="connsiteX292" fmla="*/ 2390327 w 6330451"/>
                <a:gd name="connsiteY292" fmla="*/ 1653921 h 2042668"/>
                <a:gd name="connsiteX293" fmla="*/ 2394656 w 6330451"/>
                <a:gd name="connsiteY293" fmla="*/ 1653921 h 2042668"/>
                <a:gd name="connsiteX294" fmla="*/ 2394656 w 6330451"/>
                <a:gd name="connsiteY294" fmla="*/ 1663065 h 2042668"/>
                <a:gd name="connsiteX295" fmla="*/ 2438579 w 6330451"/>
                <a:gd name="connsiteY295" fmla="*/ 1663065 h 2042668"/>
                <a:gd name="connsiteX296" fmla="*/ 2438579 w 6330451"/>
                <a:gd name="connsiteY296" fmla="*/ 1672336 h 2042668"/>
                <a:gd name="connsiteX297" fmla="*/ 2442908 w 6330451"/>
                <a:gd name="connsiteY297" fmla="*/ 1672336 h 2042668"/>
                <a:gd name="connsiteX298" fmla="*/ 2442908 w 6330451"/>
                <a:gd name="connsiteY298" fmla="*/ 1681480 h 2042668"/>
                <a:gd name="connsiteX299" fmla="*/ 2477920 w 6330451"/>
                <a:gd name="connsiteY299" fmla="*/ 1681480 h 2042668"/>
                <a:gd name="connsiteX300" fmla="*/ 2477920 w 6330451"/>
                <a:gd name="connsiteY300" fmla="*/ 1690624 h 2042668"/>
                <a:gd name="connsiteX301" fmla="*/ 2482376 w 6330451"/>
                <a:gd name="connsiteY301" fmla="*/ 1690624 h 2042668"/>
                <a:gd name="connsiteX302" fmla="*/ 2482376 w 6330451"/>
                <a:gd name="connsiteY302" fmla="*/ 1718310 h 2042668"/>
                <a:gd name="connsiteX303" fmla="*/ 2495362 w 6330451"/>
                <a:gd name="connsiteY303" fmla="*/ 1718310 h 2042668"/>
                <a:gd name="connsiteX304" fmla="*/ 2495362 w 6330451"/>
                <a:gd name="connsiteY304" fmla="*/ 1745996 h 2042668"/>
                <a:gd name="connsiteX305" fmla="*/ 2521716 w 6330451"/>
                <a:gd name="connsiteY305" fmla="*/ 1745996 h 2042668"/>
                <a:gd name="connsiteX306" fmla="*/ 2521716 w 6330451"/>
                <a:gd name="connsiteY306" fmla="*/ 1755267 h 2042668"/>
                <a:gd name="connsiteX307" fmla="*/ 2600523 w 6330451"/>
                <a:gd name="connsiteY307" fmla="*/ 1755267 h 2042668"/>
                <a:gd name="connsiteX308" fmla="*/ 2600523 w 6330451"/>
                <a:gd name="connsiteY308" fmla="*/ 1764411 h 2042668"/>
                <a:gd name="connsiteX309" fmla="*/ 2609308 w 6330451"/>
                <a:gd name="connsiteY309" fmla="*/ 1764411 h 2042668"/>
                <a:gd name="connsiteX310" fmla="*/ 2609308 w 6330451"/>
                <a:gd name="connsiteY310" fmla="*/ 1773682 h 2042668"/>
                <a:gd name="connsiteX311" fmla="*/ 2675002 w 6330451"/>
                <a:gd name="connsiteY311" fmla="*/ 1773682 h 2042668"/>
                <a:gd name="connsiteX312" fmla="*/ 2675002 w 6330451"/>
                <a:gd name="connsiteY312" fmla="*/ 1782826 h 2042668"/>
                <a:gd name="connsiteX313" fmla="*/ 2736113 w 6330451"/>
                <a:gd name="connsiteY313" fmla="*/ 1782826 h 2042668"/>
                <a:gd name="connsiteX314" fmla="*/ 2736113 w 6330451"/>
                <a:gd name="connsiteY314" fmla="*/ 1792097 h 2042668"/>
                <a:gd name="connsiteX315" fmla="*/ 2762467 w 6330451"/>
                <a:gd name="connsiteY315" fmla="*/ 1792097 h 2042668"/>
                <a:gd name="connsiteX316" fmla="*/ 2762467 w 6330451"/>
                <a:gd name="connsiteY316" fmla="*/ 1801368 h 2042668"/>
                <a:gd name="connsiteX317" fmla="*/ 2814921 w 6330451"/>
                <a:gd name="connsiteY317" fmla="*/ 1801368 h 2042668"/>
                <a:gd name="connsiteX318" fmla="*/ 2814921 w 6330451"/>
                <a:gd name="connsiteY318" fmla="*/ 1810639 h 2042668"/>
                <a:gd name="connsiteX319" fmla="*/ 2836946 w 6330451"/>
                <a:gd name="connsiteY319" fmla="*/ 1810639 h 2042668"/>
                <a:gd name="connsiteX320" fmla="*/ 2836946 w 6330451"/>
                <a:gd name="connsiteY320" fmla="*/ 1819783 h 2042668"/>
                <a:gd name="connsiteX321" fmla="*/ 2885071 w 6330451"/>
                <a:gd name="connsiteY321" fmla="*/ 1819783 h 2042668"/>
                <a:gd name="connsiteX322" fmla="*/ 2885071 w 6330451"/>
                <a:gd name="connsiteY322" fmla="*/ 1829181 h 2042668"/>
                <a:gd name="connsiteX323" fmla="*/ 2933196 w 6330451"/>
                <a:gd name="connsiteY323" fmla="*/ 1829181 h 2042668"/>
                <a:gd name="connsiteX324" fmla="*/ 2933196 w 6330451"/>
                <a:gd name="connsiteY324" fmla="*/ 1838579 h 2042668"/>
                <a:gd name="connsiteX325" fmla="*/ 3003219 w 6330451"/>
                <a:gd name="connsiteY325" fmla="*/ 1838579 h 2042668"/>
                <a:gd name="connsiteX326" fmla="*/ 3003219 w 6330451"/>
                <a:gd name="connsiteY326" fmla="*/ 1847850 h 2042668"/>
                <a:gd name="connsiteX327" fmla="*/ 3060255 w 6330451"/>
                <a:gd name="connsiteY327" fmla="*/ 1847850 h 2042668"/>
                <a:gd name="connsiteX328" fmla="*/ 3060255 w 6330451"/>
                <a:gd name="connsiteY328" fmla="*/ 1857248 h 2042668"/>
                <a:gd name="connsiteX329" fmla="*/ 3077698 w 6330451"/>
                <a:gd name="connsiteY329" fmla="*/ 1857248 h 2042668"/>
                <a:gd name="connsiteX330" fmla="*/ 3077698 w 6330451"/>
                <a:gd name="connsiteY330" fmla="*/ 1866646 h 2042668"/>
                <a:gd name="connsiteX331" fmla="*/ 3103924 w 6330451"/>
                <a:gd name="connsiteY331" fmla="*/ 1866646 h 2042668"/>
                <a:gd name="connsiteX332" fmla="*/ 3103924 w 6330451"/>
                <a:gd name="connsiteY332" fmla="*/ 1875917 h 2042668"/>
                <a:gd name="connsiteX333" fmla="*/ 3169619 w 6330451"/>
                <a:gd name="connsiteY333" fmla="*/ 1875917 h 2042668"/>
                <a:gd name="connsiteX334" fmla="*/ 3169619 w 6330451"/>
                <a:gd name="connsiteY334" fmla="*/ 1885315 h 2042668"/>
                <a:gd name="connsiteX335" fmla="*/ 3222199 w 6330451"/>
                <a:gd name="connsiteY335" fmla="*/ 1885315 h 2042668"/>
                <a:gd name="connsiteX336" fmla="*/ 3222199 w 6330451"/>
                <a:gd name="connsiteY336" fmla="*/ 1894713 h 2042668"/>
                <a:gd name="connsiteX337" fmla="*/ 3274653 w 6330451"/>
                <a:gd name="connsiteY337" fmla="*/ 1894713 h 2042668"/>
                <a:gd name="connsiteX338" fmla="*/ 3274653 w 6330451"/>
                <a:gd name="connsiteY338" fmla="*/ 1903984 h 2042668"/>
                <a:gd name="connsiteX339" fmla="*/ 3340347 w 6330451"/>
                <a:gd name="connsiteY339" fmla="*/ 1903984 h 2042668"/>
                <a:gd name="connsiteX340" fmla="*/ 3340347 w 6330451"/>
                <a:gd name="connsiteY340" fmla="*/ 1913382 h 2042668"/>
                <a:gd name="connsiteX341" fmla="*/ 3371030 w 6330451"/>
                <a:gd name="connsiteY341" fmla="*/ 1913382 h 2042668"/>
                <a:gd name="connsiteX342" fmla="*/ 3371030 w 6330451"/>
                <a:gd name="connsiteY342" fmla="*/ 1922780 h 2042668"/>
                <a:gd name="connsiteX343" fmla="*/ 3414826 w 6330451"/>
                <a:gd name="connsiteY343" fmla="*/ 1922780 h 2042668"/>
                <a:gd name="connsiteX344" fmla="*/ 3414826 w 6330451"/>
                <a:gd name="connsiteY344" fmla="*/ 1932051 h 2042668"/>
                <a:gd name="connsiteX345" fmla="*/ 3462951 w 6330451"/>
                <a:gd name="connsiteY345" fmla="*/ 1932051 h 2042668"/>
                <a:gd name="connsiteX346" fmla="*/ 3462951 w 6330451"/>
                <a:gd name="connsiteY346" fmla="*/ 1941449 h 2042668"/>
                <a:gd name="connsiteX347" fmla="*/ 3611781 w 6330451"/>
                <a:gd name="connsiteY347" fmla="*/ 1941449 h 2042668"/>
                <a:gd name="connsiteX348" fmla="*/ 3611781 w 6330451"/>
                <a:gd name="connsiteY348" fmla="*/ 1960245 h 2042668"/>
                <a:gd name="connsiteX349" fmla="*/ 3616110 w 6330451"/>
                <a:gd name="connsiteY349" fmla="*/ 1960245 h 2042668"/>
                <a:gd name="connsiteX350" fmla="*/ 3616110 w 6330451"/>
                <a:gd name="connsiteY350" fmla="*/ 1969516 h 2042668"/>
                <a:gd name="connsiteX351" fmla="*/ 3677348 w 6330451"/>
                <a:gd name="connsiteY351" fmla="*/ 1969516 h 2042668"/>
                <a:gd name="connsiteX352" fmla="*/ 3677348 w 6330451"/>
                <a:gd name="connsiteY352" fmla="*/ 1978914 h 2042668"/>
                <a:gd name="connsiteX353" fmla="*/ 4071514 w 6330451"/>
                <a:gd name="connsiteY353" fmla="*/ 1978914 h 2042668"/>
                <a:gd name="connsiteX354" fmla="*/ 4071514 w 6330451"/>
                <a:gd name="connsiteY354" fmla="*/ 1988312 h 2042668"/>
                <a:gd name="connsiteX355" fmla="*/ 4189661 w 6330451"/>
                <a:gd name="connsiteY355" fmla="*/ 1988312 h 2042668"/>
                <a:gd name="connsiteX356" fmla="*/ 4189661 w 6330451"/>
                <a:gd name="connsiteY356" fmla="*/ 1997583 h 2042668"/>
                <a:gd name="connsiteX357" fmla="*/ 4229129 w 6330451"/>
                <a:gd name="connsiteY357" fmla="*/ 1997583 h 2042668"/>
                <a:gd name="connsiteX358" fmla="*/ 4229129 w 6330451"/>
                <a:gd name="connsiteY358" fmla="*/ 2006981 h 2042668"/>
                <a:gd name="connsiteX359" fmla="*/ 4347277 w 6330451"/>
                <a:gd name="connsiteY359" fmla="*/ 2006981 h 2042668"/>
                <a:gd name="connsiteX360" fmla="*/ 4347277 w 6330451"/>
                <a:gd name="connsiteY360" fmla="*/ 2016379 h 2042668"/>
                <a:gd name="connsiteX361" fmla="*/ 4894473 w 6330451"/>
                <a:gd name="connsiteY361" fmla="*/ 2016379 h 2042668"/>
                <a:gd name="connsiteX362" fmla="*/ 4894473 w 6330451"/>
                <a:gd name="connsiteY362" fmla="*/ 2028190 h 2042668"/>
                <a:gd name="connsiteX363" fmla="*/ 5095885 w 6330451"/>
                <a:gd name="connsiteY363" fmla="*/ 2028190 h 2042668"/>
                <a:gd name="connsiteX364" fmla="*/ 5095885 w 6330451"/>
                <a:gd name="connsiteY364" fmla="*/ 2042668 h 2042668"/>
                <a:gd name="connsiteX365" fmla="*/ 6330452 w 6330451"/>
                <a:gd name="connsiteY365" fmla="*/ 2042668 h 2042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Lst>
              <a:rect l="l" t="t" r="r" b="b"/>
              <a:pathLst>
                <a:path w="6330451" h="2042668">
                  <a:moveTo>
                    <a:pt x="0" y="0"/>
                  </a:moveTo>
                  <a:lnTo>
                    <a:pt x="13241" y="0"/>
                  </a:lnTo>
                  <a:lnTo>
                    <a:pt x="13241" y="9144"/>
                  </a:lnTo>
                  <a:lnTo>
                    <a:pt x="17569" y="9144"/>
                  </a:lnTo>
                  <a:lnTo>
                    <a:pt x="17569" y="18288"/>
                  </a:lnTo>
                  <a:lnTo>
                    <a:pt x="30683" y="18288"/>
                  </a:lnTo>
                  <a:lnTo>
                    <a:pt x="30683" y="27432"/>
                  </a:lnTo>
                  <a:lnTo>
                    <a:pt x="39467" y="27432"/>
                  </a:lnTo>
                  <a:lnTo>
                    <a:pt x="39467" y="36576"/>
                  </a:lnTo>
                  <a:lnTo>
                    <a:pt x="48252" y="36576"/>
                  </a:lnTo>
                  <a:lnTo>
                    <a:pt x="48252" y="54864"/>
                  </a:lnTo>
                  <a:lnTo>
                    <a:pt x="83264" y="54864"/>
                  </a:lnTo>
                  <a:lnTo>
                    <a:pt x="83264" y="64008"/>
                  </a:lnTo>
                  <a:lnTo>
                    <a:pt x="87592" y="64008"/>
                  </a:lnTo>
                  <a:lnTo>
                    <a:pt x="87592" y="82296"/>
                  </a:lnTo>
                  <a:lnTo>
                    <a:pt x="122604" y="82296"/>
                  </a:lnTo>
                  <a:lnTo>
                    <a:pt x="122604" y="91313"/>
                  </a:lnTo>
                  <a:lnTo>
                    <a:pt x="131388" y="91313"/>
                  </a:lnTo>
                  <a:lnTo>
                    <a:pt x="131388" y="100457"/>
                  </a:lnTo>
                  <a:lnTo>
                    <a:pt x="179513" y="100457"/>
                  </a:lnTo>
                  <a:lnTo>
                    <a:pt x="179513" y="118745"/>
                  </a:lnTo>
                  <a:lnTo>
                    <a:pt x="201411" y="118745"/>
                  </a:lnTo>
                  <a:lnTo>
                    <a:pt x="201411" y="127889"/>
                  </a:lnTo>
                  <a:lnTo>
                    <a:pt x="253992" y="127889"/>
                  </a:lnTo>
                  <a:lnTo>
                    <a:pt x="253992" y="137033"/>
                  </a:lnTo>
                  <a:lnTo>
                    <a:pt x="280219" y="137033"/>
                  </a:lnTo>
                  <a:lnTo>
                    <a:pt x="280219" y="146050"/>
                  </a:lnTo>
                  <a:lnTo>
                    <a:pt x="297788" y="146050"/>
                  </a:lnTo>
                  <a:lnTo>
                    <a:pt x="297788" y="155321"/>
                  </a:lnTo>
                  <a:lnTo>
                    <a:pt x="345913" y="155321"/>
                  </a:lnTo>
                  <a:lnTo>
                    <a:pt x="345913" y="182626"/>
                  </a:lnTo>
                  <a:lnTo>
                    <a:pt x="363355" y="182626"/>
                  </a:lnTo>
                  <a:lnTo>
                    <a:pt x="363355" y="191770"/>
                  </a:lnTo>
                  <a:lnTo>
                    <a:pt x="380925" y="191770"/>
                  </a:lnTo>
                  <a:lnTo>
                    <a:pt x="380925" y="210058"/>
                  </a:lnTo>
                  <a:lnTo>
                    <a:pt x="398494" y="210058"/>
                  </a:lnTo>
                  <a:lnTo>
                    <a:pt x="398494" y="219202"/>
                  </a:lnTo>
                  <a:lnTo>
                    <a:pt x="407151" y="219202"/>
                  </a:lnTo>
                  <a:lnTo>
                    <a:pt x="407151" y="228219"/>
                  </a:lnTo>
                  <a:lnTo>
                    <a:pt x="450947" y="228219"/>
                  </a:lnTo>
                  <a:lnTo>
                    <a:pt x="450947" y="237490"/>
                  </a:lnTo>
                  <a:lnTo>
                    <a:pt x="455403" y="237490"/>
                  </a:lnTo>
                  <a:lnTo>
                    <a:pt x="455403" y="246634"/>
                  </a:lnTo>
                  <a:lnTo>
                    <a:pt x="459732" y="246634"/>
                  </a:lnTo>
                  <a:lnTo>
                    <a:pt x="459732" y="264795"/>
                  </a:lnTo>
                  <a:lnTo>
                    <a:pt x="468517" y="264795"/>
                  </a:lnTo>
                  <a:lnTo>
                    <a:pt x="468517" y="273939"/>
                  </a:lnTo>
                  <a:lnTo>
                    <a:pt x="477302" y="273939"/>
                  </a:lnTo>
                  <a:lnTo>
                    <a:pt x="477302" y="283083"/>
                  </a:lnTo>
                  <a:lnTo>
                    <a:pt x="485959" y="283083"/>
                  </a:lnTo>
                  <a:lnTo>
                    <a:pt x="485959" y="292227"/>
                  </a:lnTo>
                  <a:lnTo>
                    <a:pt x="520970" y="292227"/>
                  </a:lnTo>
                  <a:lnTo>
                    <a:pt x="520970" y="301371"/>
                  </a:lnTo>
                  <a:lnTo>
                    <a:pt x="538540" y="301371"/>
                  </a:lnTo>
                  <a:lnTo>
                    <a:pt x="538540" y="310388"/>
                  </a:lnTo>
                  <a:lnTo>
                    <a:pt x="542996" y="310388"/>
                  </a:lnTo>
                  <a:lnTo>
                    <a:pt x="542996" y="319659"/>
                  </a:lnTo>
                  <a:lnTo>
                    <a:pt x="573551" y="319659"/>
                  </a:lnTo>
                  <a:lnTo>
                    <a:pt x="573551" y="328803"/>
                  </a:lnTo>
                  <a:lnTo>
                    <a:pt x="582336" y="328803"/>
                  </a:lnTo>
                  <a:lnTo>
                    <a:pt x="582336" y="337820"/>
                  </a:lnTo>
                  <a:lnTo>
                    <a:pt x="591121" y="337820"/>
                  </a:lnTo>
                  <a:lnTo>
                    <a:pt x="591121" y="346964"/>
                  </a:lnTo>
                  <a:lnTo>
                    <a:pt x="613019" y="346964"/>
                  </a:lnTo>
                  <a:lnTo>
                    <a:pt x="613019" y="356108"/>
                  </a:lnTo>
                  <a:lnTo>
                    <a:pt x="626132" y="356108"/>
                  </a:lnTo>
                  <a:lnTo>
                    <a:pt x="626132" y="365252"/>
                  </a:lnTo>
                  <a:lnTo>
                    <a:pt x="634789" y="365252"/>
                  </a:lnTo>
                  <a:lnTo>
                    <a:pt x="634789" y="374396"/>
                  </a:lnTo>
                  <a:lnTo>
                    <a:pt x="643574" y="374396"/>
                  </a:lnTo>
                  <a:lnTo>
                    <a:pt x="643574" y="383540"/>
                  </a:lnTo>
                  <a:lnTo>
                    <a:pt x="687370" y="383540"/>
                  </a:lnTo>
                  <a:lnTo>
                    <a:pt x="687370" y="392557"/>
                  </a:lnTo>
                  <a:lnTo>
                    <a:pt x="691826" y="392557"/>
                  </a:lnTo>
                  <a:lnTo>
                    <a:pt x="691826" y="401701"/>
                  </a:lnTo>
                  <a:lnTo>
                    <a:pt x="696155" y="401701"/>
                  </a:lnTo>
                  <a:lnTo>
                    <a:pt x="696155" y="410972"/>
                  </a:lnTo>
                  <a:lnTo>
                    <a:pt x="704940" y="410972"/>
                  </a:lnTo>
                  <a:lnTo>
                    <a:pt x="704940" y="419989"/>
                  </a:lnTo>
                  <a:lnTo>
                    <a:pt x="726710" y="419989"/>
                  </a:lnTo>
                  <a:lnTo>
                    <a:pt x="726710" y="438277"/>
                  </a:lnTo>
                  <a:lnTo>
                    <a:pt x="735622" y="438277"/>
                  </a:lnTo>
                  <a:lnTo>
                    <a:pt x="735622" y="447421"/>
                  </a:lnTo>
                  <a:lnTo>
                    <a:pt x="757393" y="447421"/>
                  </a:lnTo>
                  <a:lnTo>
                    <a:pt x="757393" y="456565"/>
                  </a:lnTo>
                  <a:lnTo>
                    <a:pt x="766051" y="456565"/>
                  </a:lnTo>
                  <a:lnTo>
                    <a:pt x="766051" y="474853"/>
                  </a:lnTo>
                  <a:lnTo>
                    <a:pt x="792405" y="474853"/>
                  </a:lnTo>
                  <a:lnTo>
                    <a:pt x="792405" y="483997"/>
                  </a:lnTo>
                  <a:lnTo>
                    <a:pt x="814303" y="483997"/>
                  </a:lnTo>
                  <a:lnTo>
                    <a:pt x="814303" y="493141"/>
                  </a:lnTo>
                  <a:lnTo>
                    <a:pt x="827416" y="493141"/>
                  </a:lnTo>
                  <a:lnTo>
                    <a:pt x="827416" y="502412"/>
                  </a:lnTo>
                  <a:lnTo>
                    <a:pt x="862427" y="502412"/>
                  </a:lnTo>
                  <a:lnTo>
                    <a:pt x="862427" y="520700"/>
                  </a:lnTo>
                  <a:lnTo>
                    <a:pt x="871212" y="520700"/>
                  </a:lnTo>
                  <a:lnTo>
                    <a:pt x="871212" y="529844"/>
                  </a:lnTo>
                  <a:lnTo>
                    <a:pt x="875541" y="529844"/>
                  </a:lnTo>
                  <a:lnTo>
                    <a:pt x="875541" y="548259"/>
                  </a:lnTo>
                  <a:lnTo>
                    <a:pt x="884453" y="548259"/>
                  </a:lnTo>
                  <a:lnTo>
                    <a:pt x="884453" y="557530"/>
                  </a:lnTo>
                  <a:lnTo>
                    <a:pt x="893110" y="557530"/>
                  </a:lnTo>
                  <a:lnTo>
                    <a:pt x="893110" y="566674"/>
                  </a:lnTo>
                  <a:lnTo>
                    <a:pt x="897566" y="566674"/>
                  </a:lnTo>
                  <a:lnTo>
                    <a:pt x="897566" y="575818"/>
                  </a:lnTo>
                  <a:lnTo>
                    <a:pt x="906224" y="575818"/>
                  </a:lnTo>
                  <a:lnTo>
                    <a:pt x="906224" y="584962"/>
                  </a:lnTo>
                  <a:lnTo>
                    <a:pt x="919337" y="584962"/>
                  </a:lnTo>
                  <a:lnTo>
                    <a:pt x="919337" y="603377"/>
                  </a:lnTo>
                  <a:lnTo>
                    <a:pt x="941235" y="603377"/>
                  </a:lnTo>
                  <a:lnTo>
                    <a:pt x="941235" y="612521"/>
                  </a:lnTo>
                  <a:lnTo>
                    <a:pt x="950020" y="612521"/>
                  </a:lnTo>
                  <a:lnTo>
                    <a:pt x="950020" y="621665"/>
                  </a:lnTo>
                  <a:lnTo>
                    <a:pt x="963260" y="621665"/>
                  </a:lnTo>
                  <a:lnTo>
                    <a:pt x="963260" y="630809"/>
                  </a:lnTo>
                  <a:lnTo>
                    <a:pt x="971918" y="630809"/>
                  </a:lnTo>
                  <a:lnTo>
                    <a:pt x="971918" y="639953"/>
                  </a:lnTo>
                  <a:lnTo>
                    <a:pt x="985031" y="639953"/>
                  </a:lnTo>
                  <a:lnTo>
                    <a:pt x="985031" y="658368"/>
                  </a:lnTo>
                  <a:lnTo>
                    <a:pt x="998145" y="658368"/>
                  </a:lnTo>
                  <a:lnTo>
                    <a:pt x="998145" y="667512"/>
                  </a:lnTo>
                  <a:lnTo>
                    <a:pt x="1033156" y="667512"/>
                  </a:lnTo>
                  <a:lnTo>
                    <a:pt x="1033156" y="676656"/>
                  </a:lnTo>
                  <a:lnTo>
                    <a:pt x="1037485" y="676656"/>
                  </a:lnTo>
                  <a:lnTo>
                    <a:pt x="1037485" y="685800"/>
                  </a:lnTo>
                  <a:lnTo>
                    <a:pt x="1063839" y="685800"/>
                  </a:lnTo>
                  <a:lnTo>
                    <a:pt x="1063839" y="694944"/>
                  </a:lnTo>
                  <a:lnTo>
                    <a:pt x="1068168" y="694944"/>
                  </a:lnTo>
                  <a:lnTo>
                    <a:pt x="1068168" y="704088"/>
                  </a:lnTo>
                  <a:lnTo>
                    <a:pt x="1072623" y="704088"/>
                  </a:lnTo>
                  <a:lnTo>
                    <a:pt x="1072623" y="713359"/>
                  </a:lnTo>
                  <a:lnTo>
                    <a:pt x="1081408" y="713359"/>
                  </a:lnTo>
                  <a:lnTo>
                    <a:pt x="1081408" y="722503"/>
                  </a:lnTo>
                  <a:lnTo>
                    <a:pt x="1085737" y="722503"/>
                  </a:lnTo>
                  <a:lnTo>
                    <a:pt x="1085737" y="731774"/>
                  </a:lnTo>
                  <a:lnTo>
                    <a:pt x="1098850" y="731774"/>
                  </a:lnTo>
                  <a:lnTo>
                    <a:pt x="1098850" y="740918"/>
                  </a:lnTo>
                  <a:lnTo>
                    <a:pt x="1111964" y="740918"/>
                  </a:lnTo>
                  <a:lnTo>
                    <a:pt x="1111964" y="750189"/>
                  </a:lnTo>
                  <a:lnTo>
                    <a:pt x="1120876" y="750189"/>
                  </a:lnTo>
                  <a:lnTo>
                    <a:pt x="1120876" y="768604"/>
                  </a:lnTo>
                  <a:lnTo>
                    <a:pt x="1125204" y="768604"/>
                  </a:lnTo>
                  <a:lnTo>
                    <a:pt x="1125204" y="777875"/>
                  </a:lnTo>
                  <a:lnTo>
                    <a:pt x="1146975" y="777875"/>
                  </a:lnTo>
                  <a:lnTo>
                    <a:pt x="1146975" y="796290"/>
                  </a:lnTo>
                  <a:lnTo>
                    <a:pt x="1151431" y="796290"/>
                  </a:lnTo>
                  <a:lnTo>
                    <a:pt x="1151431" y="814705"/>
                  </a:lnTo>
                  <a:lnTo>
                    <a:pt x="1208341" y="814705"/>
                  </a:lnTo>
                  <a:lnTo>
                    <a:pt x="1208341" y="823976"/>
                  </a:lnTo>
                  <a:lnTo>
                    <a:pt x="1212669" y="823976"/>
                  </a:lnTo>
                  <a:lnTo>
                    <a:pt x="1212669" y="833120"/>
                  </a:lnTo>
                  <a:lnTo>
                    <a:pt x="1243352" y="833120"/>
                  </a:lnTo>
                  <a:lnTo>
                    <a:pt x="1243352" y="842391"/>
                  </a:lnTo>
                  <a:lnTo>
                    <a:pt x="1247808" y="842391"/>
                  </a:lnTo>
                  <a:lnTo>
                    <a:pt x="1247808" y="851662"/>
                  </a:lnTo>
                  <a:lnTo>
                    <a:pt x="1269579" y="851662"/>
                  </a:lnTo>
                  <a:lnTo>
                    <a:pt x="1269579" y="860933"/>
                  </a:lnTo>
                  <a:lnTo>
                    <a:pt x="1313502" y="860933"/>
                  </a:lnTo>
                  <a:lnTo>
                    <a:pt x="1313502" y="879221"/>
                  </a:lnTo>
                  <a:lnTo>
                    <a:pt x="1317831" y="879221"/>
                  </a:lnTo>
                  <a:lnTo>
                    <a:pt x="1317831" y="888492"/>
                  </a:lnTo>
                  <a:lnTo>
                    <a:pt x="1348386" y="888492"/>
                  </a:lnTo>
                  <a:lnTo>
                    <a:pt x="1348386" y="897636"/>
                  </a:lnTo>
                  <a:lnTo>
                    <a:pt x="1374613" y="897636"/>
                  </a:lnTo>
                  <a:lnTo>
                    <a:pt x="1374613" y="916051"/>
                  </a:lnTo>
                  <a:lnTo>
                    <a:pt x="1379069" y="916051"/>
                  </a:lnTo>
                  <a:lnTo>
                    <a:pt x="1379069" y="934593"/>
                  </a:lnTo>
                  <a:lnTo>
                    <a:pt x="1387727" y="934593"/>
                  </a:lnTo>
                  <a:lnTo>
                    <a:pt x="1387727" y="943864"/>
                  </a:lnTo>
                  <a:lnTo>
                    <a:pt x="1396639" y="943864"/>
                  </a:lnTo>
                  <a:lnTo>
                    <a:pt x="1396639" y="953008"/>
                  </a:lnTo>
                  <a:lnTo>
                    <a:pt x="1405296" y="953008"/>
                  </a:lnTo>
                  <a:lnTo>
                    <a:pt x="1405296" y="962279"/>
                  </a:lnTo>
                  <a:lnTo>
                    <a:pt x="1409752" y="962279"/>
                  </a:lnTo>
                  <a:lnTo>
                    <a:pt x="1409752" y="971423"/>
                  </a:lnTo>
                  <a:lnTo>
                    <a:pt x="1435979" y="971423"/>
                  </a:lnTo>
                  <a:lnTo>
                    <a:pt x="1435979" y="989838"/>
                  </a:lnTo>
                  <a:lnTo>
                    <a:pt x="1444763" y="989838"/>
                  </a:lnTo>
                  <a:lnTo>
                    <a:pt x="1444763" y="999236"/>
                  </a:lnTo>
                  <a:lnTo>
                    <a:pt x="1453421" y="999236"/>
                  </a:lnTo>
                  <a:lnTo>
                    <a:pt x="1453421" y="1008380"/>
                  </a:lnTo>
                  <a:lnTo>
                    <a:pt x="1470990" y="1008380"/>
                  </a:lnTo>
                  <a:lnTo>
                    <a:pt x="1470990" y="1045210"/>
                  </a:lnTo>
                  <a:lnTo>
                    <a:pt x="1501546" y="1045210"/>
                  </a:lnTo>
                  <a:lnTo>
                    <a:pt x="1501546" y="1054481"/>
                  </a:lnTo>
                  <a:lnTo>
                    <a:pt x="1510458" y="1054481"/>
                  </a:lnTo>
                  <a:lnTo>
                    <a:pt x="1510458" y="1072896"/>
                  </a:lnTo>
                  <a:lnTo>
                    <a:pt x="1514786" y="1072896"/>
                  </a:lnTo>
                  <a:lnTo>
                    <a:pt x="1514786" y="1082167"/>
                  </a:lnTo>
                  <a:lnTo>
                    <a:pt x="1532228" y="1082167"/>
                  </a:lnTo>
                  <a:lnTo>
                    <a:pt x="1532228" y="1109726"/>
                  </a:lnTo>
                  <a:lnTo>
                    <a:pt x="1549798" y="1109726"/>
                  </a:lnTo>
                  <a:lnTo>
                    <a:pt x="1549798" y="1118997"/>
                  </a:lnTo>
                  <a:lnTo>
                    <a:pt x="1576025" y="1118997"/>
                  </a:lnTo>
                  <a:lnTo>
                    <a:pt x="1576025" y="1128141"/>
                  </a:lnTo>
                  <a:lnTo>
                    <a:pt x="1584937" y="1128141"/>
                  </a:lnTo>
                  <a:lnTo>
                    <a:pt x="1584937" y="1137412"/>
                  </a:lnTo>
                  <a:lnTo>
                    <a:pt x="1597923" y="1137412"/>
                  </a:lnTo>
                  <a:lnTo>
                    <a:pt x="1597923" y="1155954"/>
                  </a:lnTo>
                  <a:lnTo>
                    <a:pt x="1611036" y="1155954"/>
                  </a:lnTo>
                  <a:lnTo>
                    <a:pt x="1611036" y="1165098"/>
                  </a:lnTo>
                  <a:lnTo>
                    <a:pt x="1633061" y="1165098"/>
                  </a:lnTo>
                  <a:lnTo>
                    <a:pt x="1633061" y="1174369"/>
                  </a:lnTo>
                  <a:lnTo>
                    <a:pt x="1650504" y="1174369"/>
                  </a:lnTo>
                  <a:lnTo>
                    <a:pt x="1650504" y="1183513"/>
                  </a:lnTo>
                  <a:lnTo>
                    <a:pt x="1654832" y="1183513"/>
                  </a:lnTo>
                  <a:lnTo>
                    <a:pt x="1654832" y="1192784"/>
                  </a:lnTo>
                  <a:lnTo>
                    <a:pt x="1668073" y="1192784"/>
                  </a:lnTo>
                  <a:lnTo>
                    <a:pt x="1668073" y="1201928"/>
                  </a:lnTo>
                  <a:lnTo>
                    <a:pt x="1676730" y="1201928"/>
                  </a:lnTo>
                  <a:lnTo>
                    <a:pt x="1676730" y="1211199"/>
                  </a:lnTo>
                  <a:lnTo>
                    <a:pt x="1703084" y="1211199"/>
                  </a:lnTo>
                  <a:lnTo>
                    <a:pt x="1703084" y="1220470"/>
                  </a:lnTo>
                  <a:lnTo>
                    <a:pt x="1720526" y="1220470"/>
                  </a:lnTo>
                  <a:lnTo>
                    <a:pt x="1720526" y="1238885"/>
                  </a:lnTo>
                  <a:lnTo>
                    <a:pt x="1729311" y="1238885"/>
                  </a:lnTo>
                  <a:lnTo>
                    <a:pt x="1729311" y="1248156"/>
                  </a:lnTo>
                  <a:lnTo>
                    <a:pt x="1834345" y="1248156"/>
                  </a:lnTo>
                  <a:lnTo>
                    <a:pt x="1834345" y="1257300"/>
                  </a:lnTo>
                  <a:lnTo>
                    <a:pt x="1860699" y="1257300"/>
                  </a:lnTo>
                  <a:lnTo>
                    <a:pt x="1860699" y="1275715"/>
                  </a:lnTo>
                  <a:lnTo>
                    <a:pt x="1869357" y="1275715"/>
                  </a:lnTo>
                  <a:lnTo>
                    <a:pt x="1869357" y="1284986"/>
                  </a:lnTo>
                  <a:lnTo>
                    <a:pt x="1895711" y="1284986"/>
                  </a:lnTo>
                  <a:lnTo>
                    <a:pt x="1895711" y="1294257"/>
                  </a:lnTo>
                  <a:lnTo>
                    <a:pt x="1926266" y="1294257"/>
                  </a:lnTo>
                  <a:lnTo>
                    <a:pt x="1926266" y="1303401"/>
                  </a:lnTo>
                  <a:lnTo>
                    <a:pt x="1930595" y="1303401"/>
                  </a:lnTo>
                  <a:lnTo>
                    <a:pt x="1930595" y="1312672"/>
                  </a:lnTo>
                  <a:lnTo>
                    <a:pt x="1943836" y="1312672"/>
                  </a:lnTo>
                  <a:lnTo>
                    <a:pt x="1943836" y="1321816"/>
                  </a:lnTo>
                  <a:lnTo>
                    <a:pt x="1948164" y="1321816"/>
                  </a:lnTo>
                  <a:lnTo>
                    <a:pt x="1948164" y="1340231"/>
                  </a:lnTo>
                  <a:lnTo>
                    <a:pt x="1952620" y="1340231"/>
                  </a:lnTo>
                  <a:lnTo>
                    <a:pt x="1952620" y="1358773"/>
                  </a:lnTo>
                  <a:lnTo>
                    <a:pt x="1961278" y="1358773"/>
                  </a:lnTo>
                  <a:lnTo>
                    <a:pt x="1961278" y="1368044"/>
                  </a:lnTo>
                  <a:lnTo>
                    <a:pt x="1965607" y="1368044"/>
                  </a:lnTo>
                  <a:lnTo>
                    <a:pt x="1965607" y="1377188"/>
                  </a:lnTo>
                  <a:lnTo>
                    <a:pt x="1970062" y="1377188"/>
                  </a:lnTo>
                  <a:lnTo>
                    <a:pt x="1970062" y="1395603"/>
                  </a:lnTo>
                  <a:lnTo>
                    <a:pt x="1974519" y="1395603"/>
                  </a:lnTo>
                  <a:lnTo>
                    <a:pt x="1974519" y="1404874"/>
                  </a:lnTo>
                  <a:lnTo>
                    <a:pt x="1978847" y="1404874"/>
                  </a:lnTo>
                  <a:lnTo>
                    <a:pt x="1978847" y="1414018"/>
                  </a:lnTo>
                  <a:lnTo>
                    <a:pt x="1991961" y="1414018"/>
                  </a:lnTo>
                  <a:lnTo>
                    <a:pt x="1991961" y="1432560"/>
                  </a:lnTo>
                  <a:lnTo>
                    <a:pt x="1996289" y="1432560"/>
                  </a:lnTo>
                  <a:lnTo>
                    <a:pt x="1996289" y="1441831"/>
                  </a:lnTo>
                  <a:lnTo>
                    <a:pt x="2009403" y="1441831"/>
                  </a:lnTo>
                  <a:lnTo>
                    <a:pt x="2009403" y="1460246"/>
                  </a:lnTo>
                  <a:lnTo>
                    <a:pt x="2013859" y="1460246"/>
                  </a:lnTo>
                  <a:lnTo>
                    <a:pt x="2013859" y="1469390"/>
                  </a:lnTo>
                  <a:lnTo>
                    <a:pt x="2097122" y="1469390"/>
                  </a:lnTo>
                  <a:lnTo>
                    <a:pt x="2097122" y="1478534"/>
                  </a:lnTo>
                  <a:lnTo>
                    <a:pt x="2105779" y="1478534"/>
                  </a:lnTo>
                  <a:lnTo>
                    <a:pt x="2105779" y="1487805"/>
                  </a:lnTo>
                  <a:lnTo>
                    <a:pt x="2110109" y="1487805"/>
                  </a:lnTo>
                  <a:lnTo>
                    <a:pt x="2110109" y="1496949"/>
                  </a:lnTo>
                  <a:lnTo>
                    <a:pt x="2114564" y="1496949"/>
                  </a:lnTo>
                  <a:lnTo>
                    <a:pt x="2114564" y="1506347"/>
                  </a:lnTo>
                  <a:lnTo>
                    <a:pt x="2118893" y="1506347"/>
                  </a:lnTo>
                  <a:lnTo>
                    <a:pt x="2118893" y="1515491"/>
                  </a:lnTo>
                  <a:lnTo>
                    <a:pt x="2123222" y="1515491"/>
                  </a:lnTo>
                  <a:lnTo>
                    <a:pt x="2123222" y="1524762"/>
                  </a:lnTo>
                  <a:lnTo>
                    <a:pt x="2136462" y="1524762"/>
                  </a:lnTo>
                  <a:lnTo>
                    <a:pt x="2136462" y="1533906"/>
                  </a:lnTo>
                  <a:lnTo>
                    <a:pt x="2145247" y="1533906"/>
                  </a:lnTo>
                  <a:lnTo>
                    <a:pt x="2145247" y="1543177"/>
                  </a:lnTo>
                  <a:lnTo>
                    <a:pt x="2167145" y="1543177"/>
                  </a:lnTo>
                  <a:lnTo>
                    <a:pt x="2167145" y="1552321"/>
                  </a:lnTo>
                  <a:lnTo>
                    <a:pt x="2175802" y="1552321"/>
                  </a:lnTo>
                  <a:lnTo>
                    <a:pt x="2175802" y="1561592"/>
                  </a:lnTo>
                  <a:lnTo>
                    <a:pt x="2188916" y="1561592"/>
                  </a:lnTo>
                  <a:lnTo>
                    <a:pt x="2188916" y="1570736"/>
                  </a:lnTo>
                  <a:lnTo>
                    <a:pt x="2206485" y="1570736"/>
                  </a:lnTo>
                  <a:lnTo>
                    <a:pt x="2206485" y="1580134"/>
                  </a:lnTo>
                  <a:lnTo>
                    <a:pt x="2259066" y="1580134"/>
                  </a:lnTo>
                  <a:lnTo>
                    <a:pt x="2259066" y="1589278"/>
                  </a:lnTo>
                  <a:lnTo>
                    <a:pt x="2294078" y="1589278"/>
                  </a:lnTo>
                  <a:lnTo>
                    <a:pt x="2294078" y="1598549"/>
                  </a:lnTo>
                  <a:lnTo>
                    <a:pt x="2298406" y="1598549"/>
                  </a:lnTo>
                  <a:lnTo>
                    <a:pt x="2298406" y="1607693"/>
                  </a:lnTo>
                  <a:lnTo>
                    <a:pt x="2302735" y="1607693"/>
                  </a:lnTo>
                  <a:lnTo>
                    <a:pt x="2302735" y="1616964"/>
                  </a:lnTo>
                  <a:lnTo>
                    <a:pt x="2320304" y="1616964"/>
                  </a:lnTo>
                  <a:lnTo>
                    <a:pt x="2320304" y="1626108"/>
                  </a:lnTo>
                  <a:lnTo>
                    <a:pt x="2329089" y="1626108"/>
                  </a:lnTo>
                  <a:lnTo>
                    <a:pt x="2329089" y="1635379"/>
                  </a:lnTo>
                  <a:lnTo>
                    <a:pt x="2359644" y="1635379"/>
                  </a:lnTo>
                  <a:lnTo>
                    <a:pt x="2359644" y="1644523"/>
                  </a:lnTo>
                  <a:lnTo>
                    <a:pt x="2390327" y="1644523"/>
                  </a:lnTo>
                  <a:lnTo>
                    <a:pt x="2390327" y="1653921"/>
                  </a:lnTo>
                  <a:lnTo>
                    <a:pt x="2394656" y="1653921"/>
                  </a:lnTo>
                  <a:lnTo>
                    <a:pt x="2394656" y="1663065"/>
                  </a:lnTo>
                  <a:lnTo>
                    <a:pt x="2438579" y="1663065"/>
                  </a:lnTo>
                  <a:lnTo>
                    <a:pt x="2438579" y="1672336"/>
                  </a:lnTo>
                  <a:lnTo>
                    <a:pt x="2442908" y="1672336"/>
                  </a:lnTo>
                  <a:lnTo>
                    <a:pt x="2442908" y="1681480"/>
                  </a:lnTo>
                  <a:lnTo>
                    <a:pt x="2477920" y="1681480"/>
                  </a:lnTo>
                  <a:lnTo>
                    <a:pt x="2477920" y="1690624"/>
                  </a:lnTo>
                  <a:lnTo>
                    <a:pt x="2482376" y="1690624"/>
                  </a:lnTo>
                  <a:lnTo>
                    <a:pt x="2482376" y="1718310"/>
                  </a:lnTo>
                  <a:lnTo>
                    <a:pt x="2495362" y="1718310"/>
                  </a:lnTo>
                  <a:lnTo>
                    <a:pt x="2495362" y="1745996"/>
                  </a:lnTo>
                  <a:lnTo>
                    <a:pt x="2521716" y="1745996"/>
                  </a:lnTo>
                  <a:lnTo>
                    <a:pt x="2521716" y="1755267"/>
                  </a:lnTo>
                  <a:lnTo>
                    <a:pt x="2600523" y="1755267"/>
                  </a:lnTo>
                  <a:lnTo>
                    <a:pt x="2600523" y="1764411"/>
                  </a:lnTo>
                  <a:lnTo>
                    <a:pt x="2609308" y="1764411"/>
                  </a:lnTo>
                  <a:lnTo>
                    <a:pt x="2609308" y="1773682"/>
                  </a:lnTo>
                  <a:lnTo>
                    <a:pt x="2675002" y="1773682"/>
                  </a:lnTo>
                  <a:lnTo>
                    <a:pt x="2675002" y="1782826"/>
                  </a:lnTo>
                  <a:lnTo>
                    <a:pt x="2736113" y="1782826"/>
                  </a:lnTo>
                  <a:lnTo>
                    <a:pt x="2736113" y="1792097"/>
                  </a:lnTo>
                  <a:lnTo>
                    <a:pt x="2762467" y="1792097"/>
                  </a:lnTo>
                  <a:lnTo>
                    <a:pt x="2762467" y="1801368"/>
                  </a:lnTo>
                  <a:lnTo>
                    <a:pt x="2814921" y="1801368"/>
                  </a:lnTo>
                  <a:lnTo>
                    <a:pt x="2814921" y="1810639"/>
                  </a:lnTo>
                  <a:lnTo>
                    <a:pt x="2836946" y="1810639"/>
                  </a:lnTo>
                  <a:lnTo>
                    <a:pt x="2836946" y="1819783"/>
                  </a:lnTo>
                  <a:lnTo>
                    <a:pt x="2885071" y="1819783"/>
                  </a:lnTo>
                  <a:lnTo>
                    <a:pt x="2885071" y="1829181"/>
                  </a:lnTo>
                  <a:lnTo>
                    <a:pt x="2933196" y="1829181"/>
                  </a:lnTo>
                  <a:lnTo>
                    <a:pt x="2933196" y="1838579"/>
                  </a:lnTo>
                  <a:lnTo>
                    <a:pt x="3003219" y="1838579"/>
                  </a:lnTo>
                  <a:lnTo>
                    <a:pt x="3003219" y="1847850"/>
                  </a:lnTo>
                  <a:lnTo>
                    <a:pt x="3060255" y="1847850"/>
                  </a:lnTo>
                  <a:lnTo>
                    <a:pt x="3060255" y="1857248"/>
                  </a:lnTo>
                  <a:lnTo>
                    <a:pt x="3077698" y="1857248"/>
                  </a:lnTo>
                  <a:lnTo>
                    <a:pt x="3077698" y="1866646"/>
                  </a:lnTo>
                  <a:lnTo>
                    <a:pt x="3103924" y="1866646"/>
                  </a:lnTo>
                  <a:lnTo>
                    <a:pt x="3103924" y="1875917"/>
                  </a:lnTo>
                  <a:lnTo>
                    <a:pt x="3169619" y="1875917"/>
                  </a:lnTo>
                  <a:lnTo>
                    <a:pt x="3169619" y="1885315"/>
                  </a:lnTo>
                  <a:lnTo>
                    <a:pt x="3222199" y="1885315"/>
                  </a:lnTo>
                  <a:lnTo>
                    <a:pt x="3222199" y="1894713"/>
                  </a:lnTo>
                  <a:lnTo>
                    <a:pt x="3274653" y="1894713"/>
                  </a:lnTo>
                  <a:lnTo>
                    <a:pt x="3274653" y="1903984"/>
                  </a:lnTo>
                  <a:lnTo>
                    <a:pt x="3340347" y="1903984"/>
                  </a:lnTo>
                  <a:lnTo>
                    <a:pt x="3340347" y="1913382"/>
                  </a:lnTo>
                  <a:lnTo>
                    <a:pt x="3371030" y="1913382"/>
                  </a:lnTo>
                  <a:lnTo>
                    <a:pt x="3371030" y="1922780"/>
                  </a:lnTo>
                  <a:lnTo>
                    <a:pt x="3414826" y="1922780"/>
                  </a:lnTo>
                  <a:lnTo>
                    <a:pt x="3414826" y="1932051"/>
                  </a:lnTo>
                  <a:lnTo>
                    <a:pt x="3462951" y="1932051"/>
                  </a:lnTo>
                  <a:lnTo>
                    <a:pt x="3462951" y="1941449"/>
                  </a:lnTo>
                  <a:lnTo>
                    <a:pt x="3611781" y="1941449"/>
                  </a:lnTo>
                  <a:lnTo>
                    <a:pt x="3611781" y="1960245"/>
                  </a:lnTo>
                  <a:lnTo>
                    <a:pt x="3616110" y="1960245"/>
                  </a:lnTo>
                  <a:lnTo>
                    <a:pt x="3616110" y="1969516"/>
                  </a:lnTo>
                  <a:lnTo>
                    <a:pt x="3677348" y="1969516"/>
                  </a:lnTo>
                  <a:lnTo>
                    <a:pt x="3677348" y="1978914"/>
                  </a:lnTo>
                  <a:lnTo>
                    <a:pt x="4071514" y="1978914"/>
                  </a:lnTo>
                  <a:lnTo>
                    <a:pt x="4071514" y="1988312"/>
                  </a:lnTo>
                  <a:lnTo>
                    <a:pt x="4189661" y="1988312"/>
                  </a:lnTo>
                  <a:lnTo>
                    <a:pt x="4189661" y="1997583"/>
                  </a:lnTo>
                  <a:lnTo>
                    <a:pt x="4229129" y="1997583"/>
                  </a:lnTo>
                  <a:lnTo>
                    <a:pt x="4229129" y="2006981"/>
                  </a:lnTo>
                  <a:lnTo>
                    <a:pt x="4347277" y="2006981"/>
                  </a:lnTo>
                  <a:lnTo>
                    <a:pt x="4347277" y="2016379"/>
                  </a:lnTo>
                  <a:lnTo>
                    <a:pt x="4894473" y="2016379"/>
                  </a:lnTo>
                  <a:lnTo>
                    <a:pt x="4894473" y="2028190"/>
                  </a:lnTo>
                  <a:lnTo>
                    <a:pt x="5095885" y="2028190"/>
                  </a:lnTo>
                  <a:lnTo>
                    <a:pt x="5095885" y="2042668"/>
                  </a:lnTo>
                  <a:lnTo>
                    <a:pt x="6330452" y="2042668"/>
                  </a:lnTo>
                </a:path>
              </a:pathLst>
            </a:custGeom>
            <a:noFill/>
            <a:ln w="28635" cap="flat">
              <a:solidFill>
                <a:srgbClr val="1F3D7B"/>
              </a:solidFill>
              <a:prstDash val="solid"/>
              <a:miter/>
            </a:ln>
          </p:spPr>
          <p:txBody>
            <a:bodyPr rtlCol="0" anchor="ctr"/>
            <a:lstStyle/>
            <a:p>
              <a:pPr>
                <a:defRPr/>
              </a:pPr>
              <a:endParaRPr lang="en-US">
                <a:solidFill>
                  <a:srgbClr val="141414"/>
                </a:solidFill>
                <a:latin typeface="Calibri" panose="020F0502020204030204"/>
              </a:endParaRPr>
            </a:p>
          </p:txBody>
        </p:sp>
      </p:grpSp>
      <p:sp>
        <p:nvSpPr>
          <p:cNvPr id="596" name="TextBox 595">
            <a:extLst>
              <a:ext uri="{FF2B5EF4-FFF2-40B4-BE49-F238E27FC236}">
                <a16:creationId xmlns:a16="http://schemas.microsoft.com/office/drawing/2014/main" id="{79639883-7D75-48C1-8A6D-B2A7E614E7DF}"/>
              </a:ext>
            </a:extLst>
          </p:cNvPr>
          <p:cNvSpPr txBox="1"/>
          <p:nvPr/>
        </p:nvSpPr>
        <p:spPr>
          <a:xfrm>
            <a:off x="6044097" y="3063090"/>
            <a:ext cx="5968493" cy="338554"/>
          </a:xfrm>
          <a:prstGeom prst="rect">
            <a:avLst/>
          </a:prstGeom>
          <a:solidFill>
            <a:schemeClr val="bg1"/>
          </a:solidFill>
          <a:ln w="38100">
            <a:solidFill>
              <a:schemeClr val="accent4">
                <a:lumMod val="60000"/>
                <a:lumOff val="40000"/>
              </a:schemeClr>
            </a:solidFill>
          </a:ln>
        </p:spPr>
        <p:txBody>
          <a:bodyPr wrap="none" rtlCol="0">
            <a:spAutoFit/>
          </a:bodyPr>
          <a:lstStyle/>
          <a:p>
            <a:pPr>
              <a:defRPr/>
            </a:pPr>
            <a:r>
              <a:rPr lang="en-GB" sz="1600" dirty="0">
                <a:solidFill>
                  <a:srgbClr val="EBEBEB">
                    <a:lumMod val="10000"/>
                  </a:srgbClr>
                </a:solidFill>
                <a:latin typeface="Calibri" panose="020F0502020204030204"/>
                <a:cs typeface="Arial" panose="020B0604020202020204" pitchFamily="34" charset="0"/>
              </a:rPr>
              <a:t>Median follow-up in censored patients: </a:t>
            </a:r>
            <a:r>
              <a:rPr lang="en-GB" sz="1600" b="1" dirty="0">
                <a:solidFill>
                  <a:srgbClr val="568A4C"/>
                </a:solidFill>
                <a:latin typeface="Calibri" panose="020F0502020204030204"/>
                <a:cs typeface="Arial" panose="020B0604020202020204" pitchFamily="34" charset="0"/>
              </a:rPr>
              <a:t>39.4 months</a:t>
            </a:r>
            <a:r>
              <a:rPr lang="en-GB" sz="1600" dirty="0">
                <a:solidFill>
                  <a:srgbClr val="568A4C"/>
                </a:solidFill>
                <a:latin typeface="Calibri" panose="020F0502020204030204"/>
                <a:cs typeface="Arial" panose="020B0604020202020204" pitchFamily="34" charset="0"/>
              </a:rPr>
              <a:t> </a:t>
            </a:r>
            <a:r>
              <a:rPr lang="en-GB" sz="1600" dirty="0">
                <a:solidFill>
                  <a:srgbClr val="EBEBEB">
                    <a:lumMod val="10000"/>
                  </a:srgbClr>
                </a:solidFill>
                <a:latin typeface="Calibri" panose="020F0502020204030204"/>
                <a:cs typeface="Arial" panose="020B0604020202020204" pitchFamily="34" charset="0"/>
              </a:rPr>
              <a:t>(range 0.1</a:t>
            </a:r>
            <a:r>
              <a:rPr lang="en-GB" sz="1600" dirty="0">
                <a:solidFill>
                  <a:srgbClr val="141414"/>
                </a:solidFill>
                <a:latin typeface="Calibri" panose="020F0502020204030204"/>
              </a:rPr>
              <a:t>–</a:t>
            </a:r>
            <a:r>
              <a:rPr lang="en-GB" sz="1600" dirty="0">
                <a:solidFill>
                  <a:srgbClr val="EBEBEB">
                    <a:lumMod val="10000"/>
                  </a:srgbClr>
                </a:solidFill>
                <a:latin typeface="Calibri" panose="020F0502020204030204"/>
                <a:cs typeface="Arial" panose="020B0604020202020204" pitchFamily="34" charset="0"/>
              </a:rPr>
              <a:t>47.5)</a:t>
            </a:r>
            <a:endParaRPr lang="en-GB" sz="1600" dirty="0">
              <a:solidFill>
                <a:srgbClr val="141414"/>
              </a:solidFill>
              <a:latin typeface="Calibri" panose="020F0502020204030204"/>
            </a:endParaRPr>
          </a:p>
        </p:txBody>
      </p:sp>
      <p:sp>
        <p:nvSpPr>
          <p:cNvPr id="597" name="CasellaDiTesto 4">
            <a:extLst>
              <a:ext uri="{FF2B5EF4-FFF2-40B4-BE49-F238E27FC236}">
                <a16:creationId xmlns:a16="http://schemas.microsoft.com/office/drawing/2014/main" id="{84EDECE2-063F-D94A-A18F-5696025ED590}"/>
              </a:ext>
            </a:extLst>
          </p:cNvPr>
          <p:cNvSpPr txBox="1">
            <a:spLocks noChangeArrowheads="1"/>
          </p:cNvSpPr>
          <p:nvPr/>
        </p:nvSpPr>
        <p:spPr bwMode="auto">
          <a:xfrm>
            <a:off x="5963046" y="6481050"/>
            <a:ext cx="6215295"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2400">
                <a:solidFill>
                  <a:schemeClr val="tx1"/>
                </a:solidFill>
                <a:latin typeface="Calibri" charset="0"/>
                <a:ea typeface="ＭＳ Ｐゴシック" charset="-128"/>
              </a:defRPr>
            </a:lvl1pPr>
            <a:lvl2pPr marL="742950" indent="-285750">
              <a:spcBef>
                <a:spcPct val="20000"/>
              </a:spcBef>
              <a:buFont typeface="Arial" charset="0"/>
              <a:buChar char="•"/>
              <a:defRPr sz="2100">
                <a:solidFill>
                  <a:schemeClr val="tx1"/>
                </a:solidFill>
                <a:latin typeface="Calibri" charset="0"/>
                <a:ea typeface="ＭＳ Ｐゴシック" charset="-128"/>
              </a:defRPr>
            </a:lvl2pPr>
            <a:lvl3pPr marL="1143000" indent="-228600">
              <a:spcBef>
                <a:spcPct val="20000"/>
              </a:spcBef>
              <a:buFont typeface="Arial" charset="0"/>
              <a:buChar char="•"/>
              <a:defRPr>
                <a:solidFill>
                  <a:schemeClr val="tx1"/>
                </a:solidFill>
                <a:latin typeface="Calibri" charset="0"/>
                <a:ea typeface="ＭＳ Ｐゴシック" charset="-128"/>
              </a:defRPr>
            </a:lvl3pPr>
            <a:lvl4pPr marL="1600200" indent="-228600">
              <a:spcBef>
                <a:spcPct val="20000"/>
              </a:spcBef>
              <a:buFont typeface="Arial" charset="0"/>
              <a:buChar char="•"/>
              <a:defRPr>
                <a:solidFill>
                  <a:schemeClr val="tx1"/>
                </a:solidFill>
                <a:latin typeface="Calibri" charset="0"/>
                <a:ea typeface="ＭＳ Ｐゴシック" charset="-128"/>
              </a:defRPr>
            </a:lvl4pPr>
            <a:lvl5pPr marL="2057400" indent="-228600">
              <a:spcBef>
                <a:spcPct val="20000"/>
              </a:spcBef>
              <a:buFont typeface="Arial" charset="0"/>
              <a:buChar char="•"/>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9pPr>
          </a:lstStyle>
          <a:p>
            <a:pPr algn="r">
              <a:spcBef>
                <a:spcPct val="0"/>
              </a:spcBef>
              <a:buNone/>
              <a:defRPr/>
            </a:pPr>
            <a:r>
              <a:rPr lang="cs-CZ" altLang="x-none" sz="1333" dirty="0">
                <a:solidFill>
                  <a:srgbClr val="141414"/>
                </a:solidFill>
              </a:rPr>
              <a:t>Paz-Ares et al. ESMO 2021</a:t>
            </a:r>
            <a:endParaRPr lang="it-IT" altLang="x-none" sz="1333" dirty="0">
              <a:solidFill>
                <a:srgbClr val="141414"/>
              </a:solidFill>
            </a:endParaRPr>
          </a:p>
        </p:txBody>
      </p:sp>
      <p:sp>
        <p:nvSpPr>
          <p:cNvPr id="598" name="TextBox 597">
            <a:extLst>
              <a:ext uri="{FF2B5EF4-FFF2-40B4-BE49-F238E27FC236}">
                <a16:creationId xmlns:a16="http://schemas.microsoft.com/office/drawing/2014/main" id="{06FDE490-028F-2E4E-9DF1-9085D925C308}"/>
              </a:ext>
            </a:extLst>
          </p:cNvPr>
          <p:cNvSpPr txBox="1"/>
          <p:nvPr/>
        </p:nvSpPr>
        <p:spPr>
          <a:xfrm>
            <a:off x="2348920"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563433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6" name="Table 15">
            <a:extLst>
              <a:ext uri="{FF2B5EF4-FFF2-40B4-BE49-F238E27FC236}">
                <a16:creationId xmlns:a16="http://schemas.microsoft.com/office/drawing/2014/main" id="{8B02A35E-2927-47CF-9316-3144FFA67ED3}"/>
              </a:ext>
            </a:extLst>
          </p:cNvPr>
          <p:cNvGraphicFramePr>
            <a:graphicFrameLocks noGrp="1"/>
          </p:cNvGraphicFramePr>
          <p:nvPr>
            <p:extLst>
              <p:ext uri="{D42A27DB-BD31-4B8C-83A1-F6EECF244321}">
                <p14:modId xmlns:p14="http://schemas.microsoft.com/office/powerpoint/2010/main" val="4230429467"/>
              </p:ext>
            </p:extLst>
          </p:nvPr>
        </p:nvGraphicFramePr>
        <p:xfrm>
          <a:off x="1020074" y="767278"/>
          <a:ext cx="10331665" cy="5349685"/>
        </p:xfrm>
        <a:graphic>
          <a:graphicData uri="http://schemas.openxmlformats.org/drawingml/2006/table">
            <a:tbl>
              <a:tblPr/>
              <a:tblGrid>
                <a:gridCol w="3075937">
                  <a:extLst>
                    <a:ext uri="{9D8B030D-6E8A-4147-A177-3AD203B41FA5}">
                      <a16:colId xmlns:a16="http://schemas.microsoft.com/office/drawing/2014/main" val="3037441455"/>
                    </a:ext>
                  </a:extLst>
                </a:gridCol>
                <a:gridCol w="2427132">
                  <a:extLst>
                    <a:ext uri="{9D8B030D-6E8A-4147-A177-3AD203B41FA5}">
                      <a16:colId xmlns:a16="http://schemas.microsoft.com/office/drawing/2014/main" val="1130425194"/>
                    </a:ext>
                  </a:extLst>
                </a:gridCol>
                <a:gridCol w="3054169">
                  <a:extLst>
                    <a:ext uri="{9D8B030D-6E8A-4147-A177-3AD203B41FA5}">
                      <a16:colId xmlns:a16="http://schemas.microsoft.com/office/drawing/2014/main" val="2416561227"/>
                    </a:ext>
                  </a:extLst>
                </a:gridCol>
                <a:gridCol w="1774427">
                  <a:extLst>
                    <a:ext uri="{9D8B030D-6E8A-4147-A177-3AD203B41FA5}">
                      <a16:colId xmlns:a16="http://schemas.microsoft.com/office/drawing/2014/main" val="577307429"/>
                    </a:ext>
                  </a:extLst>
                </a:gridCol>
              </a:tblGrid>
              <a:tr h="287601">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marL="0" marR="0" lvl="0" indent="0" algn="l" defTabSz="914400" rtl="0" eaLnBrk="1" fontAlgn="auto" latinLnBrk="0" hangingPunct="1">
                        <a:lnSpc>
                          <a:spcPct val="85000"/>
                        </a:lnSpc>
                        <a:spcBef>
                          <a:spcPts val="0"/>
                        </a:spcBef>
                        <a:spcAft>
                          <a:spcPts val="0"/>
                        </a:spcAft>
                        <a:buClrTx/>
                        <a:buSzTx/>
                        <a:buFontTx/>
                        <a:buNone/>
                        <a:tabLst/>
                        <a:defRPr/>
                      </a:pPr>
                      <a:endParaRPr lang="en-GB" sz="1500" b="1" dirty="0">
                        <a:solidFill>
                          <a:srgbClr val="000000"/>
                        </a:solidFill>
                        <a:latin typeface="+mn-lt"/>
                      </a:endParaRPr>
                    </a:p>
                  </a:txBody>
                  <a:tcPr marL="9600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nSpc>
                          <a:spcPct val="85000"/>
                        </a:lnSpc>
                      </a:pPr>
                      <a:endParaRPr lang="en-GB" sz="1500" b="1" dirty="0">
                        <a:solidFill>
                          <a:srgbClr val="000000"/>
                        </a:solidFill>
                        <a:latin typeface="+mn-lt"/>
                      </a:endParaRPr>
                    </a:p>
                  </a:txBody>
                  <a:tcPr marL="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lnSpc>
                          <a:spcPct val="85000"/>
                        </a:lnSpc>
                      </a:pPr>
                      <a:endParaRPr lang="en-GB" sz="1500" b="1" dirty="0">
                        <a:solidFill>
                          <a:srgbClr val="000000"/>
                        </a:solidFill>
                        <a:latin typeface="+mn-lt"/>
                      </a:endParaRPr>
                    </a:p>
                  </a:txBody>
                  <a:tcPr marL="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lang="en-GB" sz="1500" b="1" kern="1200" dirty="0">
                          <a:solidFill>
                            <a:srgbClr val="000000"/>
                          </a:solidFill>
                          <a:latin typeface="+mn-lt"/>
                          <a:ea typeface="+mn-ea"/>
                          <a:cs typeface="+mn-cs"/>
                        </a:rPr>
                        <a:t>HR (95% CI)</a:t>
                      </a:r>
                    </a:p>
                  </a:txBody>
                  <a:tcPr marL="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57880492"/>
                  </a:ext>
                </a:extLst>
              </a:tr>
              <a:tr h="287601">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85000"/>
                        </a:lnSpc>
                        <a:spcBef>
                          <a:spcPts val="0"/>
                        </a:spcBef>
                        <a:spcAft>
                          <a:spcPts val="0"/>
                        </a:spcAft>
                        <a:buClrTx/>
                        <a:buSzTx/>
                        <a:buFontTx/>
                        <a:buNone/>
                        <a:tabLst/>
                        <a:defRPr/>
                      </a:pPr>
                      <a:r>
                        <a:rPr lang="en-GB" sz="1500" b="1" dirty="0">
                          <a:solidFill>
                            <a:srgbClr val="000000"/>
                          </a:solidFill>
                          <a:latin typeface="+mn-lt"/>
                        </a:rPr>
                        <a:t>All</a:t>
                      </a:r>
                      <a:r>
                        <a:rPr lang="en-GB" sz="1500" b="1" baseline="0" dirty="0">
                          <a:solidFill>
                            <a:srgbClr val="000000"/>
                          </a:solidFill>
                          <a:latin typeface="+mn-lt"/>
                        </a:rPr>
                        <a:t> patients (n=537)</a:t>
                      </a:r>
                      <a:endParaRPr lang="en-GB" sz="1500" b="1" dirty="0">
                        <a:solidFill>
                          <a:srgbClr val="000000"/>
                        </a:solidFill>
                        <a:latin typeface="+mn-lt"/>
                      </a:endParaRPr>
                    </a:p>
                  </a:txBody>
                  <a:tcPr marL="9600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1F1F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85000"/>
                        </a:lnSpc>
                      </a:pPr>
                      <a:endParaRPr lang="en-GB" sz="1500" b="0" dirty="0">
                        <a:solidFill>
                          <a:srgbClr val="000000"/>
                        </a:solidFill>
                        <a:latin typeface="+mn-lt"/>
                      </a:endParaRPr>
                    </a:p>
                  </a:txBody>
                  <a:tcPr marL="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1F1F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endParaRPr lang="en-GB" sz="1500" b="0" dirty="0">
                        <a:solidFill>
                          <a:srgbClr val="000000"/>
                        </a:solidFill>
                        <a:latin typeface="+mn-lt"/>
                      </a:endParaRPr>
                    </a:p>
                  </a:txBody>
                  <a:tcPr marL="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1F1F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lnSpc>
                          <a:spcPct val="85000"/>
                        </a:lnSpc>
                      </a:pPr>
                      <a:r>
                        <a:rPr lang="en-GB" sz="1500" b="0" i="0" u="none" strike="noStrike" kern="1200" baseline="0" dirty="0">
                          <a:solidFill>
                            <a:schemeClr val="dk1"/>
                          </a:solidFill>
                          <a:latin typeface="+mn-lt"/>
                          <a:ea typeface="+mn-ea"/>
                          <a:cs typeface="+mn-cs"/>
                        </a:rPr>
                        <a:t>0.71 (0.60–0.86)</a:t>
                      </a:r>
                      <a:endParaRPr lang="en-GB" sz="1500" b="0" dirty="0">
                        <a:solidFill>
                          <a:srgbClr val="000000"/>
                        </a:solidFill>
                        <a:latin typeface="+mn-lt"/>
                      </a:endParaRPr>
                    </a:p>
                  </a:txBody>
                  <a:tcPr marL="0" marR="0" marT="48000" marB="4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1F1F1"/>
                    </a:solidFill>
                  </a:tcPr>
                </a:tc>
                <a:extLst>
                  <a:ext uri="{0D108BD9-81ED-4DB2-BD59-A6C34878D82A}">
                    <a16:rowId xmlns:a16="http://schemas.microsoft.com/office/drawing/2014/main" val="1160446928"/>
                  </a:ext>
                </a:extLst>
              </a:tr>
              <a:tr h="477593">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85000"/>
                        </a:lnSpc>
                        <a:spcBef>
                          <a:spcPts val="0"/>
                        </a:spcBef>
                        <a:spcAft>
                          <a:spcPts val="0"/>
                        </a:spcAft>
                        <a:buClrTx/>
                        <a:buSzTx/>
                        <a:buFontTx/>
                        <a:buNone/>
                        <a:tabLst/>
                        <a:defRPr/>
                      </a:pPr>
                      <a:r>
                        <a:rPr lang="en-GB" sz="1500" b="1" dirty="0">
                          <a:solidFill>
                            <a:srgbClr val="000000"/>
                          </a:solidFill>
                          <a:latin typeface="+mn-lt"/>
                        </a:rPr>
                        <a:t>Planned platinum agent</a:t>
                      </a:r>
                    </a:p>
                  </a:txBody>
                  <a:tcPr marL="9600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85000"/>
                        </a:lnSpc>
                      </a:pPr>
                      <a:r>
                        <a:rPr lang="en-GB" sz="1500" dirty="0">
                          <a:solidFill>
                            <a:srgbClr val="000000"/>
                          </a:solidFill>
                          <a:latin typeface="+mn-lt"/>
                        </a:rPr>
                        <a:t>Carboplatin (n=402)</a:t>
                      </a:r>
                    </a:p>
                    <a:p>
                      <a:pPr>
                        <a:lnSpc>
                          <a:spcPct val="85000"/>
                        </a:lnSpc>
                      </a:pPr>
                      <a:r>
                        <a:rPr lang="en-GB" sz="1500" dirty="0">
                          <a:solidFill>
                            <a:srgbClr val="000000"/>
                          </a:solidFill>
                          <a:latin typeface="+mn-lt"/>
                        </a:rPr>
                        <a:t>Cisplatin (n=135)</a:t>
                      </a:r>
                    </a:p>
                  </a:txBody>
                  <a:tcPr marL="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lnSpc>
                          <a:spcPct val="85000"/>
                        </a:lnSpc>
                      </a:pPr>
                      <a:endParaRPr lang="en-GB" sz="1500" b="0" dirty="0">
                        <a:solidFill>
                          <a:srgbClr val="000000"/>
                        </a:solidFill>
                        <a:latin typeface="+mn-lt"/>
                      </a:endParaRPr>
                    </a:p>
                  </a:txBody>
                  <a:tcPr marL="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lang="en-GB" sz="1500" b="0" dirty="0">
                          <a:solidFill>
                            <a:schemeClr val="tx1"/>
                          </a:solidFill>
                          <a:latin typeface="+mn-lt"/>
                        </a:rPr>
                        <a:t>0.74 </a:t>
                      </a:r>
                      <a:r>
                        <a:rPr lang="en-GB" sz="1500" b="0" i="0" u="none" strike="noStrike" kern="1200" baseline="0" dirty="0">
                          <a:solidFill>
                            <a:schemeClr val="tx1"/>
                          </a:solidFill>
                          <a:latin typeface="+mn-lt"/>
                          <a:ea typeface="+mn-ea"/>
                          <a:cs typeface="+mn-cs"/>
                        </a:rPr>
                        <a:t>(</a:t>
                      </a:r>
                      <a:r>
                        <a:rPr lang="en-GB" sz="1500" b="0" dirty="0">
                          <a:solidFill>
                            <a:schemeClr val="tx1"/>
                          </a:solidFill>
                          <a:latin typeface="+mn-lt"/>
                        </a:rPr>
                        <a:t>0.60</a:t>
                      </a:r>
                      <a:r>
                        <a:rPr lang="en-GB" sz="1500" b="0" i="0" u="none" strike="noStrike" kern="1200" baseline="0" dirty="0">
                          <a:solidFill>
                            <a:schemeClr val="tx1"/>
                          </a:solidFill>
                          <a:latin typeface="+mn-lt"/>
                          <a:ea typeface="+mn-ea"/>
                          <a:cs typeface="+mn-cs"/>
                        </a:rPr>
                        <a:t>–</a:t>
                      </a:r>
                      <a:r>
                        <a:rPr lang="en-GB" sz="1500" b="0" dirty="0">
                          <a:solidFill>
                            <a:schemeClr val="tx1"/>
                          </a:solidFill>
                          <a:latin typeface="+mn-lt"/>
                        </a:rPr>
                        <a:t>0.91</a:t>
                      </a:r>
                      <a:r>
                        <a:rPr lang="en-GB" sz="1500" b="0" i="0" u="none" strike="noStrike" kern="1200" baseline="0" dirty="0">
                          <a:solidFill>
                            <a:schemeClr val="tx1"/>
                          </a:solidFill>
                          <a:latin typeface="+mn-lt"/>
                          <a:ea typeface="+mn-ea"/>
                          <a:cs typeface="+mn-cs"/>
                        </a:rPr>
                        <a:t>)</a:t>
                      </a:r>
                      <a:br>
                        <a:rPr lang="en-GB" sz="1500" b="0" dirty="0">
                          <a:solidFill>
                            <a:schemeClr val="tx1"/>
                          </a:solidFill>
                          <a:latin typeface="+mn-lt"/>
                        </a:rPr>
                      </a:br>
                      <a:r>
                        <a:rPr lang="en-GB" sz="1500" b="0" dirty="0">
                          <a:solidFill>
                            <a:schemeClr val="tx1"/>
                          </a:solidFill>
                          <a:latin typeface="+mn-lt"/>
                        </a:rPr>
                        <a:t>0.65 </a:t>
                      </a:r>
                      <a:r>
                        <a:rPr lang="en-GB" sz="1500" b="0" i="0" u="none" strike="noStrike" kern="1200" baseline="0" dirty="0">
                          <a:solidFill>
                            <a:schemeClr val="tx1"/>
                          </a:solidFill>
                          <a:latin typeface="+mn-lt"/>
                          <a:ea typeface="+mn-ea"/>
                          <a:cs typeface="+mn-cs"/>
                        </a:rPr>
                        <a:t>(</a:t>
                      </a:r>
                      <a:r>
                        <a:rPr lang="en-GB" sz="1500" b="0" dirty="0">
                          <a:solidFill>
                            <a:schemeClr val="tx1"/>
                          </a:solidFill>
                          <a:latin typeface="+mn-lt"/>
                        </a:rPr>
                        <a:t>0.45</a:t>
                      </a:r>
                      <a:r>
                        <a:rPr lang="en-GB" sz="1500" b="0" i="0" u="none" strike="noStrike" kern="1200" baseline="0" dirty="0">
                          <a:solidFill>
                            <a:schemeClr val="tx1"/>
                          </a:solidFill>
                          <a:latin typeface="+mn-lt"/>
                          <a:ea typeface="+mn-ea"/>
                          <a:cs typeface="+mn-cs"/>
                        </a:rPr>
                        <a:t>–</a:t>
                      </a:r>
                      <a:r>
                        <a:rPr lang="en-GB" sz="1500" b="0" dirty="0">
                          <a:solidFill>
                            <a:schemeClr val="tx1"/>
                          </a:solidFill>
                          <a:latin typeface="+mn-lt"/>
                        </a:rPr>
                        <a:t>0.94</a:t>
                      </a:r>
                      <a:r>
                        <a:rPr lang="en-GB" sz="1500" b="0" i="0" u="none" strike="noStrike" kern="1200" baseline="0" dirty="0">
                          <a:solidFill>
                            <a:schemeClr val="tx1"/>
                          </a:solidFill>
                          <a:latin typeface="+mn-lt"/>
                          <a:ea typeface="+mn-ea"/>
                          <a:cs typeface="+mn-cs"/>
                        </a:rPr>
                        <a:t>)</a:t>
                      </a:r>
                      <a:endParaRPr lang="en-GB" sz="1500" b="0" dirty="0">
                        <a:solidFill>
                          <a:schemeClr val="tx1"/>
                        </a:solidFill>
                        <a:latin typeface="+mn-lt"/>
                      </a:endParaRPr>
                    </a:p>
                  </a:txBody>
                  <a:tcPr marL="0" marR="0" marT="48000" marB="4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18270469"/>
                  </a:ext>
                </a:extLst>
              </a:tr>
              <a:tr h="477593">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85000"/>
                        </a:lnSpc>
                        <a:spcBef>
                          <a:spcPts val="0"/>
                        </a:spcBef>
                        <a:spcAft>
                          <a:spcPts val="0"/>
                        </a:spcAft>
                        <a:buClrTx/>
                        <a:buSzTx/>
                        <a:buFontTx/>
                        <a:buNone/>
                        <a:tabLst/>
                        <a:defRPr/>
                      </a:pPr>
                      <a:r>
                        <a:rPr lang="en-GB" sz="1500" b="1" dirty="0">
                          <a:solidFill>
                            <a:srgbClr val="000000"/>
                          </a:solidFill>
                          <a:latin typeface="+mn-lt"/>
                        </a:rPr>
                        <a:t>Age</a:t>
                      </a:r>
                    </a:p>
                  </a:txBody>
                  <a:tcPr marL="9600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1F1F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85000"/>
                        </a:lnSpc>
                      </a:pPr>
                      <a:r>
                        <a:rPr lang="en-GB" sz="1500" dirty="0">
                          <a:solidFill>
                            <a:srgbClr val="000000"/>
                          </a:solidFill>
                          <a:latin typeface="+mn-lt"/>
                        </a:rPr>
                        <a:t>&lt;65 years (n=324)</a:t>
                      </a:r>
                    </a:p>
                    <a:p>
                      <a:pPr>
                        <a:lnSpc>
                          <a:spcPct val="85000"/>
                        </a:lnSpc>
                      </a:pPr>
                      <a:r>
                        <a:rPr lang="en-GB" sz="1500" dirty="0">
                          <a:solidFill>
                            <a:srgbClr val="000000"/>
                          </a:solidFill>
                          <a:latin typeface="+mn-lt"/>
                        </a:rPr>
                        <a:t>≥65 years (n=213)</a:t>
                      </a:r>
                    </a:p>
                  </a:txBody>
                  <a:tcPr marL="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1F1F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lnSpc>
                          <a:spcPct val="85000"/>
                        </a:lnSpc>
                      </a:pPr>
                      <a:endParaRPr lang="en-GB" sz="1500" b="0" dirty="0">
                        <a:solidFill>
                          <a:srgbClr val="000000"/>
                        </a:solidFill>
                        <a:latin typeface="+mn-lt"/>
                      </a:endParaRPr>
                    </a:p>
                  </a:txBody>
                  <a:tcPr marL="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1F1F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mn-lt"/>
                          <a:ea typeface="+mn-ea"/>
                          <a:cs typeface="+mn-cs"/>
                        </a:rPr>
                        <a:t>0.68 </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0.54</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0.87</a:t>
                      </a:r>
                      <a:r>
                        <a:rPr lang="en-GB" sz="1500" b="0" i="0" u="none" strike="noStrike" kern="1200" baseline="0" dirty="0">
                          <a:solidFill>
                            <a:schemeClr val="tx1"/>
                          </a:solidFill>
                          <a:latin typeface="+mn-lt"/>
                          <a:ea typeface="+mn-ea"/>
                          <a:cs typeface="+mn-cs"/>
                        </a:rPr>
                        <a:t>)</a:t>
                      </a:r>
                      <a:endParaRPr kumimoji="0" lang="en-GB" sz="1500" b="0" i="0" u="none" strike="noStrike" kern="1200" cap="none" spc="0" normalizeH="0" baseline="0" noProof="0" dirty="0">
                        <a:ln>
                          <a:noFill/>
                        </a:ln>
                        <a:solidFill>
                          <a:schemeClr val="tx1"/>
                        </a:solidFill>
                        <a:effectLst/>
                        <a:uLnTx/>
                        <a:uFillTx/>
                        <a:latin typeface="+mn-lt"/>
                        <a:ea typeface="+mn-ea"/>
                        <a:cs typeface="+mn-cs"/>
                      </a:endParaRPr>
                    </a:p>
                    <a:p>
                      <a:pPr marL="0" marR="0" lvl="0" indent="0" algn="ctr" defTabSz="914400" rtl="0" eaLnBrk="1" fontAlgn="auto" latinLnBrk="0" hangingPunct="1">
                        <a:lnSpc>
                          <a:spcPct val="85000"/>
                        </a:lnSpc>
                        <a:spcBef>
                          <a:spcPts val="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mn-lt"/>
                          <a:ea typeface="+mn-ea"/>
                          <a:cs typeface="+mn-cs"/>
                        </a:rPr>
                        <a:t>0.78 </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0.59</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1.04</a:t>
                      </a:r>
                      <a:r>
                        <a:rPr lang="en-GB" sz="1500" b="0" i="0" u="none" strike="noStrike" kern="1200" baseline="0" dirty="0">
                          <a:solidFill>
                            <a:schemeClr val="tx1"/>
                          </a:solidFill>
                          <a:latin typeface="+mn-lt"/>
                          <a:ea typeface="+mn-ea"/>
                          <a:cs typeface="+mn-cs"/>
                        </a:rPr>
                        <a:t>)</a:t>
                      </a:r>
                      <a:endParaRPr kumimoji="0" lang="en-GB" sz="1500" b="0" i="0" u="none" strike="noStrike" kern="1200" cap="none" spc="0" normalizeH="0" baseline="0" noProof="0" dirty="0">
                        <a:ln>
                          <a:noFill/>
                        </a:ln>
                        <a:solidFill>
                          <a:schemeClr val="tx1"/>
                        </a:solidFill>
                        <a:effectLst/>
                        <a:uLnTx/>
                        <a:uFillTx/>
                        <a:latin typeface="+mn-lt"/>
                        <a:ea typeface="+mn-ea"/>
                        <a:cs typeface="+mn-cs"/>
                      </a:endParaRPr>
                    </a:p>
                  </a:txBody>
                  <a:tcPr marL="0" marR="0" marT="48000" marB="4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1F1F1"/>
                    </a:solidFill>
                  </a:tcPr>
                </a:tc>
                <a:extLst>
                  <a:ext uri="{0D108BD9-81ED-4DB2-BD59-A6C34878D82A}">
                    <a16:rowId xmlns:a16="http://schemas.microsoft.com/office/drawing/2014/main" val="2800350507"/>
                  </a:ext>
                </a:extLst>
              </a:tr>
              <a:tr h="477593">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85000"/>
                        </a:lnSpc>
                      </a:pPr>
                      <a:r>
                        <a:rPr lang="en-GB" sz="1500" b="1" dirty="0">
                          <a:solidFill>
                            <a:srgbClr val="000000"/>
                          </a:solidFill>
                          <a:latin typeface="+mn-lt"/>
                        </a:rPr>
                        <a:t>Sex</a:t>
                      </a:r>
                    </a:p>
                  </a:txBody>
                  <a:tcPr marL="9600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85000"/>
                        </a:lnSpc>
                      </a:pPr>
                      <a:r>
                        <a:rPr lang="en-GB" sz="1500" dirty="0">
                          <a:solidFill>
                            <a:srgbClr val="000000"/>
                          </a:solidFill>
                          <a:latin typeface="+mn-lt"/>
                        </a:rPr>
                        <a:t>Male (n=374)</a:t>
                      </a:r>
                    </a:p>
                    <a:p>
                      <a:pPr>
                        <a:lnSpc>
                          <a:spcPct val="85000"/>
                        </a:lnSpc>
                      </a:pPr>
                      <a:r>
                        <a:rPr lang="en-GB" sz="1500" dirty="0">
                          <a:solidFill>
                            <a:srgbClr val="000000"/>
                          </a:solidFill>
                          <a:latin typeface="+mn-lt"/>
                        </a:rPr>
                        <a:t>Female (n=163)</a:t>
                      </a:r>
                    </a:p>
                  </a:txBody>
                  <a:tcPr marL="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lnSpc>
                          <a:spcPct val="85000"/>
                        </a:lnSpc>
                      </a:pPr>
                      <a:endParaRPr lang="en-GB" sz="1500" b="0" dirty="0">
                        <a:solidFill>
                          <a:srgbClr val="000000"/>
                        </a:solidFill>
                        <a:latin typeface="+mn-lt"/>
                      </a:endParaRPr>
                    </a:p>
                  </a:txBody>
                  <a:tcPr marL="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mn-lt"/>
                          <a:ea typeface="+mn-ea"/>
                          <a:cs typeface="+mn-cs"/>
                        </a:rPr>
                        <a:t>0.76 </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0.62</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0.95</a:t>
                      </a:r>
                      <a:r>
                        <a:rPr lang="en-GB" sz="1500" b="0" i="0" u="none" strike="noStrike" kern="1200" baseline="0" dirty="0">
                          <a:solidFill>
                            <a:schemeClr val="tx1"/>
                          </a:solidFill>
                          <a:latin typeface="+mn-lt"/>
                          <a:ea typeface="+mn-ea"/>
                          <a:cs typeface="+mn-cs"/>
                        </a:rPr>
                        <a:t>)</a:t>
                      </a:r>
                      <a:endParaRPr kumimoji="0" lang="en-GB" sz="1500" b="0" i="0" u="none" strike="noStrike" kern="1200" cap="none" spc="0" normalizeH="0" baseline="0" noProof="0" dirty="0">
                        <a:ln>
                          <a:noFill/>
                        </a:ln>
                        <a:solidFill>
                          <a:schemeClr val="tx1"/>
                        </a:solidFill>
                        <a:effectLst/>
                        <a:uLnTx/>
                        <a:uFillTx/>
                        <a:latin typeface="+mn-lt"/>
                        <a:ea typeface="+mn-ea"/>
                        <a:cs typeface="+mn-cs"/>
                      </a:endParaRPr>
                    </a:p>
                    <a:p>
                      <a:pPr marL="0" marR="0" lvl="0" indent="0" algn="ctr" defTabSz="914400" rtl="0" eaLnBrk="1" fontAlgn="auto" latinLnBrk="0" hangingPunct="1">
                        <a:lnSpc>
                          <a:spcPct val="85000"/>
                        </a:lnSpc>
                        <a:spcBef>
                          <a:spcPts val="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mn-lt"/>
                          <a:ea typeface="+mn-ea"/>
                          <a:cs typeface="+mn-cs"/>
                        </a:rPr>
                        <a:t>0.60 </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0.42</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0.84</a:t>
                      </a:r>
                      <a:r>
                        <a:rPr lang="en-GB" sz="1500" b="0" i="0" u="none" strike="noStrike" kern="1200" baseline="0" dirty="0">
                          <a:solidFill>
                            <a:schemeClr val="tx1"/>
                          </a:solidFill>
                          <a:latin typeface="+mn-lt"/>
                          <a:ea typeface="+mn-ea"/>
                          <a:cs typeface="+mn-cs"/>
                        </a:rPr>
                        <a:t>)</a:t>
                      </a:r>
                      <a:endParaRPr kumimoji="0" lang="en-GB" sz="1500" b="0" i="0" u="none" strike="noStrike" kern="1200" cap="none" spc="0" normalizeH="0" baseline="0" noProof="0" dirty="0">
                        <a:ln>
                          <a:noFill/>
                        </a:ln>
                        <a:solidFill>
                          <a:schemeClr val="tx1"/>
                        </a:solidFill>
                        <a:effectLst/>
                        <a:uLnTx/>
                        <a:uFillTx/>
                        <a:latin typeface="+mn-lt"/>
                        <a:ea typeface="+mn-ea"/>
                        <a:cs typeface="+mn-cs"/>
                      </a:endParaRPr>
                    </a:p>
                  </a:txBody>
                  <a:tcPr marL="0" marR="0" marT="48000" marB="4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34425155"/>
                  </a:ext>
                </a:extLst>
              </a:tr>
              <a:tr h="477593">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85000"/>
                        </a:lnSpc>
                        <a:spcBef>
                          <a:spcPts val="0"/>
                        </a:spcBef>
                        <a:spcAft>
                          <a:spcPts val="0"/>
                        </a:spcAft>
                        <a:buClrTx/>
                        <a:buSzTx/>
                        <a:buFontTx/>
                        <a:buNone/>
                        <a:tabLst/>
                        <a:defRPr/>
                      </a:pPr>
                      <a:r>
                        <a:rPr lang="en-GB" sz="1500" b="1" dirty="0">
                          <a:solidFill>
                            <a:srgbClr val="000000"/>
                          </a:solidFill>
                          <a:latin typeface="+mn-lt"/>
                        </a:rPr>
                        <a:t>Performance status</a:t>
                      </a:r>
                    </a:p>
                  </a:txBody>
                  <a:tcPr marL="9600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1F1F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85000"/>
                        </a:lnSpc>
                      </a:pPr>
                      <a:r>
                        <a:rPr lang="en-GB" sz="1500" dirty="0">
                          <a:solidFill>
                            <a:srgbClr val="000000"/>
                          </a:solidFill>
                          <a:latin typeface="+mn-lt"/>
                        </a:rPr>
                        <a:t>0 (n=189)</a:t>
                      </a:r>
                    </a:p>
                    <a:p>
                      <a:pPr>
                        <a:lnSpc>
                          <a:spcPct val="85000"/>
                        </a:lnSpc>
                      </a:pPr>
                      <a:r>
                        <a:rPr lang="en-GB" sz="1500" dirty="0">
                          <a:solidFill>
                            <a:srgbClr val="000000"/>
                          </a:solidFill>
                          <a:latin typeface="+mn-lt"/>
                        </a:rPr>
                        <a:t>1 (n=348)</a:t>
                      </a:r>
                    </a:p>
                  </a:txBody>
                  <a:tcPr marL="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1F1F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lnSpc>
                          <a:spcPct val="85000"/>
                        </a:lnSpc>
                      </a:pPr>
                      <a:endParaRPr lang="en-GB" sz="1500" b="0" dirty="0">
                        <a:solidFill>
                          <a:srgbClr val="000000"/>
                        </a:solidFill>
                        <a:latin typeface="+mn-lt"/>
                      </a:endParaRPr>
                    </a:p>
                  </a:txBody>
                  <a:tcPr marL="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1F1F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mn-lt"/>
                          <a:ea typeface="+mn-ea"/>
                          <a:cs typeface="+mn-cs"/>
                        </a:rPr>
                        <a:t>0.70 </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0.51</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0.95</a:t>
                      </a:r>
                      <a:r>
                        <a:rPr lang="en-GB" sz="1500" b="0" i="0" u="none" strike="noStrike" kern="1200" baseline="0" dirty="0">
                          <a:solidFill>
                            <a:schemeClr val="tx1"/>
                          </a:solidFill>
                          <a:latin typeface="+mn-lt"/>
                          <a:ea typeface="+mn-ea"/>
                          <a:cs typeface="+mn-cs"/>
                        </a:rPr>
                        <a:t>)</a:t>
                      </a:r>
                      <a:br>
                        <a:rPr kumimoji="0" lang="en-GB" sz="1500" b="0" i="0" u="none" strike="noStrike" kern="1200" cap="none" spc="0" normalizeH="0" baseline="0" noProof="0" dirty="0">
                          <a:ln>
                            <a:noFill/>
                          </a:ln>
                          <a:solidFill>
                            <a:schemeClr val="tx1"/>
                          </a:solidFill>
                          <a:effectLst/>
                          <a:uLnTx/>
                          <a:uFillTx/>
                          <a:latin typeface="+mn-lt"/>
                          <a:ea typeface="+mn-ea"/>
                          <a:cs typeface="+mn-cs"/>
                        </a:rPr>
                      </a:br>
                      <a:r>
                        <a:rPr kumimoji="0" lang="en-GB" sz="1500" b="0" i="0" u="none" strike="noStrike" kern="1200" cap="none" spc="0" normalizeH="0" baseline="0" noProof="0" dirty="0">
                          <a:ln>
                            <a:noFill/>
                          </a:ln>
                          <a:solidFill>
                            <a:schemeClr val="tx1"/>
                          </a:solidFill>
                          <a:effectLst/>
                          <a:uLnTx/>
                          <a:uFillTx/>
                          <a:latin typeface="+mn-lt"/>
                          <a:ea typeface="+mn-ea"/>
                          <a:cs typeface="+mn-cs"/>
                        </a:rPr>
                        <a:t>0.73 </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0.58</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0.92</a:t>
                      </a:r>
                      <a:r>
                        <a:rPr lang="en-GB" sz="1500" b="0" i="0" u="none" strike="noStrike" kern="1200" baseline="0" dirty="0">
                          <a:solidFill>
                            <a:schemeClr val="tx1"/>
                          </a:solidFill>
                          <a:latin typeface="+mn-lt"/>
                          <a:ea typeface="+mn-ea"/>
                          <a:cs typeface="+mn-cs"/>
                        </a:rPr>
                        <a:t>)</a:t>
                      </a:r>
                      <a:endParaRPr kumimoji="0" lang="en-GB" sz="1500" b="0" i="0" u="none" strike="noStrike" kern="1200" cap="none" spc="0" normalizeH="0" baseline="0" noProof="0" dirty="0">
                        <a:ln>
                          <a:noFill/>
                        </a:ln>
                        <a:solidFill>
                          <a:schemeClr val="tx1"/>
                        </a:solidFill>
                        <a:effectLst/>
                        <a:uLnTx/>
                        <a:uFillTx/>
                        <a:latin typeface="+mn-lt"/>
                        <a:ea typeface="+mn-ea"/>
                        <a:cs typeface="+mn-cs"/>
                      </a:endParaRPr>
                    </a:p>
                  </a:txBody>
                  <a:tcPr marL="0" marR="0" marT="48000" marB="4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1F1F1"/>
                    </a:solidFill>
                  </a:tcPr>
                </a:tc>
                <a:extLst>
                  <a:ext uri="{0D108BD9-81ED-4DB2-BD59-A6C34878D82A}">
                    <a16:rowId xmlns:a16="http://schemas.microsoft.com/office/drawing/2014/main" val="1269340713"/>
                  </a:ext>
                </a:extLst>
              </a:tr>
              <a:tr h="477593">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85000"/>
                        </a:lnSpc>
                        <a:spcBef>
                          <a:spcPts val="0"/>
                        </a:spcBef>
                        <a:spcAft>
                          <a:spcPts val="0"/>
                        </a:spcAft>
                        <a:buClrTx/>
                        <a:buSzTx/>
                        <a:buFontTx/>
                        <a:buNone/>
                        <a:tabLst/>
                        <a:defRPr/>
                      </a:pPr>
                      <a:r>
                        <a:rPr lang="en-GB" sz="1500" b="1" dirty="0">
                          <a:solidFill>
                            <a:srgbClr val="000000"/>
                          </a:solidFill>
                          <a:latin typeface="+mn-lt"/>
                        </a:rPr>
                        <a:t>Smoking status </a:t>
                      </a:r>
                    </a:p>
                  </a:txBody>
                  <a:tcPr marL="9600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85000"/>
                        </a:lnSpc>
                      </a:pPr>
                      <a:r>
                        <a:rPr lang="en-GB" sz="1500" dirty="0">
                          <a:solidFill>
                            <a:srgbClr val="000000"/>
                          </a:solidFill>
                          <a:latin typeface="+mn-lt"/>
                        </a:rPr>
                        <a:t>Smoker (n=500)</a:t>
                      </a:r>
                    </a:p>
                    <a:p>
                      <a:pPr>
                        <a:lnSpc>
                          <a:spcPct val="85000"/>
                        </a:lnSpc>
                      </a:pPr>
                      <a:r>
                        <a:rPr lang="en-GB" sz="1500" dirty="0">
                          <a:solidFill>
                            <a:srgbClr val="000000"/>
                          </a:solidFill>
                          <a:latin typeface="+mn-lt"/>
                        </a:rPr>
                        <a:t>Non-smoker (n=37)</a:t>
                      </a:r>
                    </a:p>
                  </a:txBody>
                  <a:tcPr marL="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lnSpc>
                          <a:spcPct val="85000"/>
                        </a:lnSpc>
                      </a:pPr>
                      <a:endParaRPr lang="en-GB" sz="1500" b="0" dirty="0">
                        <a:solidFill>
                          <a:srgbClr val="000000"/>
                        </a:solidFill>
                        <a:latin typeface="+mn-lt"/>
                      </a:endParaRPr>
                    </a:p>
                  </a:txBody>
                  <a:tcPr marL="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mn-lt"/>
                          <a:ea typeface="+mn-ea"/>
                          <a:cs typeface="+mn-cs"/>
                        </a:rPr>
                        <a:t>0.71 </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0.59</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0.86</a:t>
                      </a:r>
                      <a:r>
                        <a:rPr lang="en-GB" sz="1500" b="0" i="0" u="none" strike="noStrike" kern="1200" baseline="0" dirty="0">
                          <a:solidFill>
                            <a:schemeClr val="tx1"/>
                          </a:solidFill>
                          <a:latin typeface="+mn-lt"/>
                          <a:ea typeface="+mn-ea"/>
                          <a:cs typeface="+mn-cs"/>
                        </a:rPr>
                        <a:t>)</a:t>
                      </a:r>
                      <a:endParaRPr kumimoji="0" lang="en-GB" sz="1500" b="0" i="0" u="none" strike="noStrike" kern="1200" cap="none" spc="0" normalizeH="0" baseline="0" noProof="0" dirty="0">
                        <a:ln>
                          <a:noFill/>
                        </a:ln>
                        <a:solidFill>
                          <a:schemeClr val="tx1"/>
                        </a:solidFill>
                        <a:effectLst/>
                        <a:uLnTx/>
                        <a:uFillTx/>
                        <a:latin typeface="+mn-lt"/>
                        <a:ea typeface="+mn-ea"/>
                        <a:cs typeface="+mn-cs"/>
                      </a:endParaRPr>
                    </a:p>
                    <a:p>
                      <a:pPr marL="0" marR="0" lvl="0" indent="0" algn="ctr" defTabSz="914400" rtl="0" eaLnBrk="1" fontAlgn="auto" latinLnBrk="0" hangingPunct="1">
                        <a:lnSpc>
                          <a:spcPct val="85000"/>
                        </a:lnSpc>
                        <a:spcBef>
                          <a:spcPts val="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mn-lt"/>
                          <a:ea typeface="+mn-ea"/>
                          <a:cs typeface="+mn-cs"/>
                        </a:rPr>
                        <a:t>0.82 </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0.41</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1.69</a:t>
                      </a:r>
                      <a:r>
                        <a:rPr lang="en-GB" sz="1500" b="0" i="0" u="none" strike="noStrike" kern="1200" baseline="0" dirty="0">
                          <a:solidFill>
                            <a:schemeClr val="tx1"/>
                          </a:solidFill>
                          <a:latin typeface="+mn-lt"/>
                          <a:ea typeface="+mn-ea"/>
                          <a:cs typeface="+mn-cs"/>
                        </a:rPr>
                        <a:t>)</a:t>
                      </a:r>
                      <a:endParaRPr kumimoji="0" lang="en-GB" sz="1500" b="0" i="0" u="none" strike="noStrike" kern="1200" cap="none" spc="0" normalizeH="0" baseline="0" noProof="0" dirty="0">
                        <a:ln>
                          <a:noFill/>
                        </a:ln>
                        <a:solidFill>
                          <a:schemeClr val="tx1"/>
                        </a:solidFill>
                        <a:effectLst/>
                        <a:uLnTx/>
                        <a:uFillTx/>
                        <a:latin typeface="+mn-lt"/>
                        <a:ea typeface="+mn-ea"/>
                        <a:cs typeface="+mn-cs"/>
                      </a:endParaRPr>
                    </a:p>
                  </a:txBody>
                  <a:tcPr marL="0" marR="0" marT="48000" marB="4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12402155"/>
                  </a:ext>
                </a:extLst>
              </a:tr>
              <a:tr h="477593">
                <a:tc>
                  <a:txBody>
                    <a:bodyPr/>
                    <a:lstStyle/>
                    <a:p>
                      <a:pPr marL="0" marR="0" lvl="0" indent="0" algn="l" defTabSz="914400" rtl="0" eaLnBrk="1" fontAlgn="auto" latinLnBrk="0" hangingPunct="1">
                        <a:lnSpc>
                          <a:spcPct val="85000"/>
                        </a:lnSpc>
                        <a:spcBef>
                          <a:spcPts val="0"/>
                        </a:spcBef>
                        <a:spcAft>
                          <a:spcPts val="0"/>
                        </a:spcAft>
                        <a:buClrTx/>
                        <a:buSzTx/>
                        <a:buFontTx/>
                        <a:buNone/>
                        <a:tabLst/>
                        <a:defRPr/>
                      </a:pPr>
                      <a:r>
                        <a:rPr lang="en-GB" sz="1500" b="1" dirty="0">
                          <a:solidFill>
                            <a:srgbClr val="000000"/>
                          </a:solidFill>
                          <a:latin typeface="+mn-lt"/>
                        </a:rPr>
                        <a:t>Brain/CNS metastases</a:t>
                      </a:r>
                    </a:p>
                  </a:txBody>
                  <a:tcPr marL="9600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1F1F1"/>
                    </a:solidFill>
                  </a:tcPr>
                </a:tc>
                <a:tc>
                  <a:txBody>
                    <a:bodyPr/>
                    <a:lstStyle/>
                    <a:p>
                      <a:pPr marL="0" marR="0" lvl="0" indent="0" algn="l" defTabSz="914400" rtl="0" eaLnBrk="1" fontAlgn="auto" latinLnBrk="0" hangingPunct="1">
                        <a:lnSpc>
                          <a:spcPct val="85000"/>
                        </a:lnSpc>
                        <a:spcBef>
                          <a:spcPts val="0"/>
                        </a:spcBef>
                        <a:spcAft>
                          <a:spcPts val="0"/>
                        </a:spcAft>
                        <a:buClrTx/>
                        <a:buSzTx/>
                        <a:buFontTx/>
                        <a:buNone/>
                        <a:tabLst/>
                        <a:defRPr/>
                      </a:pPr>
                      <a:r>
                        <a:rPr kumimoji="0" lang="en-GB" sz="1500" b="0" i="0" u="none" strike="noStrike" kern="1200" cap="none" spc="0" normalizeH="0" baseline="0" noProof="0" dirty="0">
                          <a:ln>
                            <a:noFill/>
                          </a:ln>
                          <a:solidFill>
                            <a:srgbClr val="000000"/>
                          </a:solidFill>
                          <a:effectLst/>
                          <a:uLnTx/>
                          <a:uFillTx/>
                          <a:latin typeface="+mn-lt"/>
                          <a:ea typeface="+mn-ea"/>
                          <a:cs typeface="+mn-cs"/>
                        </a:rPr>
                        <a:t>Yes (n=55)</a:t>
                      </a:r>
                    </a:p>
                    <a:p>
                      <a:pPr marL="0" marR="0" lvl="0" indent="0" algn="l" defTabSz="914400" rtl="0" eaLnBrk="1" fontAlgn="auto" latinLnBrk="0" hangingPunct="1">
                        <a:lnSpc>
                          <a:spcPct val="85000"/>
                        </a:lnSpc>
                        <a:spcBef>
                          <a:spcPts val="0"/>
                        </a:spcBef>
                        <a:spcAft>
                          <a:spcPts val="0"/>
                        </a:spcAft>
                        <a:buClrTx/>
                        <a:buSzTx/>
                        <a:buFontTx/>
                        <a:buNone/>
                        <a:tabLst/>
                        <a:defRPr/>
                      </a:pPr>
                      <a:r>
                        <a:rPr kumimoji="0" lang="en-GB" sz="1500" b="0" i="0" u="none" strike="noStrike" kern="1200" cap="none" spc="0" normalizeH="0" baseline="0" noProof="0" dirty="0">
                          <a:ln>
                            <a:noFill/>
                          </a:ln>
                          <a:solidFill>
                            <a:srgbClr val="000000"/>
                          </a:solidFill>
                          <a:effectLst/>
                          <a:uLnTx/>
                          <a:uFillTx/>
                          <a:latin typeface="+mn-lt"/>
                          <a:ea typeface="+mn-ea"/>
                          <a:cs typeface="+mn-cs"/>
                        </a:rPr>
                        <a:t>No (n=482)</a:t>
                      </a:r>
                      <a:endParaRPr lang="en-GB" sz="1500" dirty="0">
                        <a:solidFill>
                          <a:srgbClr val="000000"/>
                        </a:solidFill>
                        <a:latin typeface="+mn-lt"/>
                      </a:endParaRPr>
                    </a:p>
                  </a:txBody>
                  <a:tcPr marL="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1F1F1"/>
                    </a:solidFill>
                  </a:tcPr>
                </a:tc>
                <a:tc>
                  <a:txBody>
                    <a:bodyPr/>
                    <a:lstStyle/>
                    <a:p>
                      <a:pPr algn="ctr">
                        <a:lnSpc>
                          <a:spcPct val="85000"/>
                        </a:lnSpc>
                      </a:pPr>
                      <a:endParaRPr lang="en-GB" sz="1500" b="0" dirty="0">
                        <a:solidFill>
                          <a:srgbClr val="000000"/>
                        </a:solidFill>
                        <a:latin typeface="+mn-lt"/>
                      </a:endParaRPr>
                    </a:p>
                  </a:txBody>
                  <a:tcPr marL="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1F1F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mn-lt"/>
                          <a:ea typeface="+mn-ea"/>
                          <a:cs typeface="+mn-cs"/>
                        </a:rPr>
                        <a:t>0.76 </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0.43</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1.33</a:t>
                      </a:r>
                      <a:r>
                        <a:rPr lang="en-GB" sz="1500" b="0" i="0" u="none" strike="noStrike" kern="1200" baseline="0" dirty="0">
                          <a:solidFill>
                            <a:schemeClr val="tx1"/>
                          </a:solidFill>
                          <a:latin typeface="+mn-lt"/>
                          <a:ea typeface="+mn-ea"/>
                          <a:cs typeface="+mn-cs"/>
                        </a:rPr>
                        <a:t>)</a:t>
                      </a:r>
                      <a:br>
                        <a:rPr kumimoji="0" lang="en-GB" sz="1500" b="0" i="0" u="none" strike="noStrike" kern="1200" cap="none" spc="0" normalizeH="0" baseline="0" noProof="0" dirty="0">
                          <a:ln>
                            <a:noFill/>
                          </a:ln>
                          <a:solidFill>
                            <a:schemeClr val="tx1"/>
                          </a:solidFill>
                          <a:effectLst/>
                          <a:uLnTx/>
                          <a:uFillTx/>
                          <a:latin typeface="+mn-lt"/>
                          <a:ea typeface="+mn-ea"/>
                          <a:cs typeface="+mn-cs"/>
                        </a:rPr>
                      </a:br>
                      <a:r>
                        <a:rPr kumimoji="0" lang="en-GB" sz="1500" b="0" i="0" u="none" strike="noStrike" kern="1200" cap="none" spc="0" normalizeH="0" baseline="0" noProof="0" dirty="0">
                          <a:ln>
                            <a:noFill/>
                          </a:ln>
                          <a:solidFill>
                            <a:schemeClr val="tx1"/>
                          </a:solidFill>
                          <a:effectLst/>
                          <a:uLnTx/>
                          <a:uFillTx/>
                          <a:latin typeface="+mn-lt"/>
                          <a:ea typeface="+mn-ea"/>
                          <a:cs typeface="+mn-cs"/>
                        </a:rPr>
                        <a:t>0.71 </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0.59</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0.86</a:t>
                      </a:r>
                      <a:r>
                        <a:rPr lang="en-GB" sz="1500" b="0" i="0" u="none" strike="noStrike" kern="1200" baseline="0" dirty="0">
                          <a:solidFill>
                            <a:schemeClr val="tx1"/>
                          </a:solidFill>
                          <a:latin typeface="+mn-lt"/>
                          <a:ea typeface="+mn-ea"/>
                          <a:cs typeface="+mn-cs"/>
                        </a:rPr>
                        <a:t>)</a:t>
                      </a:r>
                      <a:endParaRPr kumimoji="0" lang="en-GB" sz="1500" b="0" i="0" u="none" strike="noStrike" kern="1200" cap="none" spc="0" normalizeH="0" baseline="0" noProof="0" dirty="0">
                        <a:ln>
                          <a:noFill/>
                        </a:ln>
                        <a:solidFill>
                          <a:schemeClr val="tx1"/>
                        </a:solidFill>
                        <a:effectLst/>
                        <a:uLnTx/>
                        <a:uFillTx/>
                        <a:latin typeface="+mn-lt"/>
                        <a:ea typeface="+mn-ea"/>
                        <a:cs typeface="+mn-cs"/>
                      </a:endParaRPr>
                    </a:p>
                  </a:txBody>
                  <a:tcPr marL="0" marR="0" marT="48000" marB="4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1F1F1"/>
                    </a:solidFill>
                  </a:tcPr>
                </a:tc>
                <a:extLst>
                  <a:ext uri="{0D108BD9-81ED-4DB2-BD59-A6C34878D82A}">
                    <a16:rowId xmlns:a16="http://schemas.microsoft.com/office/drawing/2014/main" val="3001698588"/>
                  </a:ext>
                </a:extLst>
              </a:tr>
              <a:tr h="477593">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85000"/>
                        </a:lnSpc>
                        <a:spcBef>
                          <a:spcPts val="0"/>
                        </a:spcBef>
                        <a:spcAft>
                          <a:spcPts val="0"/>
                        </a:spcAft>
                        <a:buClrTx/>
                        <a:buSzTx/>
                        <a:buFontTx/>
                        <a:buNone/>
                        <a:tabLst/>
                        <a:defRPr/>
                      </a:pPr>
                      <a:r>
                        <a:rPr lang="en-GB" sz="1500" b="1" dirty="0">
                          <a:solidFill>
                            <a:srgbClr val="000000"/>
                          </a:solidFill>
                          <a:latin typeface="+mn-lt"/>
                        </a:rPr>
                        <a:t>AJCC disease stage at diagnosis</a:t>
                      </a:r>
                    </a:p>
                  </a:txBody>
                  <a:tcPr marL="9600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85000"/>
                        </a:lnSpc>
                      </a:pPr>
                      <a:r>
                        <a:rPr lang="en-GB" sz="1500" kern="1200" dirty="0">
                          <a:solidFill>
                            <a:srgbClr val="000000"/>
                          </a:solidFill>
                          <a:latin typeface="+mn-lt"/>
                          <a:ea typeface="+mn-ea"/>
                          <a:cs typeface="+mn-cs"/>
                        </a:rPr>
                        <a:t>Stage III (n=52)</a:t>
                      </a:r>
                    </a:p>
                    <a:p>
                      <a:pPr>
                        <a:lnSpc>
                          <a:spcPct val="85000"/>
                        </a:lnSpc>
                      </a:pPr>
                      <a:r>
                        <a:rPr lang="en-GB" sz="1500" kern="1200" dirty="0">
                          <a:solidFill>
                            <a:srgbClr val="000000"/>
                          </a:solidFill>
                          <a:latin typeface="+mn-lt"/>
                          <a:ea typeface="+mn-ea"/>
                          <a:cs typeface="+mn-cs"/>
                        </a:rPr>
                        <a:t>Stage IV (n=485)</a:t>
                      </a:r>
                    </a:p>
                  </a:txBody>
                  <a:tcPr marL="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lnSpc>
                          <a:spcPct val="85000"/>
                        </a:lnSpc>
                      </a:pPr>
                      <a:endParaRPr lang="en-GB" sz="1500" b="0" dirty="0">
                        <a:solidFill>
                          <a:srgbClr val="000000"/>
                        </a:solidFill>
                        <a:latin typeface="+mn-lt"/>
                      </a:endParaRPr>
                    </a:p>
                  </a:txBody>
                  <a:tcPr marL="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mn-lt"/>
                          <a:ea typeface="+mn-ea"/>
                          <a:cs typeface="+mn-cs"/>
                        </a:rPr>
                        <a:t>0.82 </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0.45</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1.49</a:t>
                      </a:r>
                      <a:r>
                        <a:rPr lang="en-GB" sz="1500" b="0" i="0" u="none" strike="noStrike" kern="1200" baseline="0" dirty="0">
                          <a:solidFill>
                            <a:schemeClr val="tx1"/>
                          </a:solidFill>
                          <a:latin typeface="+mn-lt"/>
                          <a:ea typeface="+mn-ea"/>
                          <a:cs typeface="+mn-cs"/>
                        </a:rPr>
                        <a:t>)</a:t>
                      </a:r>
                      <a:endParaRPr kumimoji="0" lang="en-GB" sz="1500" b="0" i="0" u="none" strike="noStrike" kern="1200" cap="none" spc="0" normalizeH="0" baseline="0" noProof="0" dirty="0">
                        <a:ln>
                          <a:noFill/>
                        </a:ln>
                        <a:solidFill>
                          <a:schemeClr val="tx1"/>
                        </a:solidFill>
                        <a:effectLst/>
                        <a:uLnTx/>
                        <a:uFillTx/>
                        <a:latin typeface="+mn-lt"/>
                        <a:ea typeface="+mn-ea"/>
                        <a:cs typeface="+mn-cs"/>
                      </a:endParaRPr>
                    </a:p>
                    <a:p>
                      <a:pPr marL="0" marR="0" lvl="0" indent="0" algn="ctr" defTabSz="914400" rtl="0" eaLnBrk="1" fontAlgn="auto" latinLnBrk="0" hangingPunct="1">
                        <a:lnSpc>
                          <a:spcPct val="85000"/>
                        </a:lnSpc>
                        <a:spcBef>
                          <a:spcPts val="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mn-lt"/>
                          <a:ea typeface="+mn-ea"/>
                          <a:cs typeface="+mn-cs"/>
                        </a:rPr>
                        <a:t>0.71 </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0.59</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0.86</a:t>
                      </a:r>
                      <a:r>
                        <a:rPr lang="en-GB" sz="1500" b="0" i="0" u="none" strike="noStrike" kern="1200" baseline="0" dirty="0">
                          <a:solidFill>
                            <a:schemeClr val="tx1"/>
                          </a:solidFill>
                          <a:latin typeface="+mn-lt"/>
                          <a:ea typeface="+mn-ea"/>
                          <a:cs typeface="+mn-cs"/>
                        </a:rPr>
                        <a:t>)</a:t>
                      </a:r>
                      <a:endParaRPr kumimoji="0" lang="en-GB" sz="1500" b="0" i="0" u="none" strike="noStrike" kern="1200" cap="none" spc="0" normalizeH="0" baseline="0" noProof="0" dirty="0">
                        <a:ln>
                          <a:noFill/>
                        </a:ln>
                        <a:solidFill>
                          <a:schemeClr val="tx1"/>
                        </a:solidFill>
                        <a:effectLst/>
                        <a:uLnTx/>
                        <a:uFillTx/>
                        <a:latin typeface="+mn-lt"/>
                        <a:ea typeface="+mn-ea"/>
                        <a:cs typeface="+mn-cs"/>
                      </a:endParaRPr>
                    </a:p>
                  </a:txBody>
                  <a:tcPr marL="0" marR="0" marT="48000" marB="4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14231320"/>
                  </a:ext>
                </a:extLst>
              </a:tr>
              <a:tr h="477593">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85000"/>
                        </a:lnSpc>
                        <a:spcBef>
                          <a:spcPts val="0"/>
                        </a:spcBef>
                        <a:spcAft>
                          <a:spcPts val="0"/>
                        </a:spcAft>
                        <a:buClrTx/>
                        <a:buSzTx/>
                        <a:buFontTx/>
                        <a:buNone/>
                        <a:tabLst/>
                        <a:defRPr/>
                      </a:pPr>
                      <a:r>
                        <a:rPr lang="en-GB" sz="1500" b="1" dirty="0">
                          <a:solidFill>
                            <a:srgbClr val="000000"/>
                          </a:solidFill>
                          <a:latin typeface="+mn-lt"/>
                        </a:rPr>
                        <a:t>Race</a:t>
                      </a:r>
                    </a:p>
                  </a:txBody>
                  <a:tcPr marL="9600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1F1F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85000"/>
                        </a:lnSpc>
                      </a:pPr>
                      <a:r>
                        <a:rPr lang="en-GB" sz="1500" dirty="0">
                          <a:solidFill>
                            <a:srgbClr val="000000"/>
                          </a:solidFill>
                          <a:latin typeface="+mn-lt"/>
                        </a:rPr>
                        <a:t>Asian (n=78)</a:t>
                      </a:r>
                    </a:p>
                    <a:p>
                      <a:pPr>
                        <a:lnSpc>
                          <a:spcPct val="85000"/>
                        </a:lnSpc>
                      </a:pPr>
                      <a:r>
                        <a:rPr lang="en-GB" sz="1500" dirty="0">
                          <a:solidFill>
                            <a:srgbClr val="000000"/>
                          </a:solidFill>
                          <a:latin typeface="+mn-lt"/>
                        </a:rPr>
                        <a:t>Non-Asian (n=458)</a:t>
                      </a:r>
                    </a:p>
                  </a:txBody>
                  <a:tcPr marL="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1F1F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lnSpc>
                          <a:spcPct val="85000"/>
                        </a:lnSpc>
                      </a:pPr>
                      <a:endParaRPr lang="en-GB" sz="1500" b="0" dirty="0">
                        <a:solidFill>
                          <a:srgbClr val="000000"/>
                        </a:solidFill>
                        <a:latin typeface="+mn-lt"/>
                      </a:endParaRPr>
                    </a:p>
                  </a:txBody>
                  <a:tcPr marL="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1F1F1"/>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mn-lt"/>
                          <a:ea typeface="+mn-ea"/>
                          <a:cs typeface="+mn-cs"/>
                        </a:rPr>
                        <a:t>0.81 </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0.50</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1.28</a:t>
                      </a:r>
                      <a:r>
                        <a:rPr lang="en-GB" sz="1500" b="0" i="0" u="none" strike="noStrike" kern="1200" baseline="0" dirty="0">
                          <a:solidFill>
                            <a:schemeClr val="tx1"/>
                          </a:solidFill>
                          <a:latin typeface="+mn-lt"/>
                          <a:ea typeface="+mn-ea"/>
                          <a:cs typeface="+mn-cs"/>
                        </a:rPr>
                        <a:t>)</a:t>
                      </a:r>
                      <a:br>
                        <a:rPr kumimoji="0" lang="en-GB" sz="1500" b="0" i="0" u="none" strike="noStrike" kern="1200" cap="none" spc="0" normalizeH="0" baseline="0" noProof="0" dirty="0">
                          <a:ln>
                            <a:noFill/>
                          </a:ln>
                          <a:solidFill>
                            <a:schemeClr val="tx1"/>
                          </a:solidFill>
                          <a:effectLst/>
                          <a:uLnTx/>
                          <a:uFillTx/>
                          <a:latin typeface="+mn-lt"/>
                          <a:ea typeface="+mn-ea"/>
                          <a:cs typeface="+mn-cs"/>
                        </a:rPr>
                      </a:br>
                      <a:r>
                        <a:rPr kumimoji="0" lang="en-GB" sz="1500" b="0" i="0" u="none" strike="noStrike" kern="1200" cap="none" spc="0" normalizeH="0" baseline="0" noProof="0" dirty="0">
                          <a:ln>
                            <a:noFill/>
                          </a:ln>
                          <a:solidFill>
                            <a:schemeClr val="tx1"/>
                          </a:solidFill>
                          <a:effectLst/>
                          <a:uLnTx/>
                          <a:uFillTx/>
                          <a:latin typeface="+mn-lt"/>
                          <a:ea typeface="+mn-ea"/>
                          <a:cs typeface="+mn-cs"/>
                        </a:rPr>
                        <a:t>0.71 </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0.58</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0.87</a:t>
                      </a:r>
                      <a:r>
                        <a:rPr lang="en-GB" sz="1500" b="0" i="0" u="none" strike="noStrike" kern="1200" baseline="0" dirty="0">
                          <a:solidFill>
                            <a:schemeClr val="tx1"/>
                          </a:solidFill>
                          <a:latin typeface="+mn-lt"/>
                          <a:ea typeface="+mn-ea"/>
                          <a:cs typeface="+mn-cs"/>
                        </a:rPr>
                        <a:t>)</a:t>
                      </a:r>
                      <a:endParaRPr kumimoji="0" lang="en-GB" sz="1500" b="0" i="0" u="none" strike="noStrike" kern="1200" cap="none" spc="0" normalizeH="0" baseline="0" noProof="0" dirty="0">
                        <a:ln>
                          <a:noFill/>
                        </a:ln>
                        <a:solidFill>
                          <a:schemeClr val="tx1"/>
                        </a:solidFill>
                        <a:effectLst/>
                        <a:uLnTx/>
                        <a:uFillTx/>
                        <a:latin typeface="+mn-lt"/>
                        <a:ea typeface="+mn-ea"/>
                        <a:cs typeface="+mn-cs"/>
                      </a:endParaRPr>
                    </a:p>
                  </a:txBody>
                  <a:tcPr marL="0" marR="0" marT="48000" marB="4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F1F1F1"/>
                    </a:solidFill>
                  </a:tcPr>
                </a:tc>
                <a:extLst>
                  <a:ext uri="{0D108BD9-81ED-4DB2-BD59-A6C34878D82A}">
                    <a16:rowId xmlns:a16="http://schemas.microsoft.com/office/drawing/2014/main" val="1808427301"/>
                  </a:ext>
                </a:extLst>
              </a:tr>
              <a:tr h="857577">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85000"/>
                        </a:lnSpc>
                      </a:pPr>
                      <a:r>
                        <a:rPr lang="en-GB" sz="1500" b="1" dirty="0">
                          <a:solidFill>
                            <a:srgbClr val="000000"/>
                          </a:solidFill>
                          <a:latin typeface="+mn-lt"/>
                        </a:rPr>
                        <a:t>Region</a:t>
                      </a:r>
                    </a:p>
                  </a:txBody>
                  <a:tcPr marL="9600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nSpc>
                          <a:spcPct val="85000"/>
                        </a:lnSpc>
                      </a:pPr>
                      <a:r>
                        <a:rPr lang="en-GB" sz="1500" dirty="0">
                          <a:solidFill>
                            <a:srgbClr val="000000"/>
                          </a:solidFill>
                          <a:latin typeface="+mn-lt"/>
                        </a:rPr>
                        <a:t>Asia (n=76)</a:t>
                      </a:r>
                    </a:p>
                    <a:p>
                      <a:pPr>
                        <a:lnSpc>
                          <a:spcPct val="85000"/>
                        </a:lnSpc>
                      </a:pPr>
                      <a:r>
                        <a:rPr lang="en-GB" sz="1500" dirty="0">
                          <a:solidFill>
                            <a:srgbClr val="000000"/>
                          </a:solidFill>
                          <a:latin typeface="+mn-lt"/>
                        </a:rPr>
                        <a:t>Europe (n=405)</a:t>
                      </a:r>
                    </a:p>
                    <a:p>
                      <a:pPr>
                        <a:lnSpc>
                          <a:spcPct val="85000"/>
                        </a:lnSpc>
                      </a:pPr>
                      <a:r>
                        <a:rPr lang="en-GB" sz="1500" dirty="0">
                          <a:solidFill>
                            <a:srgbClr val="000000"/>
                          </a:solidFill>
                          <a:latin typeface="+mn-lt"/>
                        </a:rPr>
                        <a:t>North and South America (n=56)</a:t>
                      </a:r>
                    </a:p>
                  </a:txBody>
                  <a:tcPr marL="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algn="ctr">
                        <a:lnSpc>
                          <a:spcPct val="85000"/>
                        </a:lnSpc>
                      </a:pPr>
                      <a:endParaRPr lang="en-GB" sz="1500" b="0" dirty="0">
                        <a:solidFill>
                          <a:srgbClr val="000000"/>
                        </a:solidFill>
                        <a:latin typeface="+mn-lt"/>
                      </a:endParaRPr>
                    </a:p>
                  </a:txBody>
                  <a:tcPr marL="0" marR="0" marT="48000" marB="48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ctr" defTabSz="914400" rtl="0" eaLnBrk="1" fontAlgn="auto" latinLnBrk="0" hangingPunct="1">
                        <a:lnSpc>
                          <a:spcPct val="85000"/>
                        </a:lnSpc>
                        <a:spcBef>
                          <a:spcPts val="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mn-lt"/>
                          <a:ea typeface="+mn-ea"/>
                          <a:cs typeface="+mn-cs"/>
                        </a:rPr>
                        <a:t>0.82 </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0.51</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1.31</a:t>
                      </a:r>
                      <a:r>
                        <a:rPr lang="en-GB" sz="1500" b="0" i="0" u="none" strike="noStrike" kern="1200" baseline="0" dirty="0">
                          <a:solidFill>
                            <a:schemeClr val="tx1"/>
                          </a:solidFill>
                          <a:latin typeface="+mn-lt"/>
                          <a:ea typeface="+mn-ea"/>
                          <a:cs typeface="+mn-cs"/>
                        </a:rPr>
                        <a:t>)</a:t>
                      </a:r>
                      <a:br>
                        <a:rPr kumimoji="0" lang="en-GB" sz="1500" b="0" i="0" u="none" strike="noStrike" kern="1200" cap="none" spc="0" normalizeH="0" baseline="0" noProof="0" dirty="0">
                          <a:ln>
                            <a:noFill/>
                          </a:ln>
                          <a:solidFill>
                            <a:schemeClr val="tx1"/>
                          </a:solidFill>
                          <a:effectLst/>
                          <a:uLnTx/>
                          <a:uFillTx/>
                          <a:latin typeface="+mn-lt"/>
                          <a:ea typeface="+mn-ea"/>
                          <a:cs typeface="+mn-cs"/>
                        </a:rPr>
                      </a:br>
                      <a:r>
                        <a:rPr kumimoji="0" lang="en-GB" sz="1500" b="0" i="0" u="none" strike="noStrike" kern="1200" cap="none" spc="0" normalizeH="0" baseline="0" noProof="0" dirty="0">
                          <a:ln>
                            <a:noFill/>
                          </a:ln>
                          <a:solidFill>
                            <a:schemeClr val="tx1"/>
                          </a:solidFill>
                          <a:effectLst/>
                          <a:uLnTx/>
                          <a:uFillTx/>
                          <a:latin typeface="+mn-lt"/>
                          <a:ea typeface="+mn-ea"/>
                          <a:cs typeface="+mn-cs"/>
                        </a:rPr>
                        <a:t>0.69 </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0.56</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0.85</a:t>
                      </a:r>
                      <a:r>
                        <a:rPr lang="en-GB" sz="1500" b="0" i="0" u="none" strike="noStrike" kern="1200" baseline="0" dirty="0">
                          <a:solidFill>
                            <a:schemeClr val="tx1"/>
                          </a:solidFill>
                          <a:latin typeface="+mn-lt"/>
                          <a:ea typeface="+mn-ea"/>
                          <a:cs typeface="+mn-cs"/>
                        </a:rPr>
                        <a:t>)</a:t>
                      </a:r>
                      <a:endParaRPr kumimoji="0" lang="en-GB" sz="1500" b="0" i="0" u="none" strike="noStrike" kern="1200" cap="none" spc="0" normalizeH="0" baseline="0" noProof="0" dirty="0">
                        <a:ln>
                          <a:noFill/>
                        </a:ln>
                        <a:solidFill>
                          <a:schemeClr val="tx1"/>
                        </a:solidFill>
                        <a:effectLst/>
                        <a:uLnTx/>
                        <a:uFillTx/>
                        <a:latin typeface="+mn-lt"/>
                        <a:ea typeface="+mn-ea"/>
                        <a:cs typeface="+mn-cs"/>
                      </a:endParaRPr>
                    </a:p>
                    <a:p>
                      <a:pPr marL="0" marR="0" lvl="0" indent="0" algn="ctr" defTabSz="914400" rtl="0" eaLnBrk="1" fontAlgn="auto" latinLnBrk="0" hangingPunct="1">
                        <a:lnSpc>
                          <a:spcPct val="85000"/>
                        </a:lnSpc>
                        <a:spcBef>
                          <a:spcPts val="0"/>
                        </a:spcBef>
                        <a:spcAft>
                          <a:spcPts val="0"/>
                        </a:spcAft>
                        <a:buClrTx/>
                        <a:buSzTx/>
                        <a:buFontTx/>
                        <a:buNone/>
                        <a:tabLst/>
                        <a:defRPr/>
                      </a:pPr>
                      <a:r>
                        <a:rPr kumimoji="0" lang="en-GB" sz="1500" b="0" i="0" u="none" strike="noStrike" kern="1200" cap="none" spc="0" normalizeH="0" baseline="0" noProof="0" dirty="0">
                          <a:ln>
                            <a:noFill/>
                          </a:ln>
                          <a:solidFill>
                            <a:schemeClr val="tx1"/>
                          </a:solidFill>
                          <a:effectLst/>
                          <a:uLnTx/>
                          <a:uFillTx/>
                          <a:latin typeface="+mn-lt"/>
                          <a:ea typeface="+mn-ea"/>
                          <a:cs typeface="+mn-cs"/>
                        </a:rPr>
                        <a:t>0.84 </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0.46</a:t>
                      </a:r>
                      <a:r>
                        <a:rPr lang="en-GB" sz="1500" b="0" i="0" u="none" strike="noStrike" kern="1200" baseline="0" dirty="0">
                          <a:solidFill>
                            <a:schemeClr val="tx1"/>
                          </a:solidFill>
                          <a:latin typeface="+mn-lt"/>
                          <a:ea typeface="+mn-ea"/>
                          <a:cs typeface="+mn-cs"/>
                        </a:rPr>
                        <a:t>–</a:t>
                      </a:r>
                      <a:r>
                        <a:rPr kumimoji="0" lang="en-GB" sz="1500" b="0" i="0" u="none" strike="noStrike" kern="1200" cap="none" spc="0" normalizeH="0" baseline="0" noProof="0" dirty="0">
                          <a:ln>
                            <a:noFill/>
                          </a:ln>
                          <a:solidFill>
                            <a:schemeClr val="tx1"/>
                          </a:solidFill>
                          <a:effectLst/>
                          <a:uLnTx/>
                          <a:uFillTx/>
                          <a:latin typeface="+mn-lt"/>
                          <a:ea typeface="+mn-ea"/>
                          <a:cs typeface="+mn-cs"/>
                        </a:rPr>
                        <a:t>1.54</a:t>
                      </a:r>
                      <a:r>
                        <a:rPr lang="en-GB" sz="1500" b="0" i="0" u="none" strike="noStrike" kern="1200" baseline="0" dirty="0">
                          <a:solidFill>
                            <a:schemeClr val="tx1"/>
                          </a:solidFill>
                          <a:latin typeface="+mn-lt"/>
                          <a:ea typeface="+mn-ea"/>
                          <a:cs typeface="+mn-cs"/>
                        </a:rPr>
                        <a:t>)</a:t>
                      </a:r>
                      <a:endParaRPr kumimoji="0" lang="en-GB" sz="1500" b="0" i="0" u="none" strike="noStrike" kern="1200" cap="none" spc="0" normalizeH="0" baseline="0" noProof="0" dirty="0">
                        <a:ln>
                          <a:noFill/>
                        </a:ln>
                        <a:solidFill>
                          <a:schemeClr val="tx1"/>
                        </a:solidFill>
                        <a:effectLst/>
                        <a:uLnTx/>
                        <a:uFillTx/>
                        <a:latin typeface="+mn-lt"/>
                        <a:ea typeface="+mn-ea"/>
                        <a:cs typeface="+mn-cs"/>
                      </a:endParaRPr>
                    </a:p>
                  </a:txBody>
                  <a:tcPr marL="0" marR="0" marT="48000" marB="48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44856719"/>
                  </a:ext>
                </a:extLst>
              </a:tr>
            </a:tbl>
          </a:graphicData>
        </a:graphic>
      </p:graphicFrame>
      <p:sp>
        <p:nvSpPr>
          <p:cNvPr id="154" name="Rectangle 153">
            <a:extLst>
              <a:ext uri="{FF2B5EF4-FFF2-40B4-BE49-F238E27FC236}">
                <a16:creationId xmlns:a16="http://schemas.microsoft.com/office/drawing/2014/main" id="{025B69B7-C60A-44AA-9527-AEB9F45FE05D}"/>
              </a:ext>
            </a:extLst>
          </p:cNvPr>
          <p:cNvSpPr/>
          <p:nvPr/>
        </p:nvSpPr>
        <p:spPr bwMode="auto">
          <a:xfrm>
            <a:off x="7670744" y="1188291"/>
            <a:ext cx="417600" cy="4459131"/>
          </a:xfrm>
          <a:prstGeom prst="rect">
            <a:avLst/>
          </a:prstGeom>
          <a:solidFill>
            <a:srgbClr val="DAE3F6"/>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609585" fontAlgn="base" hangingPunct="0">
              <a:lnSpc>
                <a:spcPct val="93000"/>
              </a:lnSpc>
              <a:spcBef>
                <a:spcPct val="0"/>
              </a:spcBef>
              <a:spcAft>
                <a:spcPct val="0"/>
              </a:spcAft>
              <a:buClr>
                <a:srgbClr val="000000"/>
              </a:buClr>
              <a:buSzPct val="100000"/>
              <a:defRPr/>
            </a:pPr>
            <a:endParaRPr lang="en-GB" sz="2400">
              <a:solidFill>
                <a:srgbClr val="FFFFFF"/>
              </a:solidFill>
              <a:latin typeface="Arial" panose="020B0604020202020204" pitchFamily="34" charset="0"/>
              <a:ea typeface="Arial Unicode MS" panose="020B0604020202020204" pitchFamily="34" charset="-128"/>
              <a:cs typeface="Arial Unicode MS" panose="020B0604020202020204" pitchFamily="34" charset="-128"/>
            </a:endParaRPr>
          </a:p>
        </p:txBody>
      </p:sp>
      <p:sp>
        <p:nvSpPr>
          <p:cNvPr id="2" name="Title 1">
            <a:extLst>
              <a:ext uri="{FF2B5EF4-FFF2-40B4-BE49-F238E27FC236}">
                <a16:creationId xmlns:a16="http://schemas.microsoft.com/office/drawing/2014/main" id="{BF0F226B-5498-204A-9C63-76A73BCAF3E7}"/>
              </a:ext>
            </a:extLst>
          </p:cNvPr>
          <p:cNvSpPr>
            <a:spLocks noGrp="1"/>
          </p:cNvSpPr>
          <p:nvPr>
            <p:ph type="ctrTitle"/>
          </p:nvPr>
        </p:nvSpPr>
        <p:spPr>
          <a:xfrm>
            <a:off x="479997" y="296223"/>
            <a:ext cx="11287779" cy="576000"/>
          </a:xfrm>
        </p:spPr>
        <p:txBody>
          <a:bodyPr/>
          <a:lstStyle/>
          <a:p>
            <a:r>
              <a:rPr lang="en-US" sz="3467" dirty="0"/>
              <a:t>3-year Overall Survival Update: D+EP vs EP Subgroup Analysis</a:t>
            </a:r>
          </a:p>
        </p:txBody>
      </p:sp>
      <p:sp>
        <p:nvSpPr>
          <p:cNvPr id="7" name="TextBox 6">
            <a:extLst>
              <a:ext uri="{FF2B5EF4-FFF2-40B4-BE49-F238E27FC236}">
                <a16:creationId xmlns:a16="http://schemas.microsoft.com/office/drawing/2014/main" id="{D26DF68C-FA71-4865-BE50-05A73A4D2F21}"/>
              </a:ext>
            </a:extLst>
          </p:cNvPr>
          <p:cNvSpPr txBox="1"/>
          <p:nvPr/>
        </p:nvSpPr>
        <p:spPr>
          <a:xfrm>
            <a:off x="49645" y="6083802"/>
            <a:ext cx="9021048" cy="426399"/>
          </a:xfrm>
          <a:prstGeom prst="rect">
            <a:avLst/>
          </a:prstGeom>
          <a:noFill/>
        </p:spPr>
        <p:txBody>
          <a:bodyPr wrap="square" rtlCol="0" anchor="b">
            <a:spAutoFit/>
          </a:bodyPr>
          <a:lstStyle/>
          <a:p>
            <a:pPr>
              <a:lnSpc>
                <a:spcPct val="90000"/>
              </a:lnSpc>
              <a:spcBef>
                <a:spcPts val="267"/>
              </a:spcBef>
              <a:defRPr/>
            </a:pPr>
            <a:r>
              <a:rPr lang="en-GB" sz="1067" dirty="0">
                <a:solidFill>
                  <a:srgbClr val="141414"/>
                </a:solidFill>
                <a:latin typeface="Calibri" panose="020F0502020204030204"/>
                <a:ea typeface="Times New Roman" panose="02020603050405020304" pitchFamily="18" charset="0"/>
                <a:cs typeface="Segoe UI" panose="020B0502040204020203" pitchFamily="34" charset="0"/>
              </a:rPr>
              <a:t>Data </a:t>
            </a:r>
            <a:r>
              <a:rPr lang="en-GB" sz="1067" dirty="0" err="1">
                <a:solidFill>
                  <a:srgbClr val="141414"/>
                </a:solidFill>
                <a:latin typeface="Calibri" panose="020F0502020204030204"/>
                <a:ea typeface="Times New Roman" panose="02020603050405020304" pitchFamily="18" charset="0"/>
                <a:cs typeface="Segoe UI" panose="020B0502040204020203" pitchFamily="34" charset="0"/>
              </a:rPr>
              <a:t>cutoff</a:t>
            </a:r>
            <a:r>
              <a:rPr lang="en-GB" sz="1067" dirty="0">
                <a:solidFill>
                  <a:srgbClr val="141414"/>
                </a:solidFill>
                <a:latin typeface="Calibri" panose="020F0502020204030204"/>
                <a:ea typeface="Times New Roman" panose="02020603050405020304" pitchFamily="18" charset="0"/>
                <a:cs typeface="Segoe UI" panose="020B0502040204020203" pitchFamily="34" charset="0"/>
              </a:rPr>
              <a:t>: 22 March 2021; </a:t>
            </a:r>
            <a:r>
              <a:rPr lang="en-GB" sz="1067" dirty="0">
                <a:solidFill>
                  <a:srgbClr val="141414"/>
                </a:solidFill>
                <a:latin typeface="Calibri" panose="020F0502020204030204"/>
                <a:cs typeface="Arial" panose="020B0604020202020204" pitchFamily="34" charset="0"/>
              </a:rPr>
              <a:t>Size of circle is proportional to the number of events across both treatment groups</a:t>
            </a:r>
          </a:p>
          <a:p>
            <a:pPr>
              <a:lnSpc>
                <a:spcPct val="90000"/>
              </a:lnSpc>
              <a:spcBef>
                <a:spcPts val="267"/>
              </a:spcBef>
              <a:defRPr/>
            </a:pPr>
            <a:r>
              <a:rPr lang="en-GB" sz="1067" dirty="0">
                <a:solidFill>
                  <a:srgbClr val="141414"/>
                </a:solidFill>
                <a:latin typeface="Calibri" panose="020F0502020204030204"/>
                <a:cs typeface="Arial" panose="020B0604020202020204" pitchFamily="34" charset="0"/>
              </a:rPr>
              <a:t>AJCC, American Joint Committee on Cancer; CNS, central nervous system</a:t>
            </a:r>
          </a:p>
        </p:txBody>
      </p:sp>
      <p:sp>
        <p:nvSpPr>
          <p:cNvPr id="17" name="TextBox 16">
            <a:extLst>
              <a:ext uri="{FF2B5EF4-FFF2-40B4-BE49-F238E27FC236}">
                <a16:creationId xmlns:a16="http://schemas.microsoft.com/office/drawing/2014/main" id="{28833C51-65C3-444C-925F-2F838FA25328}"/>
              </a:ext>
            </a:extLst>
          </p:cNvPr>
          <p:cNvSpPr txBox="1"/>
          <p:nvPr/>
        </p:nvSpPr>
        <p:spPr>
          <a:xfrm>
            <a:off x="7247974" y="5928390"/>
            <a:ext cx="506977" cy="318100"/>
          </a:xfrm>
          <a:prstGeom prst="rect">
            <a:avLst/>
          </a:prstGeom>
          <a:noFill/>
        </p:spPr>
        <p:txBody>
          <a:bodyPr wrap="square" rtlCol="0">
            <a:spAutoFit/>
          </a:bodyPr>
          <a:lstStyle/>
          <a:p>
            <a:pPr algn="ctr" defTabSz="1625519">
              <a:defRPr/>
            </a:pPr>
            <a:r>
              <a:rPr lang="en-GB" sz="1467" kern="0" dirty="0">
                <a:solidFill>
                  <a:srgbClr val="000000"/>
                </a:solidFill>
                <a:latin typeface="Calibri" panose="020F0502020204030204"/>
              </a:rPr>
              <a:t>0.5</a:t>
            </a:r>
          </a:p>
        </p:txBody>
      </p:sp>
      <p:sp>
        <p:nvSpPr>
          <p:cNvPr id="18" name="TextBox 17">
            <a:extLst>
              <a:ext uri="{FF2B5EF4-FFF2-40B4-BE49-F238E27FC236}">
                <a16:creationId xmlns:a16="http://schemas.microsoft.com/office/drawing/2014/main" id="{2FF82952-A3C0-4005-89CC-D3CC554D9027}"/>
              </a:ext>
            </a:extLst>
          </p:cNvPr>
          <p:cNvSpPr txBox="1"/>
          <p:nvPr/>
        </p:nvSpPr>
        <p:spPr>
          <a:xfrm>
            <a:off x="8099739" y="5928390"/>
            <a:ext cx="350952" cy="318100"/>
          </a:xfrm>
          <a:prstGeom prst="rect">
            <a:avLst/>
          </a:prstGeom>
          <a:noFill/>
        </p:spPr>
        <p:txBody>
          <a:bodyPr wrap="square" rtlCol="0">
            <a:spAutoFit/>
          </a:bodyPr>
          <a:lstStyle/>
          <a:p>
            <a:pPr algn="ctr" defTabSz="1625519">
              <a:defRPr/>
            </a:pPr>
            <a:r>
              <a:rPr lang="en-GB" sz="1467" kern="0" dirty="0">
                <a:solidFill>
                  <a:srgbClr val="000000"/>
                </a:solidFill>
                <a:latin typeface="Calibri" panose="020F0502020204030204"/>
              </a:rPr>
              <a:t>1</a:t>
            </a:r>
          </a:p>
        </p:txBody>
      </p:sp>
      <p:sp>
        <p:nvSpPr>
          <p:cNvPr id="19" name="TextBox 18">
            <a:extLst>
              <a:ext uri="{FF2B5EF4-FFF2-40B4-BE49-F238E27FC236}">
                <a16:creationId xmlns:a16="http://schemas.microsoft.com/office/drawing/2014/main" id="{225C5365-F7F3-487B-A2FC-7CC88678C0A9}"/>
              </a:ext>
            </a:extLst>
          </p:cNvPr>
          <p:cNvSpPr txBox="1"/>
          <p:nvPr/>
        </p:nvSpPr>
        <p:spPr>
          <a:xfrm>
            <a:off x="8900897" y="5928390"/>
            <a:ext cx="350952" cy="318100"/>
          </a:xfrm>
          <a:prstGeom prst="rect">
            <a:avLst/>
          </a:prstGeom>
          <a:noFill/>
        </p:spPr>
        <p:txBody>
          <a:bodyPr wrap="square" rtlCol="0">
            <a:spAutoFit/>
          </a:bodyPr>
          <a:lstStyle/>
          <a:p>
            <a:pPr algn="ctr" defTabSz="1625519">
              <a:defRPr/>
            </a:pPr>
            <a:r>
              <a:rPr lang="en-GB" sz="1467" kern="0" dirty="0">
                <a:solidFill>
                  <a:srgbClr val="000000"/>
                </a:solidFill>
                <a:latin typeface="Calibri" panose="020F0502020204030204"/>
              </a:rPr>
              <a:t>2</a:t>
            </a:r>
          </a:p>
        </p:txBody>
      </p:sp>
      <p:sp>
        <p:nvSpPr>
          <p:cNvPr id="20" name="TextBox 19">
            <a:extLst>
              <a:ext uri="{FF2B5EF4-FFF2-40B4-BE49-F238E27FC236}">
                <a16:creationId xmlns:a16="http://schemas.microsoft.com/office/drawing/2014/main" id="{C7CD7F26-A0BA-4C1B-AD81-E023B48DC85D}"/>
              </a:ext>
            </a:extLst>
          </p:cNvPr>
          <p:cNvSpPr txBox="1"/>
          <p:nvPr/>
        </p:nvSpPr>
        <p:spPr>
          <a:xfrm>
            <a:off x="6369804" y="5928390"/>
            <a:ext cx="611707" cy="318100"/>
          </a:xfrm>
          <a:prstGeom prst="rect">
            <a:avLst/>
          </a:prstGeom>
          <a:noFill/>
        </p:spPr>
        <p:txBody>
          <a:bodyPr wrap="square" rtlCol="0">
            <a:spAutoFit/>
          </a:bodyPr>
          <a:lstStyle/>
          <a:p>
            <a:pPr algn="ctr" defTabSz="1625519">
              <a:defRPr/>
            </a:pPr>
            <a:r>
              <a:rPr lang="en-GB" sz="1467" kern="0" dirty="0">
                <a:solidFill>
                  <a:srgbClr val="000000"/>
                </a:solidFill>
                <a:latin typeface="Calibri" panose="020F0502020204030204"/>
              </a:rPr>
              <a:t>0.25</a:t>
            </a:r>
          </a:p>
        </p:txBody>
      </p:sp>
      <p:sp>
        <p:nvSpPr>
          <p:cNvPr id="21" name="TextBox 20">
            <a:extLst>
              <a:ext uri="{FF2B5EF4-FFF2-40B4-BE49-F238E27FC236}">
                <a16:creationId xmlns:a16="http://schemas.microsoft.com/office/drawing/2014/main" id="{34FD0D8A-13FD-4F48-8F93-91C6085DAE88}"/>
              </a:ext>
            </a:extLst>
          </p:cNvPr>
          <p:cNvSpPr txBox="1"/>
          <p:nvPr/>
        </p:nvSpPr>
        <p:spPr>
          <a:xfrm>
            <a:off x="6763458" y="6271475"/>
            <a:ext cx="1337973" cy="355017"/>
          </a:xfrm>
          <a:prstGeom prst="rect">
            <a:avLst/>
          </a:prstGeom>
          <a:noFill/>
        </p:spPr>
        <p:txBody>
          <a:bodyPr wrap="square" lIns="0" tIns="64000" rIns="0" bIns="64000" rtlCol="0">
            <a:spAutoFit/>
          </a:bodyPr>
          <a:lstStyle/>
          <a:p>
            <a:pPr algn="r" defTabSz="1625519">
              <a:defRPr/>
            </a:pPr>
            <a:r>
              <a:rPr lang="en-GB" sz="1467" b="1" kern="0" dirty="0">
                <a:solidFill>
                  <a:srgbClr val="1F3D7B"/>
                </a:solidFill>
                <a:latin typeface="Calibri" panose="020F0502020204030204"/>
              </a:rPr>
              <a:t>Favours D+EP</a:t>
            </a:r>
          </a:p>
        </p:txBody>
      </p:sp>
      <p:sp>
        <p:nvSpPr>
          <p:cNvPr id="22" name="TextBox 21">
            <a:extLst>
              <a:ext uri="{FF2B5EF4-FFF2-40B4-BE49-F238E27FC236}">
                <a16:creationId xmlns:a16="http://schemas.microsoft.com/office/drawing/2014/main" id="{D412282B-88AC-4859-86D2-62B6AF3EE52F}"/>
              </a:ext>
            </a:extLst>
          </p:cNvPr>
          <p:cNvSpPr txBox="1"/>
          <p:nvPr/>
        </p:nvSpPr>
        <p:spPr>
          <a:xfrm>
            <a:off x="8500415" y="6271475"/>
            <a:ext cx="1055844" cy="355017"/>
          </a:xfrm>
          <a:prstGeom prst="rect">
            <a:avLst/>
          </a:prstGeom>
          <a:noFill/>
        </p:spPr>
        <p:txBody>
          <a:bodyPr wrap="square" lIns="0" tIns="64000" rIns="0" bIns="64000" rtlCol="0">
            <a:spAutoFit/>
          </a:bodyPr>
          <a:lstStyle/>
          <a:p>
            <a:pPr defTabSz="1625519">
              <a:defRPr/>
            </a:pPr>
            <a:r>
              <a:rPr lang="en-GB" sz="1467" b="1" kern="0" dirty="0">
                <a:solidFill>
                  <a:srgbClr val="C41F3E"/>
                </a:solidFill>
                <a:latin typeface="Calibri" panose="020F0502020204030204"/>
              </a:rPr>
              <a:t>Favours EP</a:t>
            </a:r>
          </a:p>
        </p:txBody>
      </p:sp>
      <p:cxnSp>
        <p:nvCxnSpPr>
          <p:cNvPr id="23" name="Straight Arrow Connector 22">
            <a:extLst>
              <a:ext uri="{FF2B5EF4-FFF2-40B4-BE49-F238E27FC236}">
                <a16:creationId xmlns:a16="http://schemas.microsoft.com/office/drawing/2014/main" id="{C7D9C9AB-72CE-4D88-9884-0E1C690E40B8}"/>
              </a:ext>
            </a:extLst>
          </p:cNvPr>
          <p:cNvCxnSpPr>
            <a:cxnSpLocks/>
          </p:cNvCxnSpPr>
          <p:nvPr/>
        </p:nvCxnSpPr>
        <p:spPr>
          <a:xfrm flipH="1">
            <a:off x="7147355" y="6271475"/>
            <a:ext cx="912000" cy="0"/>
          </a:xfrm>
          <a:prstGeom prst="straightConnector1">
            <a:avLst/>
          </a:prstGeom>
          <a:noFill/>
          <a:ln w="19050" cap="flat" cmpd="sng" algn="ctr">
            <a:solidFill>
              <a:srgbClr val="1F3D7B"/>
            </a:solidFill>
            <a:prstDash val="solid"/>
            <a:tailEnd type="triangle"/>
          </a:ln>
          <a:effectLst/>
        </p:spPr>
      </p:cxnSp>
      <p:cxnSp>
        <p:nvCxnSpPr>
          <p:cNvPr id="24" name="Straight Arrow Connector 23">
            <a:extLst>
              <a:ext uri="{FF2B5EF4-FFF2-40B4-BE49-F238E27FC236}">
                <a16:creationId xmlns:a16="http://schemas.microsoft.com/office/drawing/2014/main" id="{7F6FE1B2-1A8F-4D11-9B83-13C564C50AF1}"/>
              </a:ext>
            </a:extLst>
          </p:cNvPr>
          <p:cNvCxnSpPr>
            <a:cxnSpLocks/>
          </p:cNvCxnSpPr>
          <p:nvPr/>
        </p:nvCxnSpPr>
        <p:spPr>
          <a:xfrm>
            <a:off x="8473015" y="6271475"/>
            <a:ext cx="912000" cy="0"/>
          </a:xfrm>
          <a:prstGeom prst="straightConnector1">
            <a:avLst/>
          </a:prstGeom>
          <a:noFill/>
          <a:ln w="19050" cap="flat" cmpd="sng" algn="ctr">
            <a:solidFill>
              <a:srgbClr val="C41F3E"/>
            </a:solidFill>
            <a:prstDash val="solid"/>
            <a:tailEnd type="triangle"/>
          </a:ln>
          <a:effectLst/>
        </p:spPr>
      </p:cxnSp>
      <p:grpSp>
        <p:nvGrpSpPr>
          <p:cNvPr id="26" name="Graphic 3">
            <a:extLst>
              <a:ext uri="{FF2B5EF4-FFF2-40B4-BE49-F238E27FC236}">
                <a16:creationId xmlns:a16="http://schemas.microsoft.com/office/drawing/2014/main" id="{B183EACA-1F55-4DE3-9323-62EF6F8991A6}"/>
              </a:ext>
            </a:extLst>
          </p:cNvPr>
          <p:cNvGrpSpPr/>
          <p:nvPr/>
        </p:nvGrpSpPr>
        <p:grpSpPr>
          <a:xfrm>
            <a:off x="6320763" y="1052262"/>
            <a:ext cx="2905483" cy="4921165"/>
            <a:chOff x="4747552" y="898525"/>
            <a:chExt cx="2179112" cy="3690874"/>
          </a:xfrm>
          <a:solidFill>
            <a:srgbClr val="000000"/>
          </a:solidFill>
        </p:grpSpPr>
        <p:grpSp>
          <p:nvGrpSpPr>
            <p:cNvPr id="27" name="Graphic 3">
              <a:extLst>
                <a:ext uri="{FF2B5EF4-FFF2-40B4-BE49-F238E27FC236}">
                  <a16:creationId xmlns:a16="http://schemas.microsoft.com/office/drawing/2014/main" id="{2AC1D6B1-B5FC-4D1E-9FCE-0A225B59E054}"/>
                </a:ext>
              </a:extLst>
            </p:cNvPr>
            <p:cNvGrpSpPr/>
            <p:nvPr/>
          </p:nvGrpSpPr>
          <p:grpSpPr>
            <a:xfrm>
              <a:off x="5543903" y="4314190"/>
              <a:ext cx="1043468" cy="59309"/>
              <a:chOff x="5543903" y="4314190"/>
              <a:chExt cx="1043468" cy="59309"/>
            </a:xfrm>
            <a:solidFill>
              <a:srgbClr val="000000"/>
            </a:solidFill>
          </p:grpSpPr>
          <p:sp>
            <p:nvSpPr>
              <p:cNvPr id="149" name="Freeform 17">
                <a:extLst>
                  <a:ext uri="{FF2B5EF4-FFF2-40B4-BE49-F238E27FC236}">
                    <a16:creationId xmlns:a16="http://schemas.microsoft.com/office/drawing/2014/main" id="{72CC0B10-D7A4-42D5-837B-4E07FDDACEA8}"/>
                  </a:ext>
                </a:extLst>
              </p:cNvPr>
              <p:cNvSpPr/>
              <p:nvPr/>
            </p:nvSpPr>
            <p:spPr>
              <a:xfrm>
                <a:off x="6061436" y="4343908"/>
                <a:ext cx="525935" cy="12700"/>
              </a:xfrm>
              <a:custGeom>
                <a:avLst/>
                <a:gdLst>
                  <a:gd name="connsiteX0" fmla="*/ 0 w 525935"/>
                  <a:gd name="connsiteY0" fmla="*/ 0 h 12700"/>
                  <a:gd name="connsiteX1" fmla="*/ 525935 w 525935"/>
                  <a:gd name="connsiteY1" fmla="*/ 0 h 12700"/>
                </a:gdLst>
                <a:ahLst/>
                <a:cxnLst>
                  <a:cxn ang="0">
                    <a:pos x="connsiteX0" y="connsiteY0"/>
                  </a:cxn>
                  <a:cxn ang="0">
                    <a:pos x="connsiteX1" y="connsiteY1"/>
                  </a:cxn>
                </a:cxnLst>
                <a:rect l="l" t="t" r="r" b="b"/>
                <a:pathLst>
                  <a:path w="525935" h="12700">
                    <a:moveTo>
                      <a:pt x="0" y="0"/>
                    </a:moveTo>
                    <a:lnTo>
                      <a:pt x="525935"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50" name="Freeform 18">
                <a:extLst>
                  <a:ext uri="{FF2B5EF4-FFF2-40B4-BE49-F238E27FC236}">
                    <a16:creationId xmlns:a16="http://schemas.microsoft.com/office/drawing/2014/main" id="{383D1E83-8708-473D-93BF-711B4FF08D15}"/>
                  </a:ext>
                </a:extLst>
              </p:cNvPr>
              <p:cNvSpPr/>
              <p:nvPr/>
            </p:nvSpPr>
            <p:spPr>
              <a:xfrm>
                <a:off x="6587372" y="4314190"/>
                <a:ext cx="12731" cy="59309"/>
              </a:xfrm>
              <a:custGeom>
                <a:avLst/>
                <a:gdLst>
                  <a:gd name="connsiteX0" fmla="*/ 0 w 12731"/>
                  <a:gd name="connsiteY0" fmla="*/ 59309 h 59309"/>
                  <a:gd name="connsiteX1" fmla="*/ 0 w 12731"/>
                  <a:gd name="connsiteY1" fmla="*/ 0 h 59309"/>
                </a:gdLst>
                <a:ahLst/>
                <a:cxnLst>
                  <a:cxn ang="0">
                    <a:pos x="connsiteX0" y="connsiteY0"/>
                  </a:cxn>
                  <a:cxn ang="0">
                    <a:pos x="connsiteX1" y="connsiteY1"/>
                  </a:cxn>
                </a:cxnLst>
                <a:rect l="l" t="t" r="r" b="b"/>
                <a:pathLst>
                  <a:path w="12731" h="59309">
                    <a:moveTo>
                      <a:pt x="0" y="59309"/>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51" name="Freeform 19">
                <a:extLst>
                  <a:ext uri="{FF2B5EF4-FFF2-40B4-BE49-F238E27FC236}">
                    <a16:creationId xmlns:a16="http://schemas.microsoft.com/office/drawing/2014/main" id="{22616DDD-938F-4795-B060-D29C63A352B8}"/>
                  </a:ext>
                </a:extLst>
              </p:cNvPr>
              <p:cNvSpPr/>
              <p:nvPr/>
            </p:nvSpPr>
            <p:spPr>
              <a:xfrm>
                <a:off x="5543903" y="4343908"/>
                <a:ext cx="517532" cy="12700"/>
              </a:xfrm>
              <a:custGeom>
                <a:avLst/>
                <a:gdLst>
                  <a:gd name="connsiteX0" fmla="*/ 0 w 517532"/>
                  <a:gd name="connsiteY0" fmla="*/ 0 h 12700"/>
                  <a:gd name="connsiteX1" fmla="*/ 517533 w 517532"/>
                  <a:gd name="connsiteY1" fmla="*/ 0 h 12700"/>
                </a:gdLst>
                <a:ahLst/>
                <a:cxnLst>
                  <a:cxn ang="0">
                    <a:pos x="connsiteX0" y="connsiteY0"/>
                  </a:cxn>
                  <a:cxn ang="0">
                    <a:pos x="connsiteX1" y="connsiteY1"/>
                  </a:cxn>
                </a:cxnLst>
                <a:rect l="l" t="t" r="r" b="b"/>
                <a:pathLst>
                  <a:path w="517532" h="12700">
                    <a:moveTo>
                      <a:pt x="0" y="0"/>
                    </a:moveTo>
                    <a:lnTo>
                      <a:pt x="517533"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52" name="Freeform 20">
                <a:extLst>
                  <a:ext uri="{FF2B5EF4-FFF2-40B4-BE49-F238E27FC236}">
                    <a16:creationId xmlns:a16="http://schemas.microsoft.com/office/drawing/2014/main" id="{DCC441EF-288F-4B3F-A2F4-779D3DA919F6}"/>
                  </a:ext>
                </a:extLst>
              </p:cNvPr>
              <p:cNvSpPr/>
              <p:nvPr/>
            </p:nvSpPr>
            <p:spPr>
              <a:xfrm>
                <a:off x="5543903" y="4314190"/>
                <a:ext cx="12731" cy="59309"/>
              </a:xfrm>
              <a:custGeom>
                <a:avLst/>
                <a:gdLst>
                  <a:gd name="connsiteX0" fmla="*/ 0 w 12731"/>
                  <a:gd name="connsiteY0" fmla="*/ 59309 h 59309"/>
                  <a:gd name="connsiteX1" fmla="*/ 0 w 12731"/>
                  <a:gd name="connsiteY1" fmla="*/ 0 h 59309"/>
                </a:gdLst>
                <a:ahLst/>
                <a:cxnLst>
                  <a:cxn ang="0">
                    <a:pos x="connsiteX0" y="connsiteY0"/>
                  </a:cxn>
                  <a:cxn ang="0">
                    <a:pos x="connsiteX1" y="connsiteY1"/>
                  </a:cxn>
                </a:cxnLst>
                <a:rect l="l" t="t" r="r" b="b"/>
                <a:pathLst>
                  <a:path w="12731" h="59309">
                    <a:moveTo>
                      <a:pt x="0" y="59309"/>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53" name="Freeform 21">
                <a:extLst>
                  <a:ext uri="{FF2B5EF4-FFF2-40B4-BE49-F238E27FC236}">
                    <a16:creationId xmlns:a16="http://schemas.microsoft.com/office/drawing/2014/main" id="{6F6BF7AD-F3CB-4685-867A-55DC4AF44DE4}"/>
                  </a:ext>
                </a:extLst>
              </p:cNvPr>
              <p:cNvSpPr/>
              <p:nvPr/>
            </p:nvSpPr>
            <p:spPr>
              <a:xfrm>
                <a:off x="6047050" y="4331271"/>
                <a:ext cx="25208" cy="25272"/>
              </a:xfrm>
              <a:custGeom>
                <a:avLst/>
                <a:gdLst>
                  <a:gd name="connsiteX0" fmla="*/ 25208 w 25208"/>
                  <a:gd name="connsiteY0" fmla="*/ 12637 h 25272"/>
                  <a:gd name="connsiteX1" fmla="*/ 18970 w 25208"/>
                  <a:gd name="connsiteY1" fmla="*/ 1714 h 25272"/>
                  <a:gd name="connsiteX2" fmla="*/ 6366 w 25208"/>
                  <a:gd name="connsiteY2" fmla="*/ 1714 h 25272"/>
                  <a:gd name="connsiteX3" fmla="*/ 0 w 25208"/>
                  <a:gd name="connsiteY3" fmla="*/ 12637 h 25272"/>
                  <a:gd name="connsiteX4" fmla="*/ 6366 w 25208"/>
                  <a:gd name="connsiteY4" fmla="*/ 23558 h 25272"/>
                  <a:gd name="connsiteX5" fmla="*/ 18970 w 25208"/>
                  <a:gd name="connsiteY5" fmla="*/ 23558 h 25272"/>
                  <a:gd name="connsiteX6" fmla="*/ 25208 w 25208"/>
                  <a:gd name="connsiteY6" fmla="*/ 12637 h 25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08" h="25272">
                    <a:moveTo>
                      <a:pt x="25208" y="12637"/>
                    </a:moveTo>
                    <a:cubicBezTo>
                      <a:pt x="25208" y="8192"/>
                      <a:pt x="22789" y="4000"/>
                      <a:pt x="18970" y="1714"/>
                    </a:cubicBezTo>
                    <a:cubicBezTo>
                      <a:pt x="15023" y="-571"/>
                      <a:pt x="10185" y="-571"/>
                      <a:pt x="6366" y="1714"/>
                    </a:cubicBezTo>
                    <a:cubicBezTo>
                      <a:pt x="2419" y="4000"/>
                      <a:pt x="0" y="8064"/>
                      <a:pt x="0" y="12637"/>
                    </a:cubicBezTo>
                    <a:cubicBezTo>
                      <a:pt x="0" y="17208"/>
                      <a:pt x="2419" y="21273"/>
                      <a:pt x="6366" y="23558"/>
                    </a:cubicBezTo>
                    <a:cubicBezTo>
                      <a:pt x="10185" y="25844"/>
                      <a:pt x="15023" y="25844"/>
                      <a:pt x="18970" y="23558"/>
                    </a:cubicBezTo>
                    <a:cubicBezTo>
                      <a:pt x="22789" y="21273"/>
                      <a:pt x="25208" y="17082"/>
                      <a:pt x="25208" y="12637"/>
                    </a:cubicBezTo>
                    <a:close/>
                  </a:path>
                </a:pathLst>
              </a:custGeom>
              <a:solidFill>
                <a:srgbClr val="000000"/>
              </a:solidFill>
              <a:ln w="12726" cap="flat">
                <a:noFill/>
                <a:prstDash val="solid"/>
                <a:miter/>
              </a:ln>
            </p:spPr>
            <p:txBody>
              <a:bodyPr rtlCol="0" anchor="ctr"/>
              <a:lstStyle/>
              <a:p>
                <a:pPr>
                  <a:defRPr/>
                </a:pPr>
                <a:endParaRPr lang="en-US">
                  <a:solidFill>
                    <a:srgbClr val="141414"/>
                  </a:solidFill>
                  <a:latin typeface="Calibri" panose="020F0502020204030204"/>
                </a:endParaRPr>
              </a:p>
            </p:txBody>
          </p:sp>
        </p:grpSp>
        <p:grpSp>
          <p:nvGrpSpPr>
            <p:cNvPr id="28" name="Graphic 3">
              <a:extLst>
                <a:ext uri="{FF2B5EF4-FFF2-40B4-BE49-F238E27FC236}">
                  <a16:creationId xmlns:a16="http://schemas.microsoft.com/office/drawing/2014/main" id="{A56E3F59-D607-414D-B7C1-3032A79DB067}"/>
                </a:ext>
              </a:extLst>
            </p:cNvPr>
            <p:cNvGrpSpPr/>
            <p:nvPr/>
          </p:nvGrpSpPr>
          <p:grpSpPr>
            <a:xfrm>
              <a:off x="5702664" y="4174490"/>
              <a:ext cx="367811" cy="59436"/>
              <a:chOff x="5702664" y="4174490"/>
              <a:chExt cx="367811" cy="59436"/>
            </a:xfrm>
            <a:solidFill>
              <a:srgbClr val="000000"/>
            </a:solidFill>
          </p:grpSpPr>
          <p:sp>
            <p:nvSpPr>
              <p:cNvPr id="144" name="Freeform 23">
                <a:extLst>
                  <a:ext uri="{FF2B5EF4-FFF2-40B4-BE49-F238E27FC236}">
                    <a16:creationId xmlns:a16="http://schemas.microsoft.com/office/drawing/2014/main" id="{FB25C9E0-1BDD-4940-9CCB-5CD19F071C11}"/>
                  </a:ext>
                </a:extLst>
              </p:cNvPr>
              <p:cNvSpPr/>
              <p:nvPr/>
            </p:nvSpPr>
            <p:spPr>
              <a:xfrm>
                <a:off x="6061436" y="4204208"/>
                <a:ext cx="9039" cy="12700"/>
              </a:xfrm>
              <a:custGeom>
                <a:avLst/>
                <a:gdLst>
                  <a:gd name="connsiteX0" fmla="*/ 0 w 9039"/>
                  <a:gd name="connsiteY0" fmla="*/ 0 h 12700"/>
                  <a:gd name="connsiteX1" fmla="*/ 9039 w 9039"/>
                  <a:gd name="connsiteY1" fmla="*/ 0 h 12700"/>
                </a:gdLst>
                <a:ahLst/>
                <a:cxnLst>
                  <a:cxn ang="0">
                    <a:pos x="connsiteX0" y="connsiteY0"/>
                  </a:cxn>
                  <a:cxn ang="0">
                    <a:pos x="connsiteX1" y="connsiteY1"/>
                  </a:cxn>
                </a:cxnLst>
                <a:rect l="l" t="t" r="r" b="b"/>
                <a:pathLst>
                  <a:path w="9039" h="12700">
                    <a:moveTo>
                      <a:pt x="0" y="0"/>
                    </a:moveTo>
                    <a:lnTo>
                      <a:pt x="9039"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45" name="Freeform 24">
                <a:extLst>
                  <a:ext uri="{FF2B5EF4-FFF2-40B4-BE49-F238E27FC236}">
                    <a16:creationId xmlns:a16="http://schemas.microsoft.com/office/drawing/2014/main" id="{185763BE-438F-405D-B828-81378DC5B481}"/>
                  </a:ext>
                </a:extLst>
              </p:cNvPr>
              <p:cNvSpPr/>
              <p:nvPr/>
            </p:nvSpPr>
            <p:spPr>
              <a:xfrm>
                <a:off x="6070476" y="4174490"/>
                <a:ext cx="12731" cy="59436"/>
              </a:xfrm>
              <a:custGeom>
                <a:avLst/>
                <a:gdLst>
                  <a:gd name="connsiteX0" fmla="*/ 0 w 12731"/>
                  <a:gd name="connsiteY0" fmla="*/ 59436 h 59436"/>
                  <a:gd name="connsiteX1" fmla="*/ 0 w 12731"/>
                  <a:gd name="connsiteY1" fmla="*/ 0 h 59436"/>
                </a:gdLst>
                <a:ahLst/>
                <a:cxnLst>
                  <a:cxn ang="0">
                    <a:pos x="connsiteX0" y="connsiteY0"/>
                  </a:cxn>
                  <a:cxn ang="0">
                    <a:pos x="connsiteX1" y="connsiteY1"/>
                  </a:cxn>
                </a:cxnLst>
                <a:rect l="l" t="t" r="r" b="b"/>
                <a:pathLst>
                  <a:path w="12731" h="59436">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46" name="Freeform 25">
                <a:extLst>
                  <a:ext uri="{FF2B5EF4-FFF2-40B4-BE49-F238E27FC236}">
                    <a16:creationId xmlns:a16="http://schemas.microsoft.com/office/drawing/2014/main" id="{01647BFD-51E9-4508-90FF-71D7943A849B}"/>
                  </a:ext>
                </a:extLst>
              </p:cNvPr>
              <p:cNvSpPr/>
              <p:nvPr/>
            </p:nvSpPr>
            <p:spPr>
              <a:xfrm>
                <a:off x="5702664" y="4204208"/>
                <a:ext cx="358771" cy="12700"/>
              </a:xfrm>
              <a:custGeom>
                <a:avLst/>
                <a:gdLst>
                  <a:gd name="connsiteX0" fmla="*/ 0 w 358771"/>
                  <a:gd name="connsiteY0" fmla="*/ 0 h 12700"/>
                  <a:gd name="connsiteX1" fmla="*/ 358772 w 358771"/>
                  <a:gd name="connsiteY1" fmla="*/ 0 h 12700"/>
                </a:gdLst>
                <a:ahLst/>
                <a:cxnLst>
                  <a:cxn ang="0">
                    <a:pos x="connsiteX0" y="connsiteY0"/>
                  </a:cxn>
                  <a:cxn ang="0">
                    <a:pos x="connsiteX1" y="connsiteY1"/>
                  </a:cxn>
                </a:cxnLst>
                <a:rect l="l" t="t" r="r" b="b"/>
                <a:pathLst>
                  <a:path w="358771" h="12700">
                    <a:moveTo>
                      <a:pt x="0" y="0"/>
                    </a:moveTo>
                    <a:lnTo>
                      <a:pt x="358772"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47" name="Freeform 26">
                <a:extLst>
                  <a:ext uri="{FF2B5EF4-FFF2-40B4-BE49-F238E27FC236}">
                    <a16:creationId xmlns:a16="http://schemas.microsoft.com/office/drawing/2014/main" id="{761B48F5-F225-40E5-8366-15FC79BCC1A1}"/>
                  </a:ext>
                </a:extLst>
              </p:cNvPr>
              <p:cNvSpPr/>
              <p:nvPr/>
            </p:nvSpPr>
            <p:spPr>
              <a:xfrm>
                <a:off x="5702664" y="4174490"/>
                <a:ext cx="12731" cy="59436"/>
              </a:xfrm>
              <a:custGeom>
                <a:avLst/>
                <a:gdLst>
                  <a:gd name="connsiteX0" fmla="*/ 0 w 12731"/>
                  <a:gd name="connsiteY0" fmla="*/ 59436 h 59436"/>
                  <a:gd name="connsiteX1" fmla="*/ 0 w 12731"/>
                  <a:gd name="connsiteY1" fmla="*/ 0 h 59436"/>
                </a:gdLst>
                <a:ahLst/>
                <a:cxnLst>
                  <a:cxn ang="0">
                    <a:pos x="connsiteX0" y="connsiteY0"/>
                  </a:cxn>
                  <a:cxn ang="0">
                    <a:pos x="connsiteX1" y="connsiteY1"/>
                  </a:cxn>
                </a:cxnLst>
                <a:rect l="l" t="t" r="r" b="b"/>
                <a:pathLst>
                  <a:path w="12731" h="59436">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48" name="Freeform 27">
                <a:extLst>
                  <a:ext uri="{FF2B5EF4-FFF2-40B4-BE49-F238E27FC236}">
                    <a16:creationId xmlns:a16="http://schemas.microsoft.com/office/drawing/2014/main" id="{B99B2FA1-8DCD-4F62-BB28-35631A5B33E3}"/>
                  </a:ext>
                </a:extLst>
              </p:cNvPr>
              <p:cNvSpPr/>
              <p:nvPr/>
            </p:nvSpPr>
            <p:spPr>
              <a:xfrm>
                <a:off x="5866136" y="4179030"/>
                <a:ext cx="50543" cy="50355"/>
              </a:xfrm>
              <a:custGeom>
                <a:avLst/>
                <a:gdLst>
                  <a:gd name="connsiteX0" fmla="*/ 50544 w 50543"/>
                  <a:gd name="connsiteY0" fmla="*/ 25178 h 50355"/>
                  <a:gd name="connsiteX1" fmla="*/ 37939 w 50543"/>
                  <a:gd name="connsiteY1" fmla="*/ 3334 h 50355"/>
                  <a:gd name="connsiteX2" fmla="*/ 12731 w 50543"/>
                  <a:gd name="connsiteY2" fmla="*/ 3334 h 50355"/>
                  <a:gd name="connsiteX3" fmla="*/ 0 w 50543"/>
                  <a:gd name="connsiteY3" fmla="*/ 25178 h 50355"/>
                  <a:gd name="connsiteX4" fmla="*/ 12731 w 50543"/>
                  <a:gd name="connsiteY4" fmla="*/ 47022 h 50355"/>
                  <a:gd name="connsiteX5" fmla="*/ 37939 w 50543"/>
                  <a:gd name="connsiteY5" fmla="*/ 47022 h 50355"/>
                  <a:gd name="connsiteX6" fmla="*/ 50544 w 50543"/>
                  <a:gd name="connsiteY6" fmla="*/ 25178 h 50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43" h="50355">
                    <a:moveTo>
                      <a:pt x="50544" y="25178"/>
                    </a:moveTo>
                    <a:cubicBezTo>
                      <a:pt x="50544" y="16161"/>
                      <a:pt x="45706" y="7906"/>
                      <a:pt x="37939" y="3334"/>
                    </a:cubicBezTo>
                    <a:cubicBezTo>
                      <a:pt x="30046" y="-1111"/>
                      <a:pt x="20370" y="-1111"/>
                      <a:pt x="12731" y="3334"/>
                    </a:cubicBezTo>
                    <a:cubicBezTo>
                      <a:pt x="4838" y="7779"/>
                      <a:pt x="0" y="16161"/>
                      <a:pt x="0" y="25178"/>
                    </a:cubicBezTo>
                    <a:cubicBezTo>
                      <a:pt x="0" y="34195"/>
                      <a:pt x="4838" y="42450"/>
                      <a:pt x="12731" y="47022"/>
                    </a:cubicBezTo>
                    <a:cubicBezTo>
                      <a:pt x="20497" y="51467"/>
                      <a:pt x="30173" y="51467"/>
                      <a:pt x="37939" y="47022"/>
                    </a:cubicBezTo>
                    <a:cubicBezTo>
                      <a:pt x="45706" y="42450"/>
                      <a:pt x="50544" y="34195"/>
                      <a:pt x="50544" y="25178"/>
                    </a:cubicBezTo>
                    <a:close/>
                  </a:path>
                </a:pathLst>
              </a:custGeom>
              <a:solidFill>
                <a:srgbClr val="000000"/>
              </a:solidFill>
              <a:ln w="12726" cap="flat">
                <a:noFill/>
                <a:prstDash val="solid"/>
                <a:miter/>
              </a:ln>
            </p:spPr>
            <p:txBody>
              <a:bodyPr rtlCol="0" anchor="ctr"/>
              <a:lstStyle/>
              <a:p>
                <a:pPr>
                  <a:defRPr/>
                </a:pPr>
                <a:endParaRPr lang="en-US">
                  <a:solidFill>
                    <a:srgbClr val="141414"/>
                  </a:solidFill>
                  <a:latin typeface="Calibri" panose="020F0502020204030204"/>
                </a:endParaRPr>
              </a:p>
            </p:txBody>
          </p:sp>
        </p:grpSp>
        <p:grpSp>
          <p:nvGrpSpPr>
            <p:cNvPr id="29" name="Graphic 3">
              <a:extLst>
                <a:ext uri="{FF2B5EF4-FFF2-40B4-BE49-F238E27FC236}">
                  <a16:creationId xmlns:a16="http://schemas.microsoft.com/office/drawing/2014/main" id="{0C5979D3-4A5C-47AA-8618-021457A1EB2E}"/>
                </a:ext>
              </a:extLst>
            </p:cNvPr>
            <p:cNvGrpSpPr/>
            <p:nvPr/>
          </p:nvGrpSpPr>
          <p:grpSpPr>
            <a:xfrm>
              <a:off x="5617364" y="4041266"/>
              <a:ext cx="826906" cy="59436"/>
              <a:chOff x="5617364" y="4041266"/>
              <a:chExt cx="826906" cy="59436"/>
            </a:xfrm>
            <a:solidFill>
              <a:srgbClr val="000000"/>
            </a:solidFill>
          </p:grpSpPr>
          <p:sp>
            <p:nvSpPr>
              <p:cNvPr id="139" name="Freeform 29">
                <a:extLst>
                  <a:ext uri="{FF2B5EF4-FFF2-40B4-BE49-F238E27FC236}">
                    <a16:creationId xmlns:a16="http://schemas.microsoft.com/office/drawing/2014/main" id="{175E3FAE-DCE5-4B83-B9DA-ECB74FE95DCE}"/>
                  </a:ext>
                </a:extLst>
              </p:cNvPr>
              <p:cNvSpPr/>
              <p:nvPr/>
            </p:nvSpPr>
            <p:spPr>
              <a:xfrm>
                <a:off x="6061436" y="4070985"/>
                <a:ext cx="382834" cy="12700"/>
              </a:xfrm>
              <a:custGeom>
                <a:avLst/>
                <a:gdLst>
                  <a:gd name="connsiteX0" fmla="*/ 0 w 382834"/>
                  <a:gd name="connsiteY0" fmla="*/ 0 h 12700"/>
                  <a:gd name="connsiteX1" fmla="*/ 382834 w 382834"/>
                  <a:gd name="connsiteY1" fmla="*/ 0 h 12700"/>
                </a:gdLst>
                <a:ahLst/>
                <a:cxnLst>
                  <a:cxn ang="0">
                    <a:pos x="connsiteX0" y="connsiteY0"/>
                  </a:cxn>
                  <a:cxn ang="0">
                    <a:pos x="connsiteX1" y="connsiteY1"/>
                  </a:cxn>
                </a:cxnLst>
                <a:rect l="l" t="t" r="r" b="b"/>
                <a:pathLst>
                  <a:path w="382834" h="12700">
                    <a:moveTo>
                      <a:pt x="0" y="0"/>
                    </a:moveTo>
                    <a:lnTo>
                      <a:pt x="382834"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40" name="Freeform 30">
                <a:extLst>
                  <a:ext uri="{FF2B5EF4-FFF2-40B4-BE49-F238E27FC236}">
                    <a16:creationId xmlns:a16="http://schemas.microsoft.com/office/drawing/2014/main" id="{283D4EB3-F770-4C5F-9EC6-4DFEE31F1D3C}"/>
                  </a:ext>
                </a:extLst>
              </p:cNvPr>
              <p:cNvSpPr/>
              <p:nvPr/>
            </p:nvSpPr>
            <p:spPr>
              <a:xfrm>
                <a:off x="6444271" y="4041266"/>
                <a:ext cx="12731" cy="59436"/>
              </a:xfrm>
              <a:custGeom>
                <a:avLst/>
                <a:gdLst>
                  <a:gd name="connsiteX0" fmla="*/ 0 w 12731"/>
                  <a:gd name="connsiteY0" fmla="*/ 59436 h 59436"/>
                  <a:gd name="connsiteX1" fmla="*/ 0 w 12731"/>
                  <a:gd name="connsiteY1" fmla="*/ 0 h 59436"/>
                </a:gdLst>
                <a:ahLst/>
                <a:cxnLst>
                  <a:cxn ang="0">
                    <a:pos x="connsiteX0" y="connsiteY0"/>
                  </a:cxn>
                  <a:cxn ang="0">
                    <a:pos x="connsiteX1" y="connsiteY1"/>
                  </a:cxn>
                </a:cxnLst>
                <a:rect l="l" t="t" r="r" b="b"/>
                <a:pathLst>
                  <a:path w="12731" h="59436">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41" name="Freeform 31">
                <a:extLst>
                  <a:ext uri="{FF2B5EF4-FFF2-40B4-BE49-F238E27FC236}">
                    <a16:creationId xmlns:a16="http://schemas.microsoft.com/office/drawing/2014/main" id="{BCF8B122-1172-4EEA-B5F9-15D1D6A6B022}"/>
                  </a:ext>
                </a:extLst>
              </p:cNvPr>
              <p:cNvSpPr/>
              <p:nvPr/>
            </p:nvSpPr>
            <p:spPr>
              <a:xfrm>
                <a:off x="5617364" y="4070985"/>
                <a:ext cx="444072" cy="12700"/>
              </a:xfrm>
              <a:custGeom>
                <a:avLst/>
                <a:gdLst>
                  <a:gd name="connsiteX0" fmla="*/ 0 w 444072"/>
                  <a:gd name="connsiteY0" fmla="*/ 0 h 12700"/>
                  <a:gd name="connsiteX1" fmla="*/ 444073 w 444072"/>
                  <a:gd name="connsiteY1" fmla="*/ 0 h 12700"/>
                </a:gdLst>
                <a:ahLst/>
                <a:cxnLst>
                  <a:cxn ang="0">
                    <a:pos x="connsiteX0" y="connsiteY0"/>
                  </a:cxn>
                  <a:cxn ang="0">
                    <a:pos x="connsiteX1" y="connsiteY1"/>
                  </a:cxn>
                </a:cxnLst>
                <a:rect l="l" t="t" r="r" b="b"/>
                <a:pathLst>
                  <a:path w="444072" h="12700">
                    <a:moveTo>
                      <a:pt x="0" y="0"/>
                    </a:moveTo>
                    <a:lnTo>
                      <a:pt x="444073"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42" name="Freeform 32">
                <a:extLst>
                  <a:ext uri="{FF2B5EF4-FFF2-40B4-BE49-F238E27FC236}">
                    <a16:creationId xmlns:a16="http://schemas.microsoft.com/office/drawing/2014/main" id="{A89EA7BB-1C7E-42F8-A5E4-7E0791603343}"/>
                  </a:ext>
                </a:extLst>
              </p:cNvPr>
              <p:cNvSpPr/>
              <p:nvPr/>
            </p:nvSpPr>
            <p:spPr>
              <a:xfrm>
                <a:off x="5617364" y="4041266"/>
                <a:ext cx="12731" cy="59436"/>
              </a:xfrm>
              <a:custGeom>
                <a:avLst/>
                <a:gdLst>
                  <a:gd name="connsiteX0" fmla="*/ 0 w 12731"/>
                  <a:gd name="connsiteY0" fmla="*/ 59436 h 59436"/>
                  <a:gd name="connsiteX1" fmla="*/ 0 w 12731"/>
                  <a:gd name="connsiteY1" fmla="*/ 0 h 59436"/>
                </a:gdLst>
                <a:ahLst/>
                <a:cxnLst>
                  <a:cxn ang="0">
                    <a:pos x="connsiteX0" y="connsiteY0"/>
                  </a:cxn>
                  <a:cxn ang="0">
                    <a:pos x="connsiteX1" y="connsiteY1"/>
                  </a:cxn>
                </a:cxnLst>
                <a:rect l="l" t="t" r="r" b="b"/>
                <a:pathLst>
                  <a:path w="12731" h="59436">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43" name="Freeform 33">
                <a:extLst>
                  <a:ext uri="{FF2B5EF4-FFF2-40B4-BE49-F238E27FC236}">
                    <a16:creationId xmlns:a16="http://schemas.microsoft.com/office/drawing/2014/main" id="{90CF4836-BEC4-4DD6-9869-7C0D0C039B6F}"/>
                  </a:ext>
                </a:extLst>
              </p:cNvPr>
              <p:cNvSpPr/>
              <p:nvPr/>
            </p:nvSpPr>
            <p:spPr>
              <a:xfrm>
                <a:off x="6025406" y="4058348"/>
                <a:ext cx="25208" cy="25272"/>
              </a:xfrm>
              <a:custGeom>
                <a:avLst/>
                <a:gdLst>
                  <a:gd name="connsiteX0" fmla="*/ 25208 w 25208"/>
                  <a:gd name="connsiteY0" fmla="*/ 12636 h 25272"/>
                  <a:gd name="connsiteX1" fmla="*/ 18970 w 25208"/>
                  <a:gd name="connsiteY1" fmla="*/ 1714 h 25272"/>
                  <a:gd name="connsiteX2" fmla="*/ 6366 w 25208"/>
                  <a:gd name="connsiteY2" fmla="*/ 1714 h 25272"/>
                  <a:gd name="connsiteX3" fmla="*/ 0 w 25208"/>
                  <a:gd name="connsiteY3" fmla="*/ 12636 h 25272"/>
                  <a:gd name="connsiteX4" fmla="*/ 6366 w 25208"/>
                  <a:gd name="connsiteY4" fmla="*/ 23558 h 25272"/>
                  <a:gd name="connsiteX5" fmla="*/ 18970 w 25208"/>
                  <a:gd name="connsiteY5" fmla="*/ 23558 h 25272"/>
                  <a:gd name="connsiteX6" fmla="*/ 25208 w 25208"/>
                  <a:gd name="connsiteY6" fmla="*/ 12636 h 25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08" h="25272">
                    <a:moveTo>
                      <a:pt x="25208" y="12636"/>
                    </a:moveTo>
                    <a:cubicBezTo>
                      <a:pt x="25208" y="8192"/>
                      <a:pt x="22789" y="4000"/>
                      <a:pt x="18970" y="1714"/>
                    </a:cubicBezTo>
                    <a:cubicBezTo>
                      <a:pt x="15023" y="-571"/>
                      <a:pt x="10185" y="-571"/>
                      <a:pt x="6366" y="1714"/>
                    </a:cubicBezTo>
                    <a:cubicBezTo>
                      <a:pt x="2419" y="4000"/>
                      <a:pt x="0" y="8064"/>
                      <a:pt x="0" y="12636"/>
                    </a:cubicBezTo>
                    <a:cubicBezTo>
                      <a:pt x="0" y="17208"/>
                      <a:pt x="2419" y="21273"/>
                      <a:pt x="6366" y="23558"/>
                    </a:cubicBezTo>
                    <a:cubicBezTo>
                      <a:pt x="10185" y="25844"/>
                      <a:pt x="15023" y="25844"/>
                      <a:pt x="18970" y="23558"/>
                    </a:cubicBezTo>
                    <a:cubicBezTo>
                      <a:pt x="22789" y="21273"/>
                      <a:pt x="25208" y="17208"/>
                      <a:pt x="25208" y="12636"/>
                    </a:cubicBezTo>
                    <a:close/>
                  </a:path>
                </a:pathLst>
              </a:custGeom>
              <a:solidFill>
                <a:srgbClr val="000000"/>
              </a:solidFill>
              <a:ln w="12726" cap="flat">
                <a:no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0" name="Graphic 3">
              <a:extLst>
                <a:ext uri="{FF2B5EF4-FFF2-40B4-BE49-F238E27FC236}">
                  <a16:creationId xmlns:a16="http://schemas.microsoft.com/office/drawing/2014/main" id="{DC90430E-C333-4340-A2B0-7110D684C569}"/>
                </a:ext>
              </a:extLst>
            </p:cNvPr>
            <p:cNvGrpSpPr/>
            <p:nvPr/>
          </p:nvGrpSpPr>
          <p:grpSpPr>
            <a:xfrm>
              <a:off x="5739967" y="2610802"/>
              <a:ext cx="349987" cy="1274699"/>
              <a:chOff x="5739967" y="2610802"/>
              <a:chExt cx="349987" cy="1274699"/>
            </a:xfrm>
            <a:solidFill>
              <a:srgbClr val="000000"/>
            </a:solidFill>
          </p:grpSpPr>
          <p:sp>
            <p:nvSpPr>
              <p:cNvPr id="131" name="Freeform 35">
                <a:extLst>
                  <a:ext uri="{FF2B5EF4-FFF2-40B4-BE49-F238E27FC236}">
                    <a16:creationId xmlns:a16="http://schemas.microsoft.com/office/drawing/2014/main" id="{AF7D8550-2DE2-4C24-BBE9-D83C7D9A8B13}"/>
                  </a:ext>
                </a:extLst>
              </p:cNvPr>
              <p:cNvSpPr/>
              <p:nvPr/>
            </p:nvSpPr>
            <p:spPr>
              <a:xfrm>
                <a:off x="6061436" y="3850132"/>
                <a:ext cx="28518" cy="12700"/>
              </a:xfrm>
              <a:custGeom>
                <a:avLst/>
                <a:gdLst>
                  <a:gd name="connsiteX0" fmla="*/ 0 w 28518"/>
                  <a:gd name="connsiteY0" fmla="*/ 0 h 12700"/>
                  <a:gd name="connsiteX1" fmla="*/ 28518 w 28518"/>
                  <a:gd name="connsiteY1" fmla="*/ 0 h 12700"/>
                </a:gdLst>
                <a:ahLst/>
                <a:cxnLst>
                  <a:cxn ang="0">
                    <a:pos x="connsiteX0" y="connsiteY0"/>
                  </a:cxn>
                  <a:cxn ang="0">
                    <a:pos x="connsiteX1" y="connsiteY1"/>
                  </a:cxn>
                </a:cxnLst>
                <a:rect l="l" t="t" r="r" b="b"/>
                <a:pathLst>
                  <a:path w="28518" h="12700">
                    <a:moveTo>
                      <a:pt x="0" y="0"/>
                    </a:moveTo>
                    <a:lnTo>
                      <a:pt x="28518"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32" name="Freeform 36">
                <a:extLst>
                  <a:ext uri="{FF2B5EF4-FFF2-40B4-BE49-F238E27FC236}">
                    <a16:creationId xmlns:a16="http://schemas.microsoft.com/office/drawing/2014/main" id="{0D183A86-0CE7-494C-A2D0-6A55BAC047FD}"/>
                  </a:ext>
                </a:extLst>
              </p:cNvPr>
              <p:cNvSpPr/>
              <p:nvPr/>
            </p:nvSpPr>
            <p:spPr>
              <a:xfrm>
                <a:off x="6089955" y="3820414"/>
                <a:ext cx="12731" cy="59436"/>
              </a:xfrm>
              <a:custGeom>
                <a:avLst/>
                <a:gdLst>
                  <a:gd name="connsiteX0" fmla="*/ 0 w 12731"/>
                  <a:gd name="connsiteY0" fmla="*/ 59436 h 59436"/>
                  <a:gd name="connsiteX1" fmla="*/ 0 w 12731"/>
                  <a:gd name="connsiteY1" fmla="*/ 0 h 59436"/>
                </a:gdLst>
                <a:ahLst/>
                <a:cxnLst>
                  <a:cxn ang="0">
                    <a:pos x="connsiteX0" y="connsiteY0"/>
                  </a:cxn>
                  <a:cxn ang="0">
                    <a:pos x="connsiteX1" y="connsiteY1"/>
                  </a:cxn>
                </a:cxnLst>
                <a:rect l="l" t="t" r="r" b="b"/>
                <a:pathLst>
                  <a:path w="12731" h="59436">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33" name="Freeform 37">
                <a:extLst>
                  <a:ext uri="{FF2B5EF4-FFF2-40B4-BE49-F238E27FC236}">
                    <a16:creationId xmlns:a16="http://schemas.microsoft.com/office/drawing/2014/main" id="{FDFCE230-30B9-4605-A461-FD10CDAB0030}"/>
                  </a:ext>
                </a:extLst>
              </p:cNvPr>
              <p:cNvSpPr/>
              <p:nvPr/>
            </p:nvSpPr>
            <p:spPr>
              <a:xfrm>
                <a:off x="5739967" y="3850132"/>
                <a:ext cx="321468" cy="12700"/>
              </a:xfrm>
              <a:custGeom>
                <a:avLst/>
                <a:gdLst>
                  <a:gd name="connsiteX0" fmla="*/ 0 w 321468"/>
                  <a:gd name="connsiteY0" fmla="*/ 0 h 12700"/>
                  <a:gd name="connsiteX1" fmla="*/ 321469 w 321468"/>
                  <a:gd name="connsiteY1" fmla="*/ 0 h 12700"/>
                </a:gdLst>
                <a:ahLst/>
                <a:cxnLst>
                  <a:cxn ang="0">
                    <a:pos x="connsiteX0" y="connsiteY0"/>
                  </a:cxn>
                  <a:cxn ang="0">
                    <a:pos x="connsiteX1" y="connsiteY1"/>
                  </a:cxn>
                </a:cxnLst>
                <a:rect l="l" t="t" r="r" b="b"/>
                <a:pathLst>
                  <a:path w="321468" h="12700">
                    <a:moveTo>
                      <a:pt x="0" y="0"/>
                    </a:moveTo>
                    <a:lnTo>
                      <a:pt x="321469"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34" name="Freeform 38">
                <a:extLst>
                  <a:ext uri="{FF2B5EF4-FFF2-40B4-BE49-F238E27FC236}">
                    <a16:creationId xmlns:a16="http://schemas.microsoft.com/office/drawing/2014/main" id="{7EBEE45B-F2BB-423C-925E-866ECB920EE0}"/>
                  </a:ext>
                </a:extLst>
              </p:cNvPr>
              <p:cNvSpPr/>
              <p:nvPr/>
            </p:nvSpPr>
            <p:spPr>
              <a:xfrm>
                <a:off x="5739967" y="3820414"/>
                <a:ext cx="12731" cy="59436"/>
              </a:xfrm>
              <a:custGeom>
                <a:avLst/>
                <a:gdLst>
                  <a:gd name="connsiteX0" fmla="*/ 0 w 12731"/>
                  <a:gd name="connsiteY0" fmla="*/ 59436 h 59436"/>
                  <a:gd name="connsiteX1" fmla="*/ 0 w 12731"/>
                  <a:gd name="connsiteY1" fmla="*/ 0 h 59436"/>
                </a:gdLst>
                <a:ahLst/>
                <a:cxnLst>
                  <a:cxn ang="0">
                    <a:pos x="connsiteX0" y="connsiteY0"/>
                  </a:cxn>
                  <a:cxn ang="0">
                    <a:pos x="connsiteX1" y="connsiteY1"/>
                  </a:cxn>
                </a:cxnLst>
                <a:rect l="l" t="t" r="r" b="b"/>
                <a:pathLst>
                  <a:path w="12731" h="59436">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35" name="Freeform 39">
                <a:extLst>
                  <a:ext uri="{FF2B5EF4-FFF2-40B4-BE49-F238E27FC236}">
                    <a16:creationId xmlns:a16="http://schemas.microsoft.com/office/drawing/2014/main" id="{41FD1E20-7824-4AE8-8073-AC5EC5CBDC5D}"/>
                  </a:ext>
                </a:extLst>
              </p:cNvPr>
              <p:cNvSpPr/>
              <p:nvPr/>
            </p:nvSpPr>
            <p:spPr>
              <a:xfrm>
                <a:off x="5877594" y="3814762"/>
                <a:ext cx="70786" cy="70739"/>
              </a:xfrm>
              <a:custGeom>
                <a:avLst/>
                <a:gdLst>
                  <a:gd name="connsiteX0" fmla="*/ 70787 w 70786"/>
                  <a:gd name="connsiteY0" fmla="*/ 35370 h 70739"/>
                  <a:gd name="connsiteX1" fmla="*/ 53217 w 70786"/>
                  <a:gd name="connsiteY1" fmla="*/ 4763 h 70739"/>
                  <a:gd name="connsiteX2" fmla="*/ 17824 w 70786"/>
                  <a:gd name="connsiteY2" fmla="*/ 4763 h 70739"/>
                  <a:gd name="connsiteX3" fmla="*/ 0 w 70786"/>
                  <a:gd name="connsiteY3" fmla="*/ 35370 h 70739"/>
                  <a:gd name="connsiteX4" fmla="*/ 17824 w 70786"/>
                  <a:gd name="connsiteY4" fmla="*/ 65977 h 70739"/>
                  <a:gd name="connsiteX5" fmla="*/ 53217 w 70786"/>
                  <a:gd name="connsiteY5" fmla="*/ 65977 h 70739"/>
                  <a:gd name="connsiteX6" fmla="*/ 70787 w 70786"/>
                  <a:gd name="connsiteY6" fmla="*/ 35370 h 70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786" h="70739">
                    <a:moveTo>
                      <a:pt x="70787" y="35370"/>
                    </a:moveTo>
                    <a:cubicBezTo>
                      <a:pt x="70787" y="22797"/>
                      <a:pt x="64039" y="11113"/>
                      <a:pt x="53217" y="4763"/>
                    </a:cubicBezTo>
                    <a:cubicBezTo>
                      <a:pt x="42268" y="-1588"/>
                      <a:pt x="28646" y="-1588"/>
                      <a:pt x="17824" y="4763"/>
                    </a:cubicBezTo>
                    <a:cubicBezTo>
                      <a:pt x="6875" y="11113"/>
                      <a:pt x="0" y="22670"/>
                      <a:pt x="0" y="35370"/>
                    </a:cubicBezTo>
                    <a:cubicBezTo>
                      <a:pt x="0" y="47942"/>
                      <a:pt x="6748" y="59627"/>
                      <a:pt x="17824" y="65977"/>
                    </a:cubicBezTo>
                    <a:cubicBezTo>
                      <a:pt x="28646" y="72327"/>
                      <a:pt x="42141" y="72327"/>
                      <a:pt x="53217" y="65977"/>
                    </a:cubicBezTo>
                    <a:cubicBezTo>
                      <a:pt x="64039" y="59627"/>
                      <a:pt x="70787" y="48070"/>
                      <a:pt x="70787" y="35370"/>
                    </a:cubicBezTo>
                    <a:close/>
                  </a:path>
                </a:pathLst>
              </a:custGeom>
              <a:solidFill>
                <a:srgbClr val="000000"/>
              </a:solidFill>
              <a:ln w="12726" cap="flat">
                <a:noFill/>
                <a:prstDash val="solid"/>
                <a:miter/>
              </a:ln>
            </p:spPr>
            <p:txBody>
              <a:bodyPr rtlCol="0" anchor="ctr"/>
              <a:lstStyle/>
              <a:p>
                <a:pPr>
                  <a:defRPr/>
                </a:pPr>
                <a:endParaRPr lang="en-US">
                  <a:solidFill>
                    <a:srgbClr val="141414"/>
                  </a:solidFill>
                  <a:latin typeface="Calibri" panose="020F0502020204030204"/>
                </a:endParaRPr>
              </a:p>
            </p:txBody>
          </p:sp>
          <p:sp>
            <p:nvSpPr>
              <p:cNvPr id="136" name="Freeform 40">
                <a:extLst>
                  <a:ext uri="{FF2B5EF4-FFF2-40B4-BE49-F238E27FC236}">
                    <a16:creationId xmlns:a16="http://schemas.microsoft.com/office/drawing/2014/main" id="{FD161A6F-0F50-4DDA-850D-E89CBAB3D741}"/>
                  </a:ext>
                </a:extLst>
              </p:cNvPr>
              <p:cNvSpPr/>
              <p:nvPr/>
            </p:nvSpPr>
            <p:spPr>
              <a:xfrm>
                <a:off x="5877594" y="3466274"/>
                <a:ext cx="70786" cy="70739"/>
              </a:xfrm>
              <a:custGeom>
                <a:avLst/>
                <a:gdLst>
                  <a:gd name="connsiteX0" fmla="*/ 70787 w 70786"/>
                  <a:gd name="connsiteY0" fmla="*/ 35370 h 70739"/>
                  <a:gd name="connsiteX1" fmla="*/ 53217 w 70786"/>
                  <a:gd name="connsiteY1" fmla="*/ 4763 h 70739"/>
                  <a:gd name="connsiteX2" fmla="*/ 17824 w 70786"/>
                  <a:gd name="connsiteY2" fmla="*/ 4763 h 70739"/>
                  <a:gd name="connsiteX3" fmla="*/ 0 w 70786"/>
                  <a:gd name="connsiteY3" fmla="*/ 35370 h 70739"/>
                  <a:gd name="connsiteX4" fmla="*/ 17824 w 70786"/>
                  <a:gd name="connsiteY4" fmla="*/ 65977 h 70739"/>
                  <a:gd name="connsiteX5" fmla="*/ 53217 w 70786"/>
                  <a:gd name="connsiteY5" fmla="*/ 65977 h 70739"/>
                  <a:gd name="connsiteX6" fmla="*/ 70787 w 70786"/>
                  <a:gd name="connsiteY6" fmla="*/ 35370 h 70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786" h="70739">
                    <a:moveTo>
                      <a:pt x="70787" y="35370"/>
                    </a:moveTo>
                    <a:cubicBezTo>
                      <a:pt x="70787" y="22797"/>
                      <a:pt x="64039" y="11113"/>
                      <a:pt x="53217" y="4763"/>
                    </a:cubicBezTo>
                    <a:cubicBezTo>
                      <a:pt x="42268" y="-1588"/>
                      <a:pt x="28646" y="-1588"/>
                      <a:pt x="17824" y="4763"/>
                    </a:cubicBezTo>
                    <a:cubicBezTo>
                      <a:pt x="6875" y="11113"/>
                      <a:pt x="0" y="22670"/>
                      <a:pt x="0" y="35370"/>
                    </a:cubicBezTo>
                    <a:cubicBezTo>
                      <a:pt x="0" y="47942"/>
                      <a:pt x="6748" y="59627"/>
                      <a:pt x="17824" y="65977"/>
                    </a:cubicBezTo>
                    <a:cubicBezTo>
                      <a:pt x="28646" y="72327"/>
                      <a:pt x="42141" y="72327"/>
                      <a:pt x="53217" y="65977"/>
                    </a:cubicBezTo>
                    <a:cubicBezTo>
                      <a:pt x="64039" y="59627"/>
                      <a:pt x="70787" y="48070"/>
                      <a:pt x="70787" y="35370"/>
                    </a:cubicBezTo>
                    <a:close/>
                  </a:path>
                </a:pathLst>
              </a:custGeom>
              <a:solidFill>
                <a:srgbClr val="000000"/>
              </a:solidFill>
              <a:ln w="12726" cap="flat">
                <a:noFill/>
                <a:prstDash val="solid"/>
                <a:miter/>
              </a:ln>
            </p:spPr>
            <p:txBody>
              <a:bodyPr rtlCol="0" anchor="ctr"/>
              <a:lstStyle/>
              <a:p>
                <a:pPr>
                  <a:defRPr/>
                </a:pPr>
                <a:endParaRPr lang="en-US">
                  <a:solidFill>
                    <a:srgbClr val="141414"/>
                  </a:solidFill>
                  <a:latin typeface="Calibri" panose="020F0502020204030204"/>
                </a:endParaRPr>
              </a:p>
            </p:txBody>
          </p:sp>
          <p:sp>
            <p:nvSpPr>
              <p:cNvPr id="137" name="Freeform 41">
                <a:extLst>
                  <a:ext uri="{FF2B5EF4-FFF2-40B4-BE49-F238E27FC236}">
                    <a16:creationId xmlns:a16="http://schemas.microsoft.com/office/drawing/2014/main" id="{FD8830AC-87DC-458F-8242-BC79E3CC99C4}"/>
                  </a:ext>
                </a:extLst>
              </p:cNvPr>
              <p:cNvSpPr/>
              <p:nvPr/>
            </p:nvSpPr>
            <p:spPr>
              <a:xfrm>
                <a:off x="5877594" y="3099752"/>
                <a:ext cx="70786" cy="70739"/>
              </a:xfrm>
              <a:custGeom>
                <a:avLst/>
                <a:gdLst>
                  <a:gd name="connsiteX0" fmla="*/ 70787 w 70786"/>
                  <a:gd name="connsiteY0" fmla="*/ 35370 h 70739"/>
                  <a:gd name="connsiteX1" fmla="*/ 53217 w 70786"/>
                  <a:gd name="connsiteY1" fmla="*/ 4763 h 70739"/>
                  <a:gd name="connsiteX2" fmla="*/ 17824 w 70786"/>
                  <a:gd name="connsiteY2" fmla="*/ 4763 h 70739"/>
                  <a:gd name="connsiteX3" fmla="*/ 0 w 70786"/>
                  <a:gd name="connsiteY3" fmla="*/ 35370 h 70739"/>
                  <a:gd name="connsiteX4" fmla="*/ 17824 w 70786"/>
                  <a:gd name="connsiteY4" fmla="*/ 65977 h 70739"/>
                  <a:gd name="connsiteX5" fmla="*/ 53217 w 70786"/>
                  <a:gd name="connsiteY5" fmla="*/ 65977 h 70739"/>
                  <a:gd name="connsiteX6" fmla="*/ 70787 w 70786"/>
                  <a:gd name="connsiteY6" fmla="*/ 35370 h 70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786" h="70739">
                    <a:moveTo>
                      <a:pt x="70787" y="35370"/>
                    </a:moveTo>
                    <a:cubicBezTo>
                      <a:pt x="70787" y="22796"/>
                      <a:pt x="64039" y="11113"/>
                      <a:pt x="53217" y="4763"/>
                    </a:cubicBezTo>
                    <a:cubicBezTo>
                      <a:pt x="42268" y="-1588"/>
                      <a:pt x="28646" y="-1588"/>
                      <a:pt x="17824" y="4763"/>
                    </a:cubicBezTo>
                    <a:cubicBezTo>
                      <a:pt x="6875" y="11113"/>
                      <a:pt x="0" y="22670"/>
                      <a:pt x="0" y="35370"/>
                    </a:cubicBezTo>
                    <a:cubicBezTo>
                      <a:pt x="0" y="48070"/>
                      <a:pt x="6748" y="59627"/>
                      <a:pt x="17824" y="65977"/>
                    </a:cubicBezTo>
                    <a:cubicBezTo>
                      <a:pt x="28646" y="72327"/>
                      <a:pt x="42141" y="72327"/>
                      <a:pt x="53217" y="65977"/>
                    </a:cubicBezTo>
                    <a:cubicBezTo>
                      <a:pt x="64039" y="59627"/>
                      <a:pt x="70787" y="47943"/>
                      <a:pt x="70787" y="35370"/>
                    </a:cubicBezTo>
                    <a:close/>
                  </a:path>
                </a:pathLst>
              </a:custGeom>
              <a:solidFill>
                <a:srgbClr val="000000"/>
              </a:solidFill>
              <a:ln w="12726" cap="flat">
                <a:noFill/>
                <a:prstDash val="solid"/>
                <a:miter/>
              </a:ln>
            </p:spPr>
            <p:txBody>
              <a:bodyPr rtlCol="0" anchor="ctr"/>
              <a:lstStyle/>
              <a:p>
                <a:pPr>
                  <a:defRPr/>
                </a:pPr>
                <a:endParaRPr lang="en-US">
                  <a:solidFill>
                    <a:srgbClr val="141414"/>
                  </a:solidFill>
                  <a:latin typeface="Calibri" panose="020F0502020204030204"/>
                </a:endParaRPr>
              </a:p>
            </p:txBody>
          </p:sp>
          <p:sp>
            <p:nvSpPr>
              <p:cNvPr id="138" name="Freeform 42">
                <a:extLst>
                  <a:ext uri="{FF2B5EF4-FFF2-40B4-BE49-F238E27FC236}">
                    <a16:creationId xmlns:a16="http://schemas.microsoft.com/office/drawing/2014/main" id="{33BB9D86-20C0-4F38-8380-A92B299F869E}"/>
                  </a:ext>
                </a:extLst>
              </p:cNvPr>
              <p:cNvSpPr/>
              <p:nvPr/>
            </p:nvSpPr>
            <p:spPr>
              <a:xfrm>
                <a:off x="5877594" y="2610802"/>
                <a:ext cx="70786" cy="70739"/>
              </a:xfrm>
              <a:custGeom>
                <a:avLst/>
                <a:gdLst>
                  <a:gd name="connsiteX0" fmla="*/ 70787 w 70786"/>
                  <a:gd name="connsiteY0" fmla="*/ 35370 h 70739"/>
                  <a:gd name="connsiteX1" fmla="*/ 53217 w 70786"/>
                  <a:gd name="connsiteY1" fmla="*/ 4763 h 70739"/>
                  <a:gd name="connsiteX2" fmla="*/ 17824 w 70786"/>
                  <a:gd name="connsiteY2" fmla="*/ 4763 h 70739"/>
                  <a:gd name="connsiteX3" fmla="*/ 0 w 70786"/>
                  <a:gd name="connsiteY3" fmla="*/ 35370 h 70739"/>
                  <a:gd name="connsiteX4" fmla="*/ 17824 w 70786"/>
                  <a:gd name="connsiteY4" fmla="*/ 65977 h 70739"/>
                  <a:gd name="connsiteX5" fmla="*/ 53217 w 70786"/>
                  <a:gd name="connsiteY5" fmla="*/ 65977 h 70739"/>
                  <a:gd name="connsiteX6" fmla="*/ 70787 w 70786"/>
                  <a:gd name="connsiteY6" fmla="*/ 35370 h 70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786" h="70739">
                    <a:moveTo>
                      <a:pt x="70787" y="35370"/>
                    </a:moveTo>
                    <a:cubicBezTo>
                      <a:pt x="70787" y="22796"/>
                      <a:pt x="64039" y="11113"/>
                      <a:pt x="53217" y="4763"/>
                    </a:cubicBezTo>
                    <a:cubicBezTo>
                      <a:pt x="42268" y="-1588"/>
                      <a:pt x="28646" y="-1588"/>
                      <a:pt x="17824" y="4763"/>
                    </a:cubicBezTo>
                    <a:cubicBezTo>
                      <a:pt x="6875" y="11113"/>
                      <a:pt x="0" y="22670"/>
                      <a:pt x="0" y="35370"/>
                    </a:cubicBezTo>
                    <a:cubicBezTo>
                      <a:pt x="0" y="48070"/>
                      <a:pt x="6748" y="59627"/>
                      <a:pt x="17824" y="65977"/>
                    </a:cubicBezTo>
                    <a:cubicBezTo>
                      <a:pt x="28646" y="72327"/>
                      <a:pt x="42141" y="72327"/>
                      <a:pt x="53217" y="65977"/>
                    </a:cubicBezTo>
                    <a:cubicBezTo>
                      <a:pt x="64039" y="59627"/>
                      <a:pt x="70787" y="48070"/>
                      <a:pt x="70787" y="35370"/>
                    </a:cubicBezTo>
                    <a:close/>
                  </a:path>
                </a:pathLst>
              </a:custGeom>
              <a:solidFill>
                <a:srgbClr val="000000"/>
              </a:solidFill>
              <a:ln w="12726" cap="flat">
                <a:no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1" name="Graphic 3">
              <a:extLst>
                <a:ext uri="{FF2B5EF4-FFF2-40B4-BE49-F238E27FC236}">
                  <a16:creationId xmlns:a16="http://schemas.microsoft.com/office/drawing/2014/main" id="{87B6258A-316A-4FFC-9C71-FEA360EB75E8}"/>
                </a:ext>
              </a:extLst>
            </p:cNvPr>
            <p:cNvGrpSpPr/>
            <p:nvPr/>
          </p:nvGrpSpPr>
          <p:grpSpPr>
            <a:xfrm>
              <a:off x="5612144" y="3680079"/>
              <a:ext cx="815321" cy="59436"/>
              <a:chOff x="5612144" y="3680079"/>
              <a:chExt cx="815321" cy="59436"/>
            </a:xfrm>
            <a:solidFill>
              <a:srgbClr val="000000"/>
            </a:solidFill>
          </p:grpSpPr>
          <p:sp>
            <p:nvSpPr>
              <p:cNvPr id="126" name="Freeform 44">
                <a:extLst>
                  <a:ext uri="{FF2B5EF4-FFF2-40B4-BE49-F238E27FC236}">
                    <a16:creationId xmlns:a16="http://schemas.microsoft.com/office/drawing/2014/main" id="{BB2F4033-A3B8-4BEB-993C-EB8A341A9D3C}"/>
                  </a:ext>
                </a:extLst>
              </p:cNvPr>
              <p:cNvSpPr/>
              <p:nvPr/>
            </p:nvSpPr>
            <p:spPr>
              <a:xfrm>
                <a:off x="6061436" y="3709797"/>
                <a:ext cx="366028" cy="12700"/>
              </a:xfrm>
              <a:custGeom>
                <a:avLst/>
                <a:gdLst>
                  <a:gd name="connsiteX0" fmla="*/ 0 w 366028"/>
                  <a:gd name="connsiteY0" fmla="*/ 0 h 12700"/>
                  <a:gd name="connsiteX1" fmla="*/ 366029 w 366028"/>
                  <a:gd name="connsiteY1" fmla="*/ 0 h 12700"/>
                </a:gdLst>
                <a:ahLst/>
                <a:cxnLst>
                  <a:cxn ang="0">
                    <a:pos x="connsiteX0" y="connsiteY0"/>
                  </a:cxn>
                  <a:cxn ang="0">
                    <a:pos x="connsiteX1" y="connsiteY1"/>
                  </a:cxn>
                </a:cxnLst>
                <a:rect l="l" t="t" r="r" b="b"/>
                <a:pathLst>
                  <a:path w="366028" h="12700">
                    <a:moveTo>
                      <a:pt x="0" y="0"/>
                    </a:moveTo>
                    <a:lnTo>
                      <a:pt x="366029"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27" name="Freeform 45">
                <a:extLst>
                  <a:ext uri="{FF2B5EF4-FFF2-40B4-BE49-F238E27FC236}">
                    <a16:creationId xmlns:a16="http://schemas.microsoft.com/office/drawing/2014/main" id="{D8A42652-33B9-4F80-A6FE-C5612B01C1B0}"/>
                  </a:ext>
                </a:extLst>
              </p:cNvPr>
              <p:cNvSpPr/>
              <p:nvPr/>
            </p:nvSpPr>
            <p:spPr>
              <a:xfrm>
                <a:off x="6427465" y="3680079"/>
                <a:ext cx="12731" cy="59436"/>
              </a:xfrm>
              <a:custGeom>
                <a:avLst/>
                <a:gdLst>
                  <a:gd name="connsiteX0" fmla="*/ 0 w 12731"/>
                  <a:gd name="connsiteY0" fmla="*/ 59436 h 59436"/>
                  <a:gd name="connsiteX1" fmla="*/ 0 w 12731"/>
                  <a:gd name="connsiteY1" fmla="*/ 0 h 59436"/>
                </a:gdLst>
                <a:ahLst/>
                <a:cxnLst>
                  <a:cxn ang="0">
                    <a:pos x="connsiteX0" y="connsiteY0"/>
                  </a:cxn>
                  <a:cxn ang="0">
                    <a:pos x="connsiteX1" y="connsiteY1"/>
                  </a:cxn>
                </a:cxnLst>
                <a:rect l="l" t="t" r="r" b="b"/>
                <a:pathLst>
                  <a:path w="12731" h="59436">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28" name="Freeform 46">
                <a:extLst>
                  <a:ext uri="{FF2B5EF4-FFF2-40B4-BE49-F238E27FC236}">
                    <a16:creationId xmlns:a16="http://schemas.microsoft.com/office/drawing/2014/main" id="{6905F1F9-14F5-4AC4-8D5A-3FC2607A13F3}"/>
                  </a:ext>
                </a:extLst>
              </p:cNvPr>
              <p:cNvSpPr/>
              <p:nvPr/>
            </p:nvSpPr>
            <p:spPr>
              <a:xfrm>
                <a:off x="5612144" y="3709797"/>
                <a:ext cx="449292" cy="12700"/>
              </a:xfrm>
              <a:custGeom>
                <a:avLst/>
                <a:gdLst>
                  <a:gd name="connsiteX0" fmla="*/ 0 w 449292"/>
                  <a:gd name="connsiteY0" fmla="*/ 0 h 12700"/>
                  <a:gd name="connsiteX1" fmla="*/ 449292 w 449292"/>
                  <a:gd name="connsiteY1" fmla="*/ 0 h 12700"/>
                </a:gdLst>
                <a:ahLst/>
                <a:cxnLst>
                  <a:cxn ang="0">
                    <a:pos x="connsiteX0" y="connsiteY0"/>
                  </a:cxn>
                  <a:cxn ang="0">
                    <a:pos x="connsiteX1" y="connsiteY1"/>
                  </a:cxn>
                </a:cxnLst>
                <a:rect l="l" t="t" r="r" b="b"/>
                <a:pathLst>
                  <a:path w="449292" h="12700">
                    <a:moveTo>
                      <a:pt x="0" y="0"/>
                    </a:moveTo>
                    <a:lnTo>
                      <a:pt x="449292"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29" name="Freeform 47">
                <a:extLst>
                  <a:ext uri="{FF2B5EF4-FFF2-40B4-BE49-F238E27FC236}">
                    <a16:creationId xmlns:a16="http://schemas.microsoft.com/office/drawing/2014/main" id="{C9F05710-540E-4857-84F7-3B3BE0351908}"/>
                  </a:ext>
                </a:extLst>
              </p:cNvPr>
              <p:cNvSpPr/>
              <p:nvPr/>
            </p:nvSpPr>
            <p:spPr>
              <a:xfrm>
                <a:off x="5612144" y="3680079"/>
                <a:ext cx="12731" cy="59436"/>
              </a:xfrm>
              <a:custGeom>
                <a:avLst/>
                <a:gdLst>
                  <a:gd name="connsiteX0" fmla="*/ 0 w 12731"/>
                  <a:gd name="connsiteY0" fmla="*/ 59436 h 59436"/>
                  <a:gd name="connsiteX1" fmla="*/ 0 w 12731"/>
                  <a:gd name="connsiteY1" fmla="*/ 0 h 59436"/>
                </a:gdLst>
                <a:ahLst/>
                <a:cxnLst>
                  <a:cxn ang="0">
                    <a:pos x="connsiteX0" y="connsiteY0"/>
                  </a:cxn>
                  <a:cxn ang="0">
                    <a:pos x="connsiteX1" y="connsiteY1"/>
                  </a:cxn>
                </a:cxnLst>
                <a:rect l="l" t="t" r="r" b="b"/>
                <a:pathLst>
                  <a:path w="12731" h="59436">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30" name="Freeform 48">
                <a:extLst>
                  <a:ext uri="{FF2B5EF4-FFF2-40B4-BE49-F238E27FC236}">
                    <a16:creationId xmlns:a16="http://schemas.microsoft.com/office/drawing/2014/main" id="{9C78E58F-D234-4FA9-98BC-E44E058A68E0}"/>
                  </a:ext>
                </a:extLst>
              </p:cNvPr>
              <p:cNvSpPr/>
              <p:nvPr/>
            </p:nvSpPr>
            <p:spPr>
              <a:xfrm>
                <a:off x="6016367" y="3697160"/>
                <a:ext cx="25208" cy="25272"/>
              </a:xfrm>
              <a:custGeom>
                <a:avLst/>
                <a:gdLst>
                  <a:gd name="connsiteX0" fmla="*/ 25208 w 25208"/>
                  <a:gd name="connsiteY0" fmla="*/ 12636 h 25272"/>
                  <a:gd name="connsiteX1" fmla="*/ 18970 w 25208"/>
                  <a:gd name="connsiteY1" fmla="*/ 1714 h 25272"/>
                  <a:gd name="connsiteX2" fmla="*/ 6366 w 25208"/>
                  <a:gd name="connsiteY2" fmla="*/ 1714 h 25272"/>
                  <a:gd name="connsiteX3" fmla="*/ 0 w 25208"/>
                  <a:gd name="connsiteY3" fmla="*/ 12636 h 25272"/>
                  <a:gd name="connsiteX4" fmla="*/ 6366 w 25208"/>
                  <a:gd name="connsiteY4" fmla="*/ 23558 h 25272"/>
                  <a:gd name="connsiteX5" fmla="*/ 18970 w 25208"/>
                  <a:gd name="connsiteY5" fmla="*/ 23558 h 25272"/>
                  <a:gd name="connsiteX6" fmla="*/ 25208 w 25208"/>
                  <a:gd name="connsiteY6" fmla="*/ 12636 h 25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08" h="25272">
                    <a:moveTo>
                      <a:pt x="25208" y="12636"/>
                    </a:moveTo>
                    <a:cubicBezTo>
                      <a:pt x="25208" y="8192"/>
                      <a:pt x="22789" y="4000"/>
                      <a:pt x="18970" y="1714"/>
                    </a:cubicBezTo>
                    <a:cubicBezTo>
                      <a:pt x="15023" y="-571"/>
                      <a:pt x="10185" y="-571"/>
                      <a:pt x="6366" y="1714"/>
                    </a:cubicBezTo>
                    <a:cubicBezTo>
                      <a:pt x="2419" y="4000"/>
                      <a:pt x="0" y="8064"/>
                      <a:pt x="0" y="12636"/>
                    </a:cubicBezTo>
                    <a:cubicBezTo>
                      <a:pt x="0" y="17208"/>
                      <a:pt x="2419" y="21273"/>
                      <a:pt x="6366" y="23558"/>
                    </a:cubicBezTo>
                    <a:cubicBezTo>
                      <a:pt x="10185" y="25844"/>
                      <a:pt x="15023" y="25844"/>
                      <a:pt x="18970" y="23558"/>
                    </a:cubicBezTo>
                    <a:cubicBezTo>
                      <a:pt x="22789" y="21273"/>
                      <a:pt x="25208" y="17081"/>
                      <a:pt x="25208" y="12636"/>
                    </a:cubicBezTo>
                    <a:close/>
                  </a:path>
                </a:pathLst>
              </a:custGeom>
              <a:solidFill>
                <a:srgbClr val="000000"/>
              </a:solidFill>
              <a:ln w="12726" cap="flat">
                <a:no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2" name="Graphic 3">
              <a:extLst>
                <a:ext uri="{FF2B5EF4-FFF2-40B4-BE49-F238E27FC236}">
                  <a16:creationId xmlns:a16="http://schemas.microsoft.com/office/drawing/2014/main" id="{CAD69774-E44F-494B-9709-F52F91E24BC1}"/>
                </a:ext>
              </a:extLst>
            </p:cNvPr>
            <p:cNvGrpSpPr/>
            <p:nvPr/>
          </p:nvGrpSpPr>
          <p:grpSpPr>
            <a:xfrm>
              <a:off x="5745315" y="3471926"/>
              <a:ext cx="330380" cy="59436"/>
              <a:chOff x="5745315" y="3471926"/>
              <a:chExt cx="330380" cy="59436"/>
            </a:xfrm>
          </p:grpSpPr>
          <p:sp>
            <p:nvSpPr>
              <p:cNvPr id="122" name="Freeform 50">
                <a:extLst>
                  <a:ext uri="{FF2B5EF4-FFF2-40B4-BE49-F238E27FC236}">
                    <a16:creationId xmlns:a16="http://schemas.microsoft.com/office/drawing/2014/main" id="{6D851D0A-1BD2-4C82-A8A8-957823C4DBEC}"/>
                  </a:ext>
                </a:extLst>
              </p:cNvPr>
              <p:cNvSpPr/>
              <p:nvPr/>
            </p:nvSpPr>
            <p:spPr>
              <a:xfrm>
                <a:off x="6061436" y="3501644"/>
                <a:ext cx="14259" cy="12700"/>
              </a:xfrm>
              <a:custGeom>
                <a:avLst/>
                <a:gdLst>
                  <a:gd name="connsiteX0" fmla="*/ 0 w 14259"/>
                  <a:gd name="connsiteY0" fmla="*/ 0 h 12700"/>
                  <a:gd name="connsiteX1" fmla="*/ 14259 w 14259"/>
                  <a:gd name="connsiteY1" fmla="*/ 0 h 12700"/>
                </a:gdLst>
                <a:ahLst/>
                <a:cxnLst>
                  <a:cxn ang="0">
                    <a:pos x="connsiteX0" y="connsiteY0"/>
                  </a:cxn>
                  <a:cxn ang="0">
                    <a:pos x="connsiteX1" y="connsiteY1"/>
                  </a:cxn>
                </a:cxnLst>
                <a:rect l="l" t="t" r="r" b="b"/>
                <a:pathLst>
                  <a:path w="14259" h="12700">
                    <a:moveTo>
                      <a:pt x="0" y="0"/>
                    </a:moveTo>
                    <a:lnTo>
                      <a:pt x="14259"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23" name="Freeform 51">
                <a:extLst>
                  <a:ext uri="{FF2B5EF4-FFF2-40B4-BE49-F238E27FC236}">
                    <a16:creationId xmlns:a16="http://schemas.microsoft.com/office/drawing/2014/main" id="{80D4B4E1-A894-42F6-9DA4-F464D221ABE4}"/>
                  </a:ext>
                </a:extLst>
              </p:cNvPr>
              <p:cNvSpPr/>
              <p:nvPr/>
            </p:nvSpPr>
            <p:spPr>
              <a:xfrm>
                <a:off x="6075695" y="3471926"/>
                <a:ext cx="12731" cy="59436"/>
              </a:xfrm>
              <a:custGeom>
                <a:avLst/>
                <a:gdLst>
                  <a:gd name="connsiteX0" fmla="*/ 0 w 12731"/>
                  <a:gd name="connsiteY0" fmla="*/ 59436 h 59436"/>
                  <a:gd name="connsiteX1" fmla="*/ 0 w 12731"/>
                  <a:gd name="connsiteY1" fmla="*/ 0 h 59436"/>
                </a:gdLst>
                <a:ahLst/>
                <a:cxnLst>
                  <a:cxn ang="0">
                    <a:pos x="connsiteX0" y="connsiteY0"/>
                  </a:cxn>
                  <a:cxn ang="0">
                    <a:pos x="connsiteX1" y="connsiteY1"/>
                  </a:cxn>
                </a:cxnLst>
                <a:rect l="l" t="t" r="r" b="b"/>
                <a:pathLst>
                  <a:path w="12731" h="59436">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24" name="Freeform 52">
                <a:extLst>
                  <a:ext uri="{FF2B5EF4-FFF2-40B4-BE49-F238E27FC236}">
                    <a16:creationId xmlns:a16="http://schemas.microsoft.com/office/drawing/2014/main" id="{F50C97B6-8941-4292-A314-AB3DB1C066A4}"/>
                  </a:ext>
                </a:extLst>
              </p:cNvPr>
              <p:cNvSpPr/>
              <p:nvPr/>
            </p:nvSpPr>
            <p:spPr>
              <a:xfrm>
                <a:off x="5745315" y="3501644"/>
                <a:ext cx="316121" cy="12700"/>
              </a:xfrm>
              <a:custGeom>
                <a:avLst/>
                <a:gdLst>
                  <a:gd name="connsiteX0" fmla="*/ 0 w 316121"/>
                  <a:gd name="connsiteY0" fmla="*/ 0 h 12700"/>
                  <a:gd name="connsiteX1" fmla="*/ 316122 w 316121"/>
                  <a:gd name="connsiteY1" fmla="*/ 0 h 12700"/>
                </a:gdLst>
                <a:ahLst/>
                <a:cxnLst>
                  <a:cxn ang="0">
                    <a:pos x="connsiteX0" y="connsiteY0"/>
                  </a:cxn>
                  <a:cxn ang="0">
                    <a:pos x="connsiteX1" y="connsiteY1"/>
                  </a:cxn>
                </a:cxnLst>
                <a:rect l="l" t="t" r="r" b="b"/>
                <a:pathLst>
                  <a:path w="316121" h="12700">
                    <a:moveTo>
                      <a:pt x="0" y="0"/>
                    </a:moveTo>
                    <a:lnTo>
                      <a:pt x="316122"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25" name="Freeform 53">
                <a:extLst>
                  <a:ext uri="{FF2B5EF4-FFF2-40B4-BE49-F238E27FC236}">
                    <a16:creationId xmlns:a16="http://schemas.microsoft.com/office/drawing/2014/main" id="{C3E7ADEE-D365-492F-9830-74BD8D9B2878}"/>
                  </a:ext>
                </a:extLst>
              </p:cNvPr>
              <p:cNvSpPr/>
              <p:nvPr/>
            </p:nvSpPr>
            <p:spPr>
              <a:xfrm>
                <a:off x="5745315" y="3471926"/>
                <a:ext cx="12731" cy="59436"/>
              </a:xfrm>
              <a:custGeom>
                <a:avLst/>
                <a:gdLst>
                  <a:gd name="connsiteX0" fmla="*/ 0 w 12731"/>
                  <a:gd name="connsiteY0" fmla="*/ 59436 h 59436"/>
                  <a:gd name="connsiteX1" fmla="*/ 0 w 12731"/>
                  <a:gd name="connsiteY1" fmla="*/ 0 h 59436"/>
                </a:gdLst>
                <a:ahLst/>
                <a:cxnLst>
                  <a:cxn ang="0">
                    <a:pos x="connsiteX0" y="connsiteY0"/>
                  </a:cxn>
                  <a:cxn ang="0">
                    <a:pos x="connsiteX1" y="connsiteY1"/>
                  </a:cxn>
                </a:cxnLst>
                <a:rect l="l" t="t" r="r" b="b"/>
                <a:pathLst>
                  <a:path w="12731" h="59436">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3" name="Graphic 3">
              <a:extLst>
                <a:ext uri="{FF2B5EF4-FFF2-40B4-BE49-F238E27FC236}">
                  <a16:creationId xmlns:a16="http://schemas.microsoft.com/office/drawing/2014/main" id="{F0F323ED-BBDA-40EA-84FC-907430B902C3}"/>
                </a:ext>
              </a:extLst>
            </p:cNvPr>
            <p:cNvGrpSpPr/>
            <p:nvPr/>
          </p:nvGrpSpPr>
          <p:grpSpPr>
            <a:xfrm>
              <a:off x="5512584" y="2046287"/>
              <a:ext cx="1049834" cy="1344739"/>
              <a:chOff x="5512584" y="2046287"/>
              <a:chExt cx="1049834" cy="1344739"/>
            </a:xfrm>
            <a:solidFill>
              <a:srgbClr val="000000"/>
            </a:solidFill>
          </p:grpSpPr>
          <p:sp>
            <p:nvSpPr>
              <p:cNvPr id="113" name="Freeform 55">
                <a:extLst>
                  <a:ext uri="{FF2B5EF4-FFF2-40B4-BE49-F238E27FC236}">
                    <a16:creationId xmlns:a16="http://schemas.microsoft.com/office/drawing/2014/main" id="{591EADCD-5F02-40FB-869D-08BE28796F9A}"/>
                  </a:ext>
                </a:extLst>
              </p:cNvPr>
              <p:cNvSpPr/>
              <p:nvPr/>
            </p:nvSpPr>
            <p:spPr>
              <a:xfrm>
                <a:off x="6061436" y="3361309"/>
                <a:ext cx="500982" cy="12700"/>
              </a:xfrm>
              <a:custGeom>
                <a:avLst/>
                <a:gdLst>
                  <a:gd name="connsiteX0" fmla="*/ 0 w 500982"/>
                  <a:gd name="connsiteY0" fmla="*/ 0 h 12700"/>
                  <a:gd name="connsiteX1" fmla="*/ 500982 w 500982"/>
                  <a:gd name="connsiteY1" fmla="*/ 0 h 12700"/>
                </a:gdLst>
                <a:ahLst/>
                <a:cxnLst>
                  <a:cxn ang="0">
                    <a:pos x="connsiteX0" y="connsiteY0"/>
                  </a:cxn>
                  <a:cxn ang="0">
                    <a:pos x="connsiteX1" y="connsiteY1"/>
                  </a:cxn>
                </a:cxnLst>
                <a:rect l="l" t="t" r="r" b="b"/>
                <a:pathLst>
                  <a:path w="500982" h="12700">
                    <a:moveTo>
                      <a:pt x="0" y="0"/>
                    </a:moveTo>
                    <a:lnTo>
                      <a:pt x="500982"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14" name="Freeform 56">
                <a:extLst>
                  <a:ext uri="{FF2B5EF4-FFF2-40B4-BE49-F238E27FC236}">
                    <a16:creationId xmlns:a16="http://schemas.microsoft.com/office/drawing/2014/main" id="{F72031C0-A17F-44B1-9FF5-2492C27AFA62}"/>
                  </a:ext>
                </a:extLst>
              </p:cNvPr>
              <p:cNvSpPr/>
              <p:nvPr/>
            </p:nvSpPr>
            <p:spPr>
              <a:xfrm>
                <a:off x="6562418" y="3331591"/>
                <a:ext cx="12731" cy="59436"/>
              </a:xfrm>
              <a:custGeom>
                <a:avLst/>
                <a:gdLst>
                  <a:gd name="connsiteX0" fmla="*/ 0 w 12731"/>
                  <a:gd name="connsiteY0" fmla="*/ 59436 h 59436"/>
                  <a:gd name="connsiteX1" fmla="*/ 0 w 12731"/>
                  <a:gd name="connsiteY1" fmla="*/ 0 h 59436"/>
                </a:gdLst>
                <a:ahLst/>
                <a:cxnLst>
                  <a:cxn ang="0">
                    <a:pos x="connsiteX0" y="connsiteY0"/>
                  </a:cxn>
                  <a:cxn ang="0">
                    <a:pos x="connsiteX1" y="connsiteY1"/>
                  </a:cxn>
                </a:cxnLst>
                <a:rect l="l" t="t" r="r" b="b"/>
                <a:pathLst>
                  <a:path w="12731" h="59436">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15" name="Freeform 57">
                <a:extLst>
                  <a:ext uri="{FF2B5EF4-FFF2-40B4-BE49-F238E27FC236}">
                    <a16:creationId xmlns:a16="http://schemas.microsoft.com/office/drawing/2014/main" id="{76C74F44-EAF6-4A6E-B7B3-35E0D73720AD}"/>
                  </a:ext>
                </a:extLst>
              </p:cNvPr>
              <p:cNvSpPr/>
              <p:nvPr/>
            </p:nvSpPr>
            <p:spPr>
              <a:xfrm>
                <a:off x="5512584" y="3361309"/>
                <a:ext cx="548852" cy="12700"/>
              </a:xfrm>
              <a:custGeom>
                <a:avLst/>
                <a:gdLst>
                  <a:gd name="connsiteX0" fmla="*/ 0 w 548852"/>
                  <a:gd name="connsiteY0" fmla="*/ 0 h 12700"/>
                  <a:gd name="connsiteX1" fmla="*/ 548852 w 548852"/>
                  <a:gd name="connsiteY1" fmla="*/ 0 h 12700"/>
                </a:gdLst>
                <a:ahLst/>
                <a:cxnLst>
                  <a:cxn ang="0">
                    <a:pos x="connsiteX0" y="connsiteY0"/>
                  </a:cxn>
                  <a:cxn ang="0">
                    <a:pos x="connsiteX1" y="connsiteY1"/>
                  </a:cxn>
                </a:cxnLst>
                <a:rect l="l" t="t" r="r" b="b"/>
                <a:pathLst>
                  <a:path w="548852" h="12700">
                    <a:moveTo>
                      <a:pt x="0" y="0"/>
                    </a:moveTo>
                    <a:lnTo>
                      <a:pt x="548852"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16" name="Freeform 58">
                <a:extLst>
                  <a:ext uri="{FF2B5EF4-FFF2-40B4-BE49-F238E27FC236}">
                    <a16:creationId xmlns:a16="http://schemas.microsoft.com/office/drawing/2014/main" id="{A7BEA0A4-DA8A-4ECB-91DD-86C622793FA4}"/>
                  </a:ext>
                </a:extLst>
              </p:cNvPr>
              <p:cNvSpPr/>
              <p:nvPr/>
            </p:nvSpPr>
            <p:spPr>
              <a:xfrm>
                <a:off x="5512584" y="3331591"/>
                <a:ext cx="12731" cy="59436"/>
              </a:xfrm>
              <a:custGeom>
                <a:avLst/>
                <a:gdLst>
                  <a:gd name="connsiteX0" fmla="*/ 0 w 12731"/>
                  <a:gd name="connsiteY0" fmla="*/ 59436 h 59436"/>
                  <a:gd name="connsiteX1" fmla="*/ 0 w 12731"/>
                  <a:gd name="connsiteY1" fmla="*/ 0 h 59436"/>
                </a:gdLst>
                <a:ahLst/>
                <a:cxnLst>
                  <a:cxn ang="0">
                    <a:pos x="connsiteX0" y="connsiteY0"/>
                  </a:cxn>
                  <a:cxn ang="0">
                    <a:pos x="connsiteX1" y="connsiteY1"/>
                  </a:cxn>
                </a:cxnLst>
                <a:rect l="l" t="t" r="r" b="b"/>
                <a:pathLst>
                  <a:path w="12731" h="59436">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17" name="Freeform 59">
                <a:extLst>
                  <a:ext uri="{FF2B5EF4-FFF2-40B4-BE49-F238E27FC236}">
                    <a16:creationId xmlns:a16="http://schemas.microsoft.com/office/drawing/2014/main" id="{DEA4514F-B85B-4D66-9503-8EDBE924298D}"/>
                  </a:ext>
                </a:extLst>
              </p:cNvPr>
              <p:cNvSpPr/>
              <p:nvPr/>
            </p:nvSpPr>
            <p:spPr>
              <a:xfrm>
                <a:off x="6025406" y="3348672"/>
                <a:ext cx="25208" cy="25272"/>
              </a:xfrm>
              <a:custGeom>
                <a:avLst/>
                <a:gdLst>
                  <a:gd name="connsiteX0" fmla="*/ 25208 w 25208"/>
                  <a:gd name="connsiteY0" fmla="*/ 12637 h 25272"/>
                  <a:gd name="connsiteX1" fmla="*/ 18970 w 25208"/>
                  <a:gd name="connsiteY1" fmla="*/ 1714 h 25272"/>
                  <a:gd name="connsiteX2" fmla="*/ 6366 w 25208"/>
                  <a:gd name="connsiteY2" fmla="*/ 1714 h 25272"/>
                  <a:gd name="connsiteX3" fmla="*/ 0 w 25208"/>
                  <a:gd name="connsiteY3" fmla="*/ 12637 h 25272"/>
                  <a:gd name="connsiteX4" fmla="*/ 6366 w 25208"/>
                  <a:gd name="connsiteY4" fmla="*/ 23558 h 25272"/>
                  <a:gd name="connsiteX5" fmla="*/ 18970 w 25208"/>
                  <a:gd name="connsiteY5" fmla="*/ 23558 h 25272"/>
                  <a:gd name="connsiteX6" fmla="*/ 25208 w 25208"/>
                  <a:gd name="connsiteY6" fmla="*/ 12637 h 25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08" h="25272">
                    <a:moveTo>
                      <a:pt x="25208" y="12637"/>
                    </a:moveTo>
                    <a:cubicBezTo>
                      <a:pt x="25208" y="8192"/>
                      <a:pt x="22789" y="4000"/>
                      <a:pt x="18970" y="1714"/>
                    </a:cubicBezTo>
                    <a:cubicBezTo>
                      <a:pt x="15023" y="-571"/>
                      <a:pt x="10185" y="-571"/>
                      <a:pt x="6366" y="1714"/>
                    </a:cubicBezTo>
                    <a:cubicBezTo>
                      <a:pt x="2419" y="4000"/>
                      <a:pt x="0" y="8064"/>
                      <a:pt x="0" y="12637"/>
                    </a:cubicBezTo>
                    <a:cubicBezTo>
                      <a:pt x="0" y="17208"/>
                      <a:pt x="2419" y="21273"/>
                      <a:pt x="6366" y="23558"/>
                    </a:cubicBezTo>
                    <a:cubicBezTo>
                      <a:pt x="10185" y="25844"/>
                      <a:pt x="15023" y="25844"/>
                      <a:pt x="18970" y="23558"/>
                    </a:cubicBezTo>
                    <a:cubicBezTo>
                      <a:pt x="22789" y="21273"/>
                      <a:pt x="25208" y="17208"/>
                      <a:pt x="25208" y="12637"/>
                    </a:cubicBezTo>
                    <a:close/>
                  </a:path>
                </a:pathLst>
              </a:custGeom>
              <a:solidFill>
                <a:srgbClr val="000000"/>
              </a:solidFill>
              <a:ln w="12726" cap="flat">
                <a:noFill/>
                <a:prstDash val="solid"/>
                <a:miter/>
              </a:ln>
            </p:spPr>
            <p:txBody>
              <a:bodyPr rtlCol="0" anchor="ctr"/>
              <a:lstStyle/>
              <a:p>
                <a:pPr>
                  <a:defRPr/>
                </a:pPr>
                <a:endParaRPr lang="en-US">
                  <a:solidFill>
                    <a:srgbClr val="141414"/>
                  </a:solidFill>
                  <a:latin typeface="Calibri" panose="020F0502020204030204"/>
                </a:endParaRPr>
              </a:p>
            </p:txBody>
          </p:sp>
          <p:sp>
            <p:nvSpPr>
              <p:cNvPr id="118" name="Freeform 60">
                <a:extLst>
                  <a:ext uri="{FF2B5EF4-FFF2-40B4-BE49-F238E27FC236}">
                    <a16:creationId xmlns:a16="http://schemas.microsoft.com/office/drawing/2014/main" id="{0D4FD3C7-FB91-4813-82A4-D80E403C2FEA}"/>
                  </a:ext>
                </a:extLst>
              </p:cNvPr>
              <p:cNvSpPr/>
              <p:nvPr/>
            </p:nvSpPr>
            <p:spPr>
              <a:xfrm>
                <a:off x="5960985" y="2982150"/>
                <a:ext cx="25208" cy="25273"/>
              </a:xfrm>
              <a:custGeom>
                <a:avLst/>
                <a:gdLst>
                  <a:gd name="connsiteX0" fmla="*/ 25208 w 25208"/>
                  <a:gd name="connsiteY0" fmla="*/ 12636 h 25273"/>
                  <a:gd name="connsiteX1" fmla="*/ 18970 w 25208"/>
                  <a:gd name="connsiteY1" fmla="*/ 1714 h 25273"/>
                  <a:gd name="connsiteX2" fmla="*/ 6366 w 25208"/>
                  <a:gd name="connsiteY2" fmla="*/ 1714 h 25273"/>
                  <a:gd name="connsiteX3" fmla="*/ 0 w 25208"/>
                  <a:gd name="connsiteY3" fmla="*/ 12636 h 25273"/>
                  <a:gd name="connsiteX4" fmla="*/ 6366 w 25208"/>
                  <a:gd name="connsiteY4" fmla="*/ 23558 h 25273"/>
                  <a:gd name="connsiteX5" fmla="*/ 18970 w 25208"/>
                  <a:gd name="connsiteY5" fmla="*/ 23558 h 25273"/>
                  <a:gd name="connsiteX6" fmla="*/ 25208 w 25208"/>
                  <a:gd name="connsiteY6" fmla="*/ 12636 h 2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08" h="25273">
                    <a:moveTo>
                      <a:pt x="25208" y="12636"/>
                    </a:moveTo>
                    <a:cubicBezTo>
                      <a:pt x="25208" y="8192"/>
                      <a:pt x="22789" y="4001"/>
                      <a:pt x="18970" y="1714"/>
                    </a:cubicBezTo>
                    <a:cubicBezTo>
                      <a:pt x="15023" y="-571"/>
                      <a:pt x="10185" y="-571"/>
                      <a:pt x="6366" y="1714"/>
                    </a:cubicBezTo>
                    <a:cubicBezTo>
                      <a:pt x="2419" y="4001"/>
                      <a:pt x="0" y="8064"/>
                      <a:pt x="0" y="12636"/>
                    </a:cubicBezTo>
                    <a:cubicBezTo>
                      <a:pt x="0" y="17208"/>
                      <a:pt x="2419" y="21273"/>
                      <a:pt x="6366" y="23558"/>
                    </a:cubicBezTo>
                    <a:cubicBezTo>
                      <a:pt x="10185" y="25845"/>
                      <a:pt x="15023" y="25845"/>
                      <a:pt x="18970" y="23558"/>
                    </a:cubicBezTo>
                    <a:cubicBezTo>
                      <a:pt x="22789" y="21273"/>
                      <a:pt x="25208" y="17082"/>
                      <a:pt x="25208" y="12636"/>
                    </a:cubicBezTo>
                    <a:close/>
                  </a:path>
                </a:pathLst>
              </a:custGeom>
              <a:solidFill>
                <a:srgbClr val="000000"/>
              </a:solidFill>
              <a:ln w="12726" cap="flat">
                <a:noFill/>
                <a:prstDash val="solid"/>
                <a:miter/>
              </a:ln>
            </p:spPr>
            <p:txBody>
              <a:bodyPr rtlCol="0" anchor="ctr"/>
              <a:lstStyle/>
              <a:p>
                <a:pPr>
                  <a:defRPr/>
                </a:pPr>
                <a:endParaRPr lang="en-US">
                  <a:solidFill>
                    <a:srgbClr val="141414"/>
                  </a:solidFill>
                  <a:latin typeface="Calibri" panose="020F0502020204030204"/>
                </a:endParaRPr>
              </a:p>
            </p:txBody>
          </p:sp>
          <p:sp>
            <p:nvSpPr>
              <p:cNvPr id="119" name="Freeform 61">
                <a:extLst>
                  <a:ext uri="{FF2B5EF4-FFF2-40B4-BE49-F238E27FC236}">
                    <a16:creationId xmlns:a16="http://schemas.microsoft.com/office/drawing/2014/main" id="{8BF80308-5784-4050-8613-82403473EE11}"/>
                  </a:ext>
                </a:extLst>
              </p:cNvPr>
              <p:cNvSpPr/>
              <p:nvPr/>
            </p:nvSpPr>
            <p:spPr>
              <a:xfrm>
                <a:off x="6028971" y="2773997"/>
                <a:ext cx="25208" cy="25273"/>
              </a:xfrm>
              <a:custGeom>
                <a:avLst/>
                <a:gdLst>
                  <a:gd name="connsiteX0" fmla="*/ 25208 w 25208"/>
                  <a:gd name="connsiteY0" fmla="*/ 12636 h 25273"/>
                  <a:gd name="connsiteX1" fmla="*/ 18970 w 25208"/>
                  <a:gd name="connsiteY1" fmla="*/ 1714 h 25273"/>
                  <a:gd name="connsiteX2" fmla="*/ 6366 w 25208"/>
                  <a:gd name="connsiteY2" fmla="*/ 1714 h 25273"/>
                  <a:gd name="connsiteX3" fmla="*/ 0 w 25208"/>
                  <a:gd name="connsiteY3" fmla="*/ 12636 h 25273"/>
                  <a:gd name="connsiteX4" fmla="*/ 6366 w 25208"/>
                  <a:gd name="connsiteY4" fmla="*/ 23558 h 25273"/>
                  <a:gd name="connsiteX5" fmla="*/ 18970 w 25208"/>
                  <a:gd name="connsiteY5" fmla="*/ 23558 h 25273"/>
                  <a:gd name="connsiteX6" fmla="*/ 25208 w 25208"/>
                  <a:gd name="connsiteY6" fmla="*/ 12636 h 2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08" h="25273">
                    <a:moveTo>
                      <a:pt x="25208" y="12636"/>
                    </a:moveTo>
                    <a:cubicBezTo>
                      <a:pt x="25208" y="8192"/>
                      <a:pt x="22789" y="4001"/>
                      <a:pt x="18970" y="1714"/>
                    </a:cubicBezTo>
                    <a:cubicBezTo>
                      <a:pt x="15023" y="-571"/>
                      <a:pt x="10185" y="-571"/>
                      <a:pt x="6366" y="1714"/>
                    </a:cubicBezTo>
                    <a:cubicBezTo>
                      <a:pt x="2419" y="4001"/>
                      <a:pt x="0" y="8064"/>
                      <a:pt x="0" y="12636"/>
                    </a:cubicBezTo>
                    <a:cubicBezTo>
                      <a:pt x="0" y="17208"/>
                      <a:pt x="2419" y="21273"/>
                      <a:pt x="6366" y="23558"/>
                    </a:cubicBezTo>
                    <a:cubicBezTo>
                      <a:pt x="10185" y="25845"/>
                      <a:pt x="15023" y="25845"/>
                      <a:pt x="18970" y="23558"/>
                    </a:cubicBezTo>
                    <a:cubicBezTo>
                      <a:pt x="22789" y="21273"/>
                      <a:pt x="25208" y="17082"/>
                      <a:pt x="25208" y="12636"/>
                    </a:cubicBezTo>
                    <a:close/>
                  </a:path>
                </a:pathLst>
              </a:custGeom>
              <a:solidFill>
                <a:srgbClr val="000000"/>
              </a:solidFill>
              <a:ln w="12726" cap="flat">
                <a:noFill/>
                <a:prstDash val="solid"/>
                <a:miter/>
              </a:ln>
            </p:spPr>
            <p:txBody>
              <a:bodyPr rtlCol="0" anchor="ctr"/>
              <a:lstStyle/>
              <a:p>
                <a:pPr>
                  <a:defRPr/>
                </a:pPr>
                <a:endParaRPr lang="en-US">
                  <a:solidFill>
                    <a:srgbClr val="141414"/>
                  </a:solidFill>
                  <a:latin typeface="Calibri" panose="020F0502020204030204"/>
                </a:endParaRPr>
              </a:p>
            </p:txBody>
          </p:sp>
          <p:sp>
            <p:nvSpPr>
              <p:cNvPr id="120" name="Freeform 62">
                <a:extLst>
                  <a:ext uri="{FF2B5EF4-FFF2-40B4-BE49-F238E27FC236}">
                    <a16:creationId xmlns:a16="http://schemas.microsoft.com/office/drawing/2014/main" id="{ADA8E39C-8B4A-4B3C-80F2-4A3E21174567}"/>
                  </a:ext>
                </a:extLst>
              </p:cNvPr>
              <p:cNvSpPr/>
              <p:nvPr/>
            </p:nvSpPr>
            <p:spPr>
              <a:xfrm>
                <a:off x="5749771" y="2046287"/>
                <a:ext cx="25208" cy="25273"/>
              </a:xfrm>
              <a:custGeom>
                <a:avLst/>
                <a:gdLst>
                  <a:gd name="connsiteX0" fmla="*/ 25208 w 25208"/>
                  <a:gd name="connsiteY0" fmla="*/ 12636 h 25273"/>
                  <a:gd name="connsiteX1" fmla="*/ 18970 w 25208"/>
                  <a:gd name="connsiteY1" fmla="*/ 1714 h 25273"/>
                  <a:gd name="connsiteX2" fmla="*/ 6366 w 25208"/>
                  <a:gd name="connsiteY2" fmla="*/ 1714 h 25273"/>
                  <a:gd name="connsiteX3" fmla="*/ 0 w 25208"/>
                  <a:gd name="connsiteY3" fmla="*/ 12636 h 25273"/>
                  <a:gd name="connsiteX4" fmla="*/ 6366 w 25208"/>
                  <a:gd name="connsiteY4" fmla="*/ 23558 h 25273"/>
                  <a:gd name="connsiteX5" fmla="*/ 18970 w 25208"/>
                  <a:gd name="connsiteY5" fmla="*/ 23558 h 25273"/>
                  <a:gd name="connsiteX6" fmla="*/ 25208 w 25208"/>
                  <a:gd name="connsiteY6" fmla="*/ 12636 h 2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08" h="25273">
                    <a:moveTo>
                      <a:pt x="25208" y="12636"/>
                    </a:moveTo>
                    <a:cubicBezTo>
                      <a:pt x="25208" y="8192"/>
                      <a:pt x="22789" y="4001"/>
                      <a:pt x="18970" y="1714"/>
                    </a:cubicBezTo>
                    <a:cubicBezTo>
                      <a:pt x="15023" y="-571"/>
                      <a:pt x="10185" y="-571"/>
                      <a:pt x="6366" y="1714"/>
                    </a:cubicBezTo>
                    <a:cubicBezTo>
                      <a:pt x="2419" y="4001"/>
                      <a:pt x="0" y="8064"/>
                      <a:pt x="0" y="12636"/>
                    </a:cubicBezTo>
                    <a:cubicBezTo>
                      <a:pt x="0" y="17208"/>
                      <a:pt x="2419" y="21273"/>
                      <a:pt x="6366" y="23558"/>
                    </a:cubicBezTo>
                    <a:cubicBezTo>
                      <a:pt x="10185" y="25845"/>
                      <a:pt x="15023" y="25845"/>
                      <a:pt x="18970" y="23558"/>
                    </a:cubicBezTo>
                    <a:cubicBezTo>
                      <a:pt x="22789" y="21273"/>
                      <a:pt x="25208" y="17082"/>
                      <a:pt x="25208" y="12636"/>
                    </a:cubicBezTo>
                    <a:close/>
                  </a:path>
                </a:pathLst>
              </a:custGeom>
              <a:solidFill>
                <a:srgbClr val="000000"/>
              </a:solidFill>
              <a:ln w="12726" cap="flat">
                <a:noFill/>
                <a:prstDash val="solid"/>
                <a:miter/>
              </a:ln>
            </p:spPr>
            <p:txBody>
              <a:bodyPr rtlCol="0" anchor="ctr"/>
              <a:lstStyle/>
              <a:p>
                <a:pPr>
                  <a:defRPr/>
                </a:pPr>
                <a:endParaRPr lang="en-US">
                  <a:solidFill>
                    <a:srgbClr val="141414"/>
                  </a:solidFill>
                  <a:latin typeface="Calibri" panose="020F0502020204030204"/>
                </a:endParaRPr>
              </a:p>
            </p:txBody>
          </p:sp>
          <p:sp>
            <p:nvSpPr>
              <p:cNvPr id="121" name="Freeform 127">
                <a:extLst>
                  <a:ext uri="{FF2B5EF4-FFF2-40B4-BE49-F238E27FC236}">
                    <a16:creationId xmlns:a16="http://schemas.microsoft.com/office/drawing/2014/main" id="{A87B9CFD-C978-4AE3-AF61-EB7255F92610}"/>
                  </a:ext>
                </a:extLst>
              </p:cNvPr>
              <p:cNvSpPr/>
              <p:nvPr/>
            </p:nvSpPr>
            <p:spPr>
              <a:xfrm>
                <a:off x="5875175" y="2268791"/>
                <a:ext cx="25208" cy="25272"/>
              </a:xfrm>
              <a:custGeom>
                <a:avLst/>
                <a:gdLst>
                  <a:gd name="connsiteX0" fmla="*/ 25208 w 25208"/>
                  <a:gd name="connsiteY0" fmla="*/ 12636 h 25272"/>
                  <a:gd name="connsiteX1" fmla="*/ 18970 w 25208"/>
                  <a:gd name="connsiteY1" fmla="*/ 1714 h 25272"/>
                  <a:gd name="connsiteX2" fmla="*/ 6366 w 25208"/>
                  <a:gd name="connsiteY2" fmla="*/ 1714 h 25272"/>
                  <a:gd name="connsiteX3" fmla="*/ 0 w 25208"/>
                  <a:gd name="connsiteY3" fmla="*/ 12636 h 25272"/>
                  <a:gd name="connsiteX4" fmla="*/ 6366 w 25208"/>
                  <a:gd name="connsiteY4" fmla="*/ 23558 h 25272"/>
                  <a:gd name="connsiteX5" fmla="*/ 18970 w 25208"/>
                  <a:gd name="connsiteY5" fmla="*/ 23558 h 25272"/>
                  <a:gd name="connsiteX6" fmla="*/ 25208 w 25208"/>
                  <a:gd name="connsiteY6" fmla="*/ 12636 h 25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08" h="25272">
                    <a:moveTo>
                      <a:pt x="25208" y="12636"/>
                    </a:moveTo>
                    <a:cubicBezTo>
                      <a:pt x="25208" y="8191"/>
                      <a:pt x="22789" y="4001"/>
                      <a:pt x="18970" y="1714"/>
                    </a:cubicBezTo>
                    <a:cubicBezTo>
                      <a:pt x="15023" y="-571"/>
                      <a:pt x="10185" y="-571"/>
                      <a:pt x="6366" y="1714"/>
                    </a:cubicBezTo>
                    <a:cubicBezTo>
                      <a:pt x="2419" y="4001"/>
                      <a:pt x="0" y="8064"/>
                      <a:pt x="0" y="12636"/>
                    </a:cubicBezTo>
                    <a:cubicBezTo>
                      <a:pt x="0" y="17208"/>
                      <a:pt x="2419" y="21273"/>
                      <a:pt x="6366" y="23558"/>
                    </a:cubicBezTo>
                    <a:cubicBezTo>
                      <a:pt x="10185" y="25844"/>
                      <a:pt x="15023" y="25844"/>
                      <a:pt x="18970" y="23558"/>
                    </a:cubicBezTo>
                    <a:cubicBezTo>
                      <a:pt x="22789" y="21273"/>
                      <a:pt x="25208" y="17208"/>
                      <a:pt x="25208" y="12636"/>
                    </a:cubicBezTo>
                    <a:close/>
                  </a:path>
                </a:pathLst>
              </a:custGeom>
              <a:solidFill>
                <a:srgbClr val="000000"/>
              </a:solidFill>
              <a:ln w="12726" cap="flat">
                <a:no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4" name="Graphic 3">
              <a:extLst>
                <a:ext uri="{FF2B5EF4-FFF2-40B4-BE49-F238E27FC236}">
                  <a16:creationId xmlns:a16="http://schemas.microsoft.com/office/drawing/2014/main" id="{158D8167-A5A2-4E2C-99DB-CD34D577CDC6}"/>
                </a:ext>
              </a:extLst>
            </p:cNvPr>
            <p:cNvGrpSpPr/>
            <p:nvPr/>
          </p:nvGrpSpPr>
          <p:grpSpPr>
            <a:xfrm>
              <a:off x="5745315" y="3105404"/>
              <a:ext cx="338401" cy="59435"/>
              <a:chOff x="5745315" y="3105404"/>
              <a:chExt cx="338401" cy="59435"/>
            </a:xfrm>
          </p:grpSpPr>
          <p:sp>
            <p:nvSpPr>
              <p:cNvPr id="109" name="Freeform 129">
                <a:extLst>
                  <a:ext uri="{FF2B5EF4-FFF2-40B4-BE49-F238E27FC236}">
                    <a16:creationId xmlns:a16="http://schemas.microsoft.com/office/drawing/2014/main" id="{C8804729-ED22-4112-9AA5-2CCE1EC2FD73}"/>
                  </a:ext>
                </a:extLst>
              </p:cNvPr>
              <p:cNvSpPr/>
              <p:nvPr/>
            </p:nvSpPr>
            <p:spPr>
              <a:xfrm>
                <a:off x="6061436" y="3135122"/>
                <a:ext cx="22280" cy="12700"/>
              </a:xfrm>
              <a:custGeom>
                <a:avLst/>
                <a:gdLst>
                  <a:gd name="connsiteX0" fmla="*/ 0 w 22280"/>
                  <a:gd name="connsiteY0" fmla="*/ 0 h 12700"/>
                  <a:gd name="connsiteX1" fmla="*/ 22280 w 22280"/>
                  <a:gd name="connsiteY1" fmla="*/ 0 h 12700"/>
                </a:gdLst>
                <a:ahLst/>
                <a:cxnLst>
                  <a:cxn ang="0">
                    <a:pos x="connsiteX0" y="connsiteY0"/>
                  </a:cxn>
                  <a:cxn ang="0">
                    <a:pos x="connsiteX1" y="connsiteY1"/>
                  </a:cxn>
                </a:cxnLst>
                <a:rect l="l" t="t" r="r" b="b"/>
                <a:pathLst>
                  <a:path w="22280" h="12700">
                    <a:moveTo>
                      <a:pt x="0" y="0"/>
                    </a:moveTo>
                    <a:lnTo>
                      <a:pt x="2228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10" name="Freeform 130">
                <a:extLst>
                  <a:ext uri="{FF2B5EF4-FFF2-40B4-BE49-F238E27FC236}">
                    <a16:creationId xmlns:a16="http://schemas.microsoft.com/office/drawing/2014/main" id="{3E357D0B-8636-46EC-8584-B4B73C5C6301}"/>
                  </a:ext>
                </a:extLst>
              </p:cNvPr>
              <p:cNvSpPr/>
              <p:nvPr/>
            </p:nvSpPr>
            <p:spPr>
              <a:xfrm>
                <a:off x="6083716" y="3105404"/>
                <a:ext cx="12731" cy="59435"/>
              </a:xfrm>
              <a:custGeom>
                <a:avLst/>
                <a:gdLst>
                  <a:gd name="connsiteX0" fmla="*/ 0 w 12731"/>
                  <a:gd name="connsiteY0" fmla="*/ 59436 h 59435"/>
                  <a:gd name="connsiteX1" fmla="*/ 0 w 12731"/>
                  <a:gd name="connsiteY1" fmla="*/ 0 h 59435"/>
                </a:gdLst>
                <a:ahLst/>
                <a:cxnLst>
                  <a:cxn ang="0">
                    <a:pos x="connsiteX0" y="connsiteY0"/>
                  </a:cxn>
                  <a:cxn ang="0">
                    <a:pos x="connsiteX1" y="connsiteY1"/>
                  </a:cxn>
                </a:cxnLst>
                <a:rect l="l" t="t" r="r" b="b"/>
                <a:pathLst>
                  <a:path w="12731" h="59435">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11" name="Freeform 131">
                <a:extLst>
                  <a:ext uri="{FF2B5EF4-FFF2-40B4-BE49-F238E27FC236}">
                    <a16:creationId xmlns:a16="http://schemas.microsoft.com/office/drawing/2014/main" id="{2F49B912-3FCA-408E-881E-93564C6828D5}"/>
                  </a:ext>
                </a:extLst>
              </p:cNvPr>
              <p:cNvSpPr/>
              <p:nvPr/>
            </p:nvSpPr>
            <p:spPr>
              <a:xfrm>
                <a:off x="5745315" y="3135122"/>
                <a:ext cx="316121" cy="12700"/>
              </a:xfrm>
              <a:custGeom>
                <a:avLst/>
                <a:gdLst>
                  <a:gd name="connsiteX0" fmla="*/ 0 w 316121"/>
                  <a:gd name="connsiteY0" fmla="*/ 0 h 12700"/>
                  <a:gd name="connsiteX1" fmla="*/ 316122 w 316121"/>
                  <a:gd name="connsiteY1" fmla="*/ 0 h 12700"/>
                </a:gdLst>
                <a:ahLst/>
                <a:cxnLst>
                  <a:cxn ang="0">
                    <a:pos x="connsiteX0" y="connsiteY0"/>
                  </a:cxn>
                  <a:cxn ang="0">
                    <a:pos x="connsiteX1" y="connsiteY1"/>
                  </a:cxn>
                </a:cxnLst>
                <a:rect l="l" t="t" r="r" b="b"/>
                <a:pathLst>
                  <a:path w="316121" h="12700">
                    <a:moveTo>
                      <a:pt x="0" y="0"/>
                    </a:moveTo>
                    <a:lnTo>
                      <a:pt x="316122"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12" name="Freeform 132">
                <a:extLst>
                  <a:ext uri="{FF2B5EF4-FFF2-40B4-BE49-F238E27FC236}">
                    <a16:creationId xmlns:a16="http://schemas.microsoft.com/office/drawing/2014/main" id="{52DF41F4-AB8F-4B19-8522-2F0EF70268A1}"/>
                  </a:ext>
                </a:extLst>
              </p:cNvPr>
              <p:cNvSpPr/>
              <p:nvPr/>
            </p:nvSpPr>
            <p:spPr>
              <a:xfrm>
                <a:off x="5745315" y="3105404"/>
                <a:ext cx="12731" cy="59435"/>
              </a:xfrm>
              <a:custGeom>
                <a:avLst/>
                <a:gdLst>
                  <a:gd name="connsiteX0" fmla="*/ 0 w 12731"/>
                  <a:gd name="connsiteY0" fmla="*/ 59436 h 59435"/>
                  <a:gd name="connsiteX1" fmla="*/ 0 w 12731"/>
                  <a:gd name="connsiteY1" fmla="*/ 0 h 59435"/>
                </a:gdLst>
                <a:ahLst/>
                <a:cxnLst>
                  <a:cxn ang="0">
                    <a:pos x="connsiteX0" y="connsiteY0"/>
                  </a:cxn>
                  <a:cxn ang="0">
                    <a:pos x="connsiteX1" y="connsiteY1"/>
                  </a:cxn>
                </a:cxnLst>
                <a:rect l="l" t="t" r="r" b="b"/>
                <a:pathLst>
                  <a:path w="12731" h="59435">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5" name="Graphic 3">
              <a:extLst>
                <a:ext uri="{FF2B5EF4-FFF2-40B4-BE49-F238E27FC236}">
                  <a16:creationId xmlns:a16="http://schemas.microsoft.com/office/drawing/2014/main" id="{B4DF2DD5-ED29-4B10-A2AE-5A33B55D8497}"/>
                </a:ext>
              </a:extLst>
            </p:cNvPr>
            <p:cNvGrpSpPr/>
            <p:nvPr/>
          </p:nvGrpSpPr>
          <p:grpSpPr>
            <a:xfrm>
              <a:off x="5487630" y="2965069"/>
              <a:ext cx="969116" cy="59436"/>
              <a:chOff x="5487630" y="2965069"/>
              <a:chExt cx="969116" cy="59436"/>
            </a:xfrm>
          </p:grpSpPr>
          <p:sp>
            <p:nvSpPr>
              <p:cNvPr id="105" name="Freeform 134">
                <a:extLst>
                  <a:ext uri="{FF2B5EF4-FFF2-40B4-BE49-F238E27FC236}">
                    <a16:creationId xmlns:a16="http://schemas.microsoft.com/office/drawing/2014/main" id="{857C3AE3-EEE6-4657-BBEE-E97B91E82724}"/>
                  </a:ext>
                </a:extLst>
              </p:cNvPr>
              <p:cNvSpPr/>
              <p:nvPr/>
            </p:nvSpPr>
            <p:spPr>
              <a:xfrm>
                <a:off x="6061436" y="2994787"/>
                <a:ext cx="395311" cy="12700"/>
              </a:xfrm>
              <a:custGeom>
                <a:avLst/>
                <a:gdLst>
                  <a:gd name="connsiteX0" fmla="*/ 0 w 395311"/>
                  <a:gd name="connsiteY0" fmla="*/ 0 h 12700"/>
                  <a:gd name="connsiteX1" fmla="*/ 395311 w 395311"/>
                  <a:gd name="connsiteY1" fmla="*/ 0 h 12700"/>
                </a:gdLst>
                <a:ahLst/>
                <a:cxnLst>
                  <a:cxn ang="0">
                    <a:pos x="connsiteX0" y="connsiteY0"/>
                  </a:cxn>
                  <a:cxn ang="0">
                    <a:pos x="connsiteX1" y="connsiteY1"/>
                  </a:cxn>
                </a:cxnLst>
                <a:rect l="l" t="t" r="r" b="b"/>
                <a:pathLst>
                  <a:path w="395311" h="12700">
                    <a:moveTo>
                      <a:pt x="0" y="0"/>
                    </a:moveTo>
                    <a:lnTo>
                      <a:pt x="395311"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06" name="Freeform 135">
                <a:extLst>
                  <a:ext uri="{FF2B5EF4-FFF2-40B4-BE49-F238E27FC236}">
                    <a16:creationId xmlns:a16="http://schemas.microsoft.com/office/drawing/2014/main" id="{0FD97221-A0F6-402C-8B5F-A4FE0DA21F36}"/>
                  </a:ext>
                </a:extLst>
              </p:cNvPr>
              <p:cNvSpPr/>
              <p:nvPr/>
            </p:nvSpPr>
            <p:spPr>
              <a:xfrm>
                <a:off x="6456747" y="2965069"/>
                <a:ext cx="12731" cy="59436"/>
              </a:xfrm>
              <a:custGeom>
                <a:avLst/>
                <a:gdLst>
                  <a:gd name="connsiteX0" fmla="*/ 0 w 12731"/>
                  <a:gd name="connsiteY0" fmla="*/ 59436 h 59436"/>
                  <a:gd name="connsiteX1" fmla="*/ 0 w 12731"/>
                  <a:gd name="connsiteY1" fmla="*/ 0 h 59436"/>
                </a:gdLst>
                <a:ahLst/>
                <a:cxnLst>
                  <a:cxn ang="0">
                    <a:pos x="connsiteX0" y="connsiteY0"/>
                  </a:cxn>
                  <a:cxn ang="0">
                    <a:pos x="connsiteX1" y="connsiteY1"/>
                  </a:cxn>
                </a:cxnLst>
                <a:rect l="l" t="t" r="r" b="b"/>
                <a:pathLst>
                  <a:path w="12731" h="59436">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07" name="Freeform 136">
                <a:extLst>
                  <a:ext uri="{FF2B5EF4-FFF2-40B4-BE49-F238E27FC236}">
                    <a16:creationId xmlns:a16="http://schemas.microsoft.com/office/drawing/2014/main" id="{F7479503-AE7C-4DC9-9F84-4A124EF4E46F}"/>
                  </a:ext>
                </a:extLst>
              </p:cNvPr>
              <p:cNvSpPr/>
              <p:nvPr/>
            </p:nvSpPr>
            <p:spPr>
              <a:xfrm>
                <a:off x="5487630" y="2994787"/>
                <a:ext cx="573805" cy="12700"/>
              </a:xfrm>
              <a:custGeom>
                <a:avLst/>
                <a:gdLst>
                  <a:gd name="connsiteX0" fmla="*/ 0 w 573805"/>
                  <a:gd name="connsiteY0" fmla="*/ 0 h 12700"/>
                  <a:gd name="connsiteX1" fmla="*/ 573806 w 573805"/>
                  <a:gd name="connsiteY1" fmla="*/ 0 h 12700"/>
                </a:gdLst>
                <a:ahLst/>
                <a:cxnLst>
                  <a:cxn ang="0">
                    <a:pos x="connsiteX0" y="connsiteY0"/>
                  </a:cxn>
                  <a:cxn ang="0">
                    <a:pos x="connsiteX1" y="connsiteY1"/>
                  </a:cxn>
                </a:cxnLst>
                <a:rect l="l" t="t" r="r" b="b"/>
                <a:pathLst>
                  <a:path w="573805" h="12700">
                    <a:moveTo>
                      <a:pt x="0" y="0"/>
                    </a:moveTo>
                    <a:lnTo>
                      <a:pt x="573806"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08" name="Freeform 137">
                <a:extLst>
                  <a:ext uri="{FF2B5EF4-FFF2-40B4-BE49-F238E27FC236}">
                    <a16:creationId xmlns:a16="http://schemas.microsoft.com/office/drawing/2014/main" id="{00D93232-7598-427B-9E4D-6C287069D951}"/>
                  </a:ext>
                </a:extLst>
              </p:cNvPr>
              <p:cNvSpPr/>
              <p:nvPr/>
            </p:nvSpPr>
            <p:spPr>
              <a:xfrm>
                <a:off x="5487630" y="2965069"/>
                <a:ext cx="12731" cy="59436"/>
              </a:xfrm>
              <a:custGeom>
                <a:avLst/>
                <a:gdLst>
                  <a:gd name="connsiteX0" fmla="*/ 0 w 12731"/>
                  <a:gd name="connsiteY0" fmla="*/ 59436 h 59436"/>
                  <a:gd name="connsiteX1" fmla="*/ 0 w 12731"/>
                  <a:gd name="connsiteY1" fmla="*/ 0 h 59436"/>
                </a:gdLst>
                <a:ahLst/>
                <a:cxnLst>
                  <a:cxn ang="0">
                    <a:pos x="connsiteX0" y="connsiteY0"/>
                  </a:cxn>
                  <a:cxn ang="0">
                    <a:pos x="connsiteX1" y="connsiteY1"/>
                  </a:cxn>
                </a:cxnLst>
                <a:rect l="l" t="t" r="r" b="b"/>
                <a:pathLst>
                  <a:path w="12731" h="59436">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6" name="Graphic 3">
              <a:extLst>
                <a:ext uri="{FF2B5EF4-FFF2-40B4-BE49-F238E27FC236}">
                  <a16:creationId xmlns:a16="http://schemas.microsoft.com/office/drawing/2014/main" id="{443896B8-B603-4877-A137-BC9CA7BD1346}"/>
                </a:ext>
              </a:extLst>
            </p:cNvPr>
            <p:cNvGrpSpPr/>
            <p:nvPr/>
          </p:nvGrpSpPr>
          <p:grpSpPr>
            <a:xfrm>
              <a:off x="5426392" y="2756916"/>
              <a:ext cx="1239914" cy="59308"/>
              <a:chOff x="5426392" y="2756916"/>
              <a:chExt cx="1239914" cy="59308"/>
            </a:xfrm>
          </p:grpSpPr>
          <p:sp>
            <p:nvSpPr>
              <p:cNvPr id="101" name="Freeform 139">
                <a:extLst>
                  <a:ext uri="{FF2B5EF4-FFF2-40B4-BE49-F238E27FC236}">
                    <a16:creationId xmlns:a16="http://schemas.microsoft.com/office/drawing/2014/main" id="{598EA2F8-E56A-4244-9AC4-A6477727B88E}"/>
                  </a:ext>
                </a:extLst>
              </p:cNvPr>
              <p:cNvSpPr/>
              <p:nvPr/>
            </p:nvSpPr>
            <p:spPr>
              <a:xfrm>
                <a:off x="6061436" y="2786634"/>
                <a:ext cx="604870" cy="12700"/>
              </a:xfrm>
              <a:custGeom>
                <a:avLst/>
                <a:gdLst>
                  <a:gd name="connsiteX0" fmla="*/ 0 w 604870"/>
                  <a:gd name="connsiteY0" fmla="*/ 0 h 12700"/>
                  <a:gd name="connsiteX1" fmla="*/ 604870 w 604870"/>
                  <a:gd name="connsiteY1" fmla="*/ 0 h 12700"/>
                </a:gdLst>
                <a:ahLst/>
                <a:cxnLst>
                  <a:cxn ang="0">
                    <a:pos x="connsiteX0" y="connsiteY0"/>
                  </a:cxn>
                  <a:cxn ang="0">
                    <a:pos x="connsiteX1" y="connsiteY1"/>
                  </a:cxn>
                </a:cxnLst>
                <a:rect l="l" t="t" r="r" b="b"/>
                <a:pathLst>
                  <a:path w="604870" h="12700">
                    <a:moveTo>
                      <a:pt x="0" y="0"/>
                    </a:moveTo>
                    <a:lnTo>
                      <a:pt x="60487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02" name="Freeform 140">
                <a:extLst>
                  <a:ext uri="{FF2B5EF4-FFF2-40B4-BE49-F238E27FC236}">
                    <a16:creationId xmlns:a16="http://schemas.microsoft.com/office/drawing/2014/main" id="{6F7027D3-C09A-4DE2-9B5C-18265C909D10}"/>
                  </a:ext>
                </a:extLst>
              </p:cNvPr>
              <p:cNvSpPr/>
              <p:nvPr/>
            </p:nvSpPr>
            <p:spPr>
              <a:xfrm>
                <a:off x="6666307" y="2756916"/>
                <a:ext cx="12731" cy="59308"/>
              </a:xfrm>
              <a:custGeom>
                <a:avLst/>
                <a:gdLst>
                  <a:gd name="connsiteX0" fmla="*/ 0 w 12731"/>
                  <a:gd name="connsiteY0" fmla="*/ 59309 h 59308"/>
                  <a:gd name="connsiteX1" fmla="*/ 0 w 12731"/>
                  <a:gd name="connsiteY1" fmla="*/ 0 h 59308"/>
                </a:gdLst>
                <a:ahLst/>
                <a:cxnLst>
                  <a:cxn ang="0">
                    <a:pos x="connsiteX0" y="connsiteY0"/>
                  </a:cxn>
                  <a:cxn ang="0">
                    <a:pos x="connsiteX1" y="connsiteY1"/>
                  </a:cxn>
                </a:cxnLst>
                <a:rect l="l" t="t" r="r" b="b"/>
                <a:pathLst>
                  <a:path w="12731" h="59308">
                    <a:moveTo>
                      <a:pt x="0" y="59309"/>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03" name="Freeform 141">
                <a:extLst>
                  <a:ext uri="{FF2B5EF4-FFF2-40B4-BE49-F238E27FC236}">
                    <a16:creationId xmlns:a16="http://schemas.microsoft.com/office/drawing/2014/main" id="{21FC6527-F7DD-4A8D-8794-823BE5EE1B98}"/>
                  </a:ext>
                </a:extLst>
              </p:cNvPr>
              <p:cNvSpPr/>
              <p:nvPr/>
            </p:nvSpPr>
            <p:spPr>
              <a:xfrm>
                <a:off x="5426392" y="2786634"/>
                <a:ext cx="635044" cy="12700"/>
              </a:xfrm>
              <a:custGeom>
                <a:avLst/>
                <a:gdLst>
                  <a:gd name="connsiteX0" fmla="*/ 0 w 635044"/>
                  <a:gd name="connsiteY0" fmla="*/ 0 h 12700"/>
                  <a:gd name="connsiteX1" fmla="*/ 635044 w 635044"/>
                  <a:gd name="connsiteY1" fmla="*/ 0 h 12700"/>
                </a:gdLst>
                <a:ahLst/>
                <a:cxnLst>
                  <a:cxn ang="0">
                    <a:pos x="connsiteX0" y="connsiteY0"/>
                  </a:cxn>
                  <a:cxn ang="0">
                    <a:pos x="connsiteX1" y="connsiteY1"/>
                  </a:cxn>
                </a:cxnLst>
                <a:rect l="l" t="t" r="r" b="b"/>
                <a:pathLst>
                  <a:path w="635044" h="12700">
                    <a:moveTo>
                      <a:pt x="0" y="0"/>
                    </a:moveTo>
                    <a:lnTo>
                      <a:pt x="635044"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04" name="Freeform 142">
                <a:extLst>
                  <a:ext uri="{FF2B5EF4-FFF2-40B4-BE49-F238E27FC236}">
                    <a16:creationId xmlns:a16="http://schemas.microsoft.com/office/drawing/2014/main" id="{C89EE988-AD4D-4D8D-BFD3-35D4738EA92F}"/>
                  </a:ext>
                </a:extLst>
              </p:cNvPr>
              <p:cNvSpPr/>
              <p:nvPr/>
            </p:nvSpPr>
            <p:spPr>
              <a:xfrm>
                <a:off x="5426392" y="2756916"/>
                <a:ext cx="12731" cy="59308"/>
              </a:xfrm>
              <a:custGeom>
                <a:avLst/>
                <a:gdLst>
                  <a:gd name="connsiteX0" fmla="*/ 0 w 12731"/>
                  <a:gd name="connsiteY0" fmla="*/ 59309 h 59308"/>
                  <a:gd name="connsiteX1" fmla="*/ 0 w 12731"/>
                  <a:gd name="connsiteY1" fmla="*/ 0 h 59308"/>
                </a:gdLst>
                <a:ahLst/>
                <a:cxnLst>
                  <a:cxn ang="0">
                    <a:pos x="connsiteX0" y="connsiteY0"/>
                  </a:cxn>
                  <a:cxn ang="0">
                    <a:pos x="connsiteX1" y="connsiteY1"/>
                  </a:cxn>
                </a:cxnLst>
                <a:rect l="l" t="t" r="r" b="b"/>
                <a:pathLst>
                  <a:path w="12731" h="59308">
                    <a:moveTo>
                      <a:pt x="0" y="59309"/>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7" name="Graphic 3">
              <a:extLst>
                <a:ext uri="{FF2B5EF4-FFF2-40B4-BE49-F238E27FC236}">
                  <a16:creationId xmlns:a16="http://schemas.microsoft.com/office/drawing/2014/main" id="{3B11C536-2801-45F1-9DC8-B8DCDBF03D79}"/>
                </a:ext>
              </a:extLst>
            </p:cNvPr>
            <p:cNvGrpSpPr/>
            <p:nvPr/>
          </p:nvGrpSpPr>
          <p:grpSpPr>
            <a:xfrm>
              <a:off x="5751426" y="2616454"/>
              <a:ext cx="324269" cy="59435"/>
              <a:chOff x="5751426" y="2616454"/>
              <a:chExt cx="324269" cy="59435"/>
            </a:xfrm>
          </p:grpSpPr>
          <p:sp>
            <p:nvSpPr>
              <p:cNvPr id="97" name="Freeform 144">
                <a:extLst>
                  <a:ext uri="{FF2B5EF4-FFF2-40B4-BE49-F238E27FC236}">
                    <a16:creationId xmlns:a16="http://schemas.microsoft.com/office/drawing/2014/main" id="{BD6B180A-B819-4E9D-B5E5-37DA6280E043}"/>
                  </a:ext>
                </a:extLst>
              </p:cNvPr>
              <p:cNvSpPr/>
              <p:nvPr/>
            </p:nvSpPr>
            <p:spPr>
              <a:xfrm>
                <a:off x="6061436" y="2646172"/>
                <a:ext cx="14259" cy="12700"/>
              </a:xfrm>
              <a:custGeom>
                <a:avLst/>
                <a:gdLst>
                  <a:gd name="connsiteX0" fmla="*/ 0 w 14259"/>
                  <a:gd name="connsiteY0" fmla="*/ 0 h 12700"/>
                  <a:gd name="connsiteX1" fmla="*/ 14259 w 14259"/>
                  <a:gd name="connsiteY1" fmla="*/ 0 h 12700"/>
                </a:gdLst>
                <a:ahLst/>
                <a:cxnLst>
                  <a:cxn ang="0">
                    <a:pos x="connsiteX0" y="connsiteY0"/>
                  </a:cxn>
                  <a:cxn ang="0">
                    <a:pos x="connsiteX1" y="connsiteY1"/>
                  </a:cxn>
                </a:cxnLst>
                <a:rect l="l" t="t" r="r" b="b"/>
                <a:pathLst>
                  <a:path w="14259" h="12700">
                    <a:moveTo>
                      <a:pt x="0" y="0"/>
                    </a:moveTo>
                    <a:lnTo>
                      <a:pt x="14259"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98" name="Freeform 145">
                <a:extLst>
                  <a:ext uri="{FF2B5EF4-FFF2-40B4-BE49-F238E27FC236}">
                    <a16:creationId xmlns:a16="http://schemas.microsoft.com/office/drawing/2014/main" id="{E0A1B550-736C-43AD-9D3C-2F27AC53E186}"/>
                  </a:ext>
                </a:extLst>
              </p:cNvPr>
              <p:cNvSpPr/>
              <p:nvPr/>
            </p:nvSpPr>
            <p:spPr>
              <a:xfrm>
                <a:off x="6075695" y="2616454"/>
                <a:ext cx="12731" cy="59435"/>
              </a:xfrm>
              <a:custGeom>
                <a:avLst/>
                <a:gdLst>
                  <a:gd name="connsiteX0" fmla="*/ 0 w 12731"/>
                  <a:gd name="connsiteY0" fmla="*/ 59436 h 59435"/>
                  <a:gd name="connsiteX1" fmla="*/ 0 w 12731"/>
                  <a:gd name="connsiteY1" fmla="*/ 0 h 59435"/>
                </a:gdLst>
                <a:ahLst/>
                <a:cxnLst>
                  <a:cxn ang="0">
                    <a:pos x="connsiteX0" y="connsiteY0"/>
                  </a:cxn>
                  <a:cxn ang="0">
                    <a:pos x="connsiteX1" y="connsiteY1"/>
                  </a:cxn>
                </a:cxnLst>
                <a:rect l="l" t="t" r="r" b="b"/>
                <a:pathLst>
                  <a:path w="12731" h="59435">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99" name="Freeform 146">
                <a:extLst>
                  <a:ext uri="{FF2B5EF4-FFF2-40B4-BE49-F238E27FC236}">
                    <a16:creationId xmlns:a16="http://schemas.microsoft.com/office/drawing/2014/main" id="{6EEA77FF-5D49-4A11-B972-4271482FB2CD}"/>
                  </a:ext>
                </a:extLst>
              </p:cNvPr>
              <p:cNvSpPr/>
              <p:nvPr/>
            </p:nvSpPr>
            <p:spPr>
              <a:xfrm>
                <a:off x="5751426" y="2646172"/>
                <a:ext cx="310010" cy="12700"/>
              </a:xfrm>
              <a:custGeom>
                <a:avLst/>
                <a:gdLst>
                  <a:gd name="connsiteX0" fmla="*/ 0 w 310010"/>
                  <a:gd name="connsiteY0" fmla="*/ 0 h 12700"/>
                  <a:gd name="connsiteX1" fmla="*/ 310011 w 310010"/>
                  <a:gd name="connsiteY1" fmla="*/ 0 h 12700"/>
                </a:gdLst>
                <a:ahLst/>
                <a:cxnLst>
                  <a:cxn ang="0">
                    <a:pos x="connsiteX0" y="connsiteY0"/>
                  </a:cxn>
                  <a:cxn ang="0">
                    <a:pos x="connsiteX1" y="connsiteY1"/>
                  </a:cxn>
                </a:cxnLst>
                <a:rect l="l" t="t" r="r" b="b"/>
                <a:pathLst>
                  <a:path w="310010" h="12700">
                    <a:moveTo>
                      <a:pt x="0" y="0"/>
                    </a:moveTo>
                    <a:lnTo>
                      <a:pt x="310011"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100" name="Freeform 147">
                <a:extLst>
                  <a:ext uri="{FF2B5EF4-FFF2-40B4-BE49-F238E27FC236}">
                    <a16:creationId xmlns:a16="http://schemas.microsoft.com/office/drawing/2014/main" id="{EFDF2843-86EC-40F4-A003-FBBEA18ED333}"/>
                  </a:ext>
                </a:extLst>
              </p:cNvPr>
              <p:cNvSpPr/>
              <p:nvPr/>
            </p:nvSpPr>
            <p:spPr>
              <a:xfrm>
                <a:off x="5751426" y="2616454"/>
                <a:ext cx="12731" cy="59435"/>
              </a:xfrm>
              <a:custGeom>
                <a:avLst/>
                <a:gdLst>
                  <a:gd name="connsiteX0" fmla="*/ 0 w 12731"/>
                  <a:gd name="connsiteY0" fmla="*/ 59436 h 59435"/>
                  <a:gd name="connsiteX1" fmla="*/ 0 w 12731"/>
                  <a:gd name="connsiteY1" fmla="*/ 0 h 59435"/>
                </a:gdLst>
                <a:ahLst/>
                <a:cxnLst>
                  <a:cxn ang="0">
                    <a:pos x="connsiteX0" y="connsiteY0"/>
                  </a:cxn>
                  <a:cxn ang="0">
                    <a:pos x="connsiteX1" y="connsiteY1"/>
                  </a:cxn>
                </a:cxnLst>
                <a:rect l="l" t="t" r="r" b="b"/>
                <a:pathLst>
                  <a:path w="12731" h="59435">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8" name="Graphic 3">
              <a:extLst>
                <a:ext uri="{FF2B5EF4-FFF2-40B4-BE49-F238E27FC236}">
                  <a16:creationId xmlns:a16="http://schemas.microsoft.com/office/drawing/2014/main" id="{81447A92-B746-4A3E-8312-2CFF0606DCBB}"/>
                </a:ext>
              </a:extLst>
            </p:cNvPr>
            <p:cNvGrpSpPr/>
            <p:nvPr/>
          </p:nvGrpSpPr>
          <p:grpSpPr>
            <a:xfrm>
              <a:off x="5743914" y="2392172"/>
              <a:ext cx="391618" cy="59308"/>
              <a:chOff x="5743914" y="2392172"/>
              <a:chExt cx="391618" cy="59308"/>
            </a:xfrm>
          </p:grpSpPr>
          <p:sp>
            <p:nvSpPr>
              <p:cNvPr id="93" name="Freeform 149">
                <a:extLst>
                  <a:ext uri="{FF2B5EF4-FFF2-40B4-BE49-F238E27FC236}">
                    <a16:creationId xmlns:a16="http://schemas.microsoft.com/office/drawing/2014/main" id="{0697B909-D629-42FC-A852-FBC7AAFA0D4C}"/>
                  </a:ext>
                </a:extLst>
              </p:cNvPr>
              <p:cNvSpPr/>
              <p:nvPr/>
            </p:nvSpPr>
            <p:spPr>
              <a:xfrm>
                <a:off x="6061436" y="2421890"/>
                <a:ext cx="74096" cy="12700"/>
              </a:xfrm>
              <a:custGeom>
                <a:avLst/>
                <a:gdLst>
                  <a:gd name="connsiteX0" fmla="*/ 0 w 74096"/>
                  <a:gd name="connsiteY0" fmla="*/ 0 h 12700"/>
                  <a:gd name="connsiteX1" fmla="*/ 74097 w 74096"/>
                  <a:gd name="connsiteY1" fmla="*/ 0 h 12700"/>
                </a:gdLst>
                <a:ahLst/>
                <a:cxnLst>
                  <a:cxn ang="0">
                    <a:pos x="connsiteX0" y="connsiteY0"/>
                  </a:cxn>
                  <a:cxn ang="0">
                    <a:pos x="connsiteX1" y="connsiteY1"/>
                  </a:cxn>
                </a:cxnLst>
                <a:rect l="l" t="t" r="r" b="b"/>
                <a:pathLst>
                  <a:path w="74096" h="12700">
                    <a:moveTo>
                      <a:pt x="0" y="0"/>
                    </a:moveTo>
                    <a:lnTo>
                      <a:pt x="74097"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94" name="Freeform 150">
                <a:extLst>
                  <a:ext uri="{FF2B5EF4-FFF2-40B4-BE49-F238E27FC236}">
                    <a16:creationId xmlns:a16="http://schemas.microsoft.com/office/drawing/2014/main" id="{EA0C4677-5FB7-40DD-8939-293F67A40614}"/>
                  </a:ext>
                </a:extLst>
              </p:cNvPr>
              <p:cNvSpPr/>
              <p:nvPr/>
            </p:nvSpPr>
            <p:spPr>
              <a:xfrm>
                <a:off x="6135533" y="2392172"/>
                <a:ext cx="12731" cy="59308"/>
              </a:xfrm>
              <a:custGeom>
                <a:avLst/>
                <a:gdLst>
                  <a:gd name="connsiteX0" fmla="*/ 0 w 12731"/>
                  <a:gd name="connsiteY0" fmla="*/ 59309 h 59308"/>
                  <a:gd name="connsiteX1" fmla="*/ 0 w 12731"/>
                  <a:gd name="connsiteY1" fmla="*/ 0 h 59308"/>
                </a:gdLst>
                <a:ahLst/>
                <a:cxnLst>
                  <a:cxn ang="0">
                    <a:pos x="connsiteX0" y="connsiteY0"/>
                  </a:cxn>
                  <a:cxn ang="0">
                    <a:pos x="connsiteX1" y="connsiteY1"/>
                  </a:cxn>
                </a:cxnLst>
                <a:rect l="l" t="t" r="r" b="b"/>
                <a:pathLst>
                  <a:path w="12731" h="59308">
                    <a:moveTo>
                      <a:pt x="0" y="59309"/>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95" name="Freeform 151">
                <a:extLst>
                  <a:ext uri="{FF2B5EF4-FFF2-40B4-BE49-F238E27FC236}">
                    <a16:creationId xmlns:a16="http://schemas.microsoft.com/office/drawing/2014/main" id="{8AE7EAAA-AB7D-46CB-8219-BA7810A3C3B6}"/>
                  </a:ext>
                </a:extLst>
              </p:cNvPr>
              <p:cNvSpPr/>
              <p:nvPr/>
            </p:nvSpPr>
            <p:spPr>
              <a:xfrm>
                <a:off x="5743914" y="2421890"/>
                <a:ext cx="317522" cy="12700"/>
              </a:xfrm>
              <a:custGeom>
                <a:avLst/>
                <a:gdLst>
                  <a:gd name="connsiteX0" fmla="*/ 0 w 317522"/>
                  <a:gd name="connsiteY0" fmla="*/ 0 h 12700"/>
                  <a:gd name="connsiteX1" fmla="*/ 317522 w 317522"/>
                  <a:gd name="connsiteY1" fmla="*/ 0 h 12700"/>
                </a:gdLst>
                <a:ahLst/>
                <a:cxnLst>
                  <a:cxn ang="0">
                    <a:pos x="connsiteX0" y="connsiteY0"/>
                  </a:cxn>
                  <a:cxn ang="0">
                    <a:pos x="connsiteX1" y="connsiteY1"/>
                  </a:cxn>
                </a:cxnLst>
                <a:rect l="l" t="t" r="r" b="b"/>
                <a:pathLst>
                  <a:path w="317522" h="12700">
                    <a:moveTo>
                      <a:pt x="0" y="0"/>
                    </a:moveTo>
                    <a:lnTo>
                      <a:pt x="317522"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96" name="Freeform 154">
                <a:extLst>
                  <a:ext uri="{FF2B5EF4-FFF2-40B4-BE49-F238E27FC236}">
                    <a16:creationId xmlns:a16="http://schemas.microsoft.com/office/drawing/2014/main" id="{65175440-0915-48A6-9609-A22EB0A13E57}"/>
                  </a:ext>
                </a:extLst>
              </p:cNvPr>
              <p:cNvSpPr/>
              <p:nvPr/>
            </p:nvSpPr>
            <p:spPr>
              <a:xfrm>
                <a:off x="5743914" y="2392172"/>
                <a:ext cx="12731" cy="59308"/>
              </a:xfrm>
              <a:custGeom>
                <a:avLst/>
                <a:gdLst>
                  <a:gd name="connsiteX0" fmla="*/ 0 w 12731"/>
                  <a:gd name="connsiteY0" fmla="*/ 59309 h 59308"/>
                  <a:gd name="connsiteX1" fmla="*/ 0 w 12731"/>
                  <a:gd name="connsiteY1" fmla="*/ 0 h 59308"/>
                </a:gdLst>
                <a:ahLst/>
                <a:cxnLst>
                  <a:cxn ang="0">
                    <a:pos x="connsiteX0" y="connsiteY0"/>
                  </a:cxn>
                  <a:cxn ang="0">
                    <a:pos x="connsiteX1" y="connsiteY1"/>
                  </a:cxn>
                </a:cxnLst>
                <a:rect l="l" t="t" r="r" b="b"/>
                <a:pathLst>
                  <a:path w="12731" h="59308">
                    <a:moveTo>
                      <a:pt x="0" y="59309"/>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39" name="Graphic 3">
              <a:extLst>
                <a:ext uri="{FF2B5EF4-FFF2-40B4-BE49-F238E27FC236}">
                  <a16:creationId xmlns:a16="http://schemas.microsoft.com/office/drawing/2014/main" id="{3D979F11-B11D-47BC-B177-10315D9558C3}"/>
                </a:ext>
              </a:extLst>
            </p:cNvPr>
            <p:cNvGrpSpPr/>
            <p:nvPr/>
          </p:nvGrpSpPr>
          <p:grpSpPr>
            <a:xfrm>
              <a:off x="5625003" y="2251710"/>
              <a:ext cx="542486" cy="59435"/>
              <a:chOff x="5625003" y="2251710"/>
              <a:chExt cx="542486" cy="59435"/>
            </a:xfrm>
          </p:grpSpPr>
          <p:sp>
            <p:nvSpPr>
              <p:cNvPr id="89" name="Freeform 156">
                <a:extLst>
                  <a:ext uri="{FF2B5EF4-FFF2-40B4-BE49-F238E27FC236}">
                    <a16:creationId xmlns:a16="http://schemas.microsoft.com/office/drawing/2014/main" id="{4D6E3878-7DE3-4DA5-8C88-3D3E65993B6A}"/>
                  </a:ext>
                </a:extLst>
              </p:cNvPr>
              <p:cNvSpPr/>
              <p:nvPr/>
            </p:nvSpPr>
            <p:spPr>
              <a:xfrm>
                <a:off x="6061436" y="2281428"/>
                <a:ext cx="106052" cy="12700"/>
              </a:xfrm>
              <a:custGeom>
                <a:avLst/>
                <a:gdLst>
                  <a:gd name="connsiteX0" fmla="*/ 0 w 106052"/>
                  <a:gd name="connsiteY0" fmla="*/ 0 h 12700"/>
                  <a:gd name="connsiteX1" fmla="*/ 106053 w 106052"/>
                  <a:gd name="connsiteY1" fmla="*/ 0 h 12700"/>
                </a:gdLst>
                <a:ahLst/>
                <a:cxnLst>
                  <a:cxn ang="0">
                    <a:pos x="connsiteX0" y="connsiteY0"/>
                  </a:cxn>
                  <a:cxn ang="0">
                    <a:pos x="connsiteX1" y="connsiteY1"/>
                  </a:cxn>
                </a:cxnLst>
                <a:rect l="l" t="t" r="r" b="b"/>
                <a:pathLst>
                  <a:path w="106052" h="12700">
                    <a:moveTo>
                      <a:pt x="0" y="0"/>
                    </a:moveTo>
                    <a:lnTo>
                      <a:pt x="106053"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90" name="Freeform 157">
                <a:extLst>
                  <a:ext uri="{FF2B5EF4-FFF2-40B4-BE49-F238E27FC236}">
                    <a16:creationId xmlns:a16="http://schemas.microsoft.com/office/drawing/2014/main" id="{78E862AD-D3BA-4B2A-8A7A-A482639CC85E}"/>
                  </a:ext>
                </a:extLst>
              </p:cNvPr>
              <p:cNvSpPr/>
              <p:nvPr/>
            </p:nvSpPr>
            <p:spPr>
              <a:xfrm>
                <a:off x="6167489" y="2251710"/>
                <a:ext cx="12731" cy="59435"/>
              </a:xfrm>
              <a:custGeom>
                <a:avLst/>
                <a:gdLst>
                  <a:gd name="connsiteX0" fmla="*/ 0 w 12731"/>
                  <a:gd name="connsiteY0" fmla="*/ 59436 h 59435"/>
                  <a:gd name="connsiteX1" fmla="*/ 0 w 12731"/>
                  <a:gd name="connsiteY1" fmla="*/ 0 h 59435"/>
                </a:gdLst>
                <a:ahLst/>
                <a:cxnLst>
                  <a:cxn ang="0">
                    <a:pos x="connsiteX0" y="connsiteY0"/>
                  </a:cxn>
                  <a:cxn ang="0">
                    <a:pos x="connsiteX1" y="connsiteY1"/>
                  </a:cxn>
                </a:cxnLst>
                <a:rect l="l" t="t" r="r" b="b"/>
                <a:pathLst>
                  <a:path w="12731" h="59435">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91" name="Freeform 158">
                <a:extLst>
                  <a:ext uri="{FF2B5EF4-FFF2-40B4-BE49-F238E27FC236}">
                    <a16:creationId xmlns:a16="http://schemas.microsoft.com/office/drawing/2014/main" id="{265152B2-0850-4ED0-97DF-595FA71CA77C}"/>
                  </a:ext>
                </a:extLst>
              </p:cNvPr>
              <p:cNvSpPr/>
              <p:nvPr/>
            </p:nvSpPr>
            <p:spPr>
              <a:xfrm>
                <a:off x="5625003" y="2281428"/>
                <a:ext cx="436433" cy="12700"/>
              </a:xfrm>
              <a:custGeom>
                <a:avLst/>
                <a:gdLst>
                  <a:gd name="connsiteX0" fmla="*/ 0 w 436433"/>
                  <a:gd name="connsiteY0" fmla="*/ 0 h 12700"/>
                  <a:gd name="connsiteX1" fmla="*/ 436434 w 436433"/>
                  <a:gd name="connsiteY1" fmla="*/ 0 h 12700"/>
                </a:gdLst>
                <a:ahLst/>
                <a:cxnLst>
                  <a:cxn ang="0">
                    <a:pos x="connsiteX0" y="connsiteY0"/>
                  </a:cxn>
                  <a:cxn ang="0">
                    <a:pos x="connsiteX1" y="connsiteY1"/>
                  </a:cxn>
                </a:cxnLst>
                <a:rect l="l" t="t" r="r" b="b"/>
                <a:pathLst>
                  <a:path w="436433" h="12700">
                    <a:moveTo>
                      <a:pt x="0" y="0"/>
                    </a:moveTo>
                    <a:lnTo>
                      <a:pt x="436434"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92" name="Freeform 159">
                <a:extLst>
                  <a:ext uri="{FF2B5EF4-FFF2-40B4-BE49-F238E27FC236}">
                    <a16:creationId xmlns:a16="http://schemas.microsoft.com/office/drawing/2014/main" id="{60C1F3B2-262B-418F-9499-EB24F10259B1}"/>
                  </a:ext>
                </a:extLst>
              </p:cNvPr>
              <p:cNvSpPr/>
              <p:nvPr/>
            </p:nvSpPr>
            <p:spPr>
              <a:xfrm>
                <a:off x="5625003" y="2251710"/>
                <a:ext cx="12731" cy="59435"/>
              </a:xfrm>
              <a:custGeom>
                <a:avLst/>
                <a:gdLst>
                  <a:gd name="connsiteX0" fmla="*/ 0 w 12731"/>
                  <a:gd name="connsiteY0" fmla="*/ 59436 h 59435"/>
                  <a:gd name="connsiteX1" fmla="*/ 0 w 12731"/>
                  <a:gd name="connsiteY1" fmla="*/ 0 h 59435"/>
                </a:gdLst>
                <a:ahLst/>
                <a:cxnLst>
                  <a:cxn ang="0">
                    <a:pos x="connsiteX0" y="connsiteY0"/>
                  </a:cxn>
                  <a:cxn ang="0">
                    <a:pos x="connsiteX1" y="connsiteY1"/>
                  </a:cxn>
                </a:cxnLst>
                <a:rect l="l" t="t" r="r" b="b"/>
                <a:pathLst>
                  <a:path w="12731" h="59435">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40" name="Graphic 3">
              <a:extLst>
                <a:ext uri="{FF2B5EF4-FFF2-40B4-BE49-F238E27FC236}">
                  <a16:creationId xmlns:a16="http://schemas.microsoft.com/office/drawing/2014/main" id="{6D8FEB02-A756-40A8-9E92-315EC387D4AF}"/>
                </a:ext>
              </a:extLst>
            </p:cNvPr>
            <p:cNvGrpSpPr/>
            <p:nvPr/>
          </p:nvGrpSpPr>
          <p:grpSpPr>
            <a:xfrm>
              <a:off x="5452110" y="2029206"/>
              <a:ext cx="609326" cy="59308"/>
              <a:chOff x="5452110" y="2029206"/>
              <a:chExt cx="609326" cy="59308"/>
            </a:xfrm>
          </p:grpSpPr>
          <p:sp>
            <p:nvSpPr>
              <p:cNvPr id="85" name="Freeform 161">
                <a:extLst>
                  <a:ext uri="{FF2B5EF4-FFF2-40B4-BE49-F238E27FC236}">
                    <a16:creationId xmlns:a16="http://schemas.microsoft.com/office/drawing/2014/main" id="{3F70973A-0C7C-42D8-A3DB-27EFFAFD0F57}"/>
                  </a:ext>
                </a:extLst>
              </p:cNvPr>
              <p:cNvSpPr/>
              <p:nvPr/>
            </p:nvSpPr>
            <p:spPr>
              <a:xfrm>
                <a:off x="6055962" y="2058924"/>
                <a:ext cx="5474" cy="12700"/>
              </a:xfrm>
              <a:custGeom>
                <a:avLst/>
                <a:gdLst>
                  <a:gd name="connsiteX0" fmla="*/ 5475 w 5474"/>
                  <a:gd name="connsiteY0" fmla="*/ 0 h 12700"/>
                  <a:gd name="connsiteX1" fmla="*/ 0 w 5474"/>
                  <a:gd name="connsiteY1" fmla="*/ 0 h 12700"/>
                </a:gdLst>
                <a:ahLst/>
                <a:cxnLst>
                  <a:cxn ang="0">
                    <a:pos x="connsiteX0" y="connsiteY0"/>
                  </a:cxn>
                  <a:cxn ang="0">
                    <a:pos x="connsiteX1" y="connsiteY1"/>
                  </a:cxn>
                </a:cxnLst>
                <a:rect l="l" t="t" r="r" b="b"/>
                <a:pathLst>
                  <a:path w="5474" h="12700">
                    <a:moveTo>
                      <a:pt x="5475" y="0"/>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86" name="Freeform 162">
                <a:extLst>
                  <a:ext uri="{FF2B5EF4-FFF2-40B4-BE49-F238E27FC236}">
                    <a16:creationId xmlns:a16="http://schemas.microsoft.com/office/drawing/2014/main" id="{3ADA6D71-9767-4DA7-91CD-486583504845}"/>
                  </a:ext>
                </a:extLst>
              </p:cNvPr>
              <p:cNvSpPr/>
              <p:nvPr/>
            </p:nvSpPr>
            <p:spPr>
              <a:xfrm>
                <a:off x="6055962" y="2029206"/>
                <a:ext cx="12731" cy="59308"/>
              </a:xfrm>
              <a:custGeom>
                <a:avLst/>
                <a:gdLst>
                  <a:gd name="connsiteX0" fmla="*/ 0 w 12731"/>
                  <a:gd name="connsiteY0" fmla="*/ 59309 h 59308"/>
                  <a:gd name="connsiteX1" fmla="*/ 0 w 12731"/>
                  <a:gd name="connsiteY1" fmla="*/ 0 h 59308"/>
                </a:gdLst>
                <a:ahLst/>
                <a:cxnLst>
                  <a:cxn ang="0">
                    <a:pos x="connsiteX0" y="connsiteY0"/>
                  </a:cxn>
                  <a:cxn ang="0">
                    <a:pos x="connsiteX1" y="connsiteY1"/>
                  </a:cxn>
                </a:cxnLst>
                <a:rect l="l" t="t" r="r" b="b"/>
                <a:pathLst>
                  <a:path w="12731" h="59308">
                    <a:moveTo>
                      <a:pt x="0" y="59309"/>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87" name="Freeform 163">
                <a:extLst>
                  <a:ext uri="{FF2B5EF4-FFF2-40B4-BE49-F238E27FC236}">
                    <a16:creationId xmlns:a16="http://schemas.microsoft.com/office/drawing/2014/main" id="{8A7018E9-703F-496F-B4B1-FD6A6F4B4272}"/>
                  </a:ext>
                </a:extLst>
              </p:cNvPr>
              <p:cNvSpPr/>
              <p:nvPr/>
            </p:nvSpPr>
            <p:spPr>
              <a:xfrm>
                <a:off x="5452110" y="2058924"/>
                <a:ext cx="609326" cy="12700"/>
              </a:xfrm>
              <a:custGeom>
                <a:avLst/>
                <a:gdLst>
                  <a:gd name="connsiteX0" fmla="*/ 0 w 609326"/>
                  <a:gd name="connsiteY0" fmla="*/ 0 h 12700"/>
                  <a:gd name="connsiteX1" fmla="*/ 609327 w 609326"/>
                  <a:gd name="connsiteY1" fmla="*/ 0 h 12700"/>
                </a:gdLst>
                <a:ahLst/>
                <a:cxnLst>
                  <a:cxn ang="0">
                    <a:pos x="connsiteX0" y="connsiteY0"/>
                  </a:cxn>
                  <a:cxn ang="0">
                    <a:pos x="connsiteX1" y="connsiteY1"/>
                  </a:cxn>
                </a:cxnLst>
                <a:rect l="l" t="t" r="r" b="b"/>
                <a:pathLst>
                  <a:path w="609326" h="12700">
                    <a:moveTo>
                      <a:pt x="0" y="0"/>
                    </a:moveTo>
                    <a:lnTo>
                      <a:pt x="609327"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88" name="Freeform 164">
                <a:extLst>
                  <a:ext uri="{FF2B5EF4-FFF2-40B4-BE49-F238E27FC236}">
                    <a16:creationId xmlns:a16="http://schemas.microsoft.com/office/drawing/2014/main" id="{AFA935FA-6FBA-4801-B271-D79E8DF221CF}"/>
                  </a:ext>
                </a:extLst>
              </p:cNvPr>
              <p:cNvSpPr/>
              <p:nvPr/>
            </p:nvSpPr>
            <p:spPr>
              <a:xfrm>
                <a:off x="5452110" y="2029206"/>
                <a:ext cx="12731" cy="59308"/>
              </a:xfrm>
              <a:custGeom>
                <a:avLst/>
                <a:gdLst>
                  <a:gd name="connsiteX0" fmla="*/ 0 w 12731"/>
                  <a:gd name="connsiteY0" fmla="*/ 59309 h 59308"/>
                  <a:gd name="connsiteX1" fmla="*/ 0 w 12731"/>
                  <a:gd name="connsiteY1" fmla="*/ 0 h 59308"/>
                </a:gdLst>
                <a:ahLst/>
                <a:cxnLst>
                  <a:cxn ang="0">
                    <a:pos x="connsiteX0" y="connsiteY0"/>
                  </a:cxn>
                  <a:cxn ang="0">
                    <a:pos x="connsiteX1" y="connsiteY1"/>
                  </a:cxn>
                </a:cxnLst>
                <a:rect l="l" t="t" r="r" b="b"/>
                <a:pathLst>
                  <a:path w="12731" h="59308">
                    <a:moveTo>
                      <a:pt x="0" y="59309"/>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41" name="Graphic 3">
              <a:extLst>
                <a:ext uri="{FF2B5EF4-FFF2-40B4-BE49-F238E27FC236}">
                  <a16:creationId xmlns:a16="http://schemas.microsoft.com/office/drawing/2014/main" id="{B4855C4B-769F-4440-9AA5-976D10D1AEBB}"/>
                </a:ext>
              </a:extLst>
            </p:cNvPr>
            <p:cNvGrpSpPr/>
            <p:nvPr/>
          </p:nvGrpSpPr>
          <p:grpSpPr>
            <a:xfrm>
              <a:off x="5784909" y="1888744"/>
              <a:ext cx="382579" cy="59436"/>
              <a:chOff x="5784909" y="1888744"/>
              <a:chExt cx="382579" cy="59436"/>
            </a:xfrm>
          </p:grpSpPr>
          <p:sp>
            <p:nvSpPr>
              <p:cNvPr id="81" name="Freeform 166">
                <a:extLst>
                  <a:ext uri="{FF2B5EF4-FFF2-40B4-BE49-F238E27FC236}">
                    <a16:creationId xmlns:a16="http://schemas.microsoft.com/office/drawing/2014/main" id="{2FC111EE-41F6-42D3-99A2-C54E0FE9F3F6}"/>
                  </a:ext>
                </a:extLst>
              </p:cNvPr>
              <p:cNvSpPr/>
              <p:nvPr/>
            </p:nvSpPr>
            <p:spPr>
              <a:xfrm>
                <a:off x="6061436" y="1918462"/>
                <a:ext cx="106052" cy="12700"/>
              </a:xfrm>
              <a:custGeom>
                <a:avLst/>
                <a:gdLst>
                  <a:gd name="connsiteX0" fmla="*/ 0 w 106052"/>
                  <a:gd name="connsiteY0" fmla="*/ 0 h 12700"/>
                  <a:gd name="connsiteX1" fmla="*/ 106053 w 106052"/>
                  <a:gd name="connsiteY1" fmla="*/ 0 h 12700"/>
                </a:gdLst>
                <a:ahLst/>
                <a:cxnLst>
                  <a:cxn ang="0">
                    <a:pos x="connsiteX0" y="connsiteY0"/>
                  </a:cxn>
                  <a:cxn ang="0">
                    <a:pos x="connsiteX1" y="connsiteY1"/>
                  </a:cxn>
                </a:cxnLst>
                <a:rect l="l" t="t" r="r" b="b"/>
                <a:pathLst>
                  <a:path w="106052" h="12700">
                    <a:moveTo>
                      <a:pt x="0" y="0"/>
                    </a:moveTo>
                    <a:lnTo>
                      <a:pt x="106053"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82" name="Freeform 167">
                <a:extLst>
                  <a:ext uri="{FF2B5EF4-FFF2-40B4-BE49-F238E27FC236}">
                    <a16:creationId xmlns:a16="http://schemas.microsoft.com/office/drawing/2014/main" id="{07BCD95B-CA82-4A82-938D-123C0C06D9F4}"/>
                  </a:ext>
                </a:extLst>
              </p:cNvPr>
              <p:cNvSpPr/>
              <p:nvPr/>
            </p:nvSpPr>
            <p:spPr>
              <a:xfrm>
                <a:off x="6167489" y="1888744"/>
                <a:ext cx="12731" cy="59436"/>
              </a:xfrm>
              <a:custGeom>
                <a:avLst/>
                <a:gdLst>
                  <a:gd name="connsiteX0" fmla="*/ 0 w 12731"/>
                  <a:gd name="connsiteY0" fmla="*/ 59436 h 59436"/>
                  <a:gd name="connsiteX1" fmla="*/ 0 w 12731"/>
                  <a:gd name="connsiteY1" fmla="*/ 0 h 59436"/>
                </a:gdLst>
                <a:ahLst/>
                <a:cxnLst>
                  <a:cxn ang="0">
                    <a:pos x="connsiteX0" y="connsiteY0"/>
                  </a:cxn>
                  <a:cxn ang="0">
                    <a:pos x="connsiteX1" y="connsiteY1"/>
                  </a:cxn>
                </a:cxnLst>
                <a:rect l="l" t="t" r="r" b="b"/>
                <a:pathLst>
                  <a:path w="12731" h="59436">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83" name="Freeform 168">
                <a:extLst>
                  <a:ext uri="{FF2B5EF4-FFF2-40B4-BE49-F238E27FC236}">
                    <a16:creationId xmlns:a16="http://schemas.microsoft.com/office/drawing/2014/main" id="{40B1F960-C6F3-403C-BD3D-B15418E7EB04}"/>
                  </a:ext>
                </a:extLst>
              </p:cNvPr>
              <p:cNvSpPr/>
              <p:nvPr/>
            </p:nvSpPr>
            <p:spPr>
              <a:xfrm>
                <a:off x="5784909" y="1918462"/>
                <a:ext cx="276526" cy="12700"/>
              </a:xfrm>
              <a:custGeom>
                <a:avLst/>
                <a:gdLst>
                  <a:gd name="connsiteX0" fmla="*/ 0 w 276526"/>
                  <a:gd name="connsiteY0" fmla="*/ 0 h 12700"/>
                  <a:gd name="connsiteX1" fmla="*/ 276527 w 276526"/>
                  <a:gd name="connsiteY1" fmla="*/ 0 h 12700"/>
                </a:gdLst>
                <a:ahLst/>
                <a:cxnLst>
                  <a:cxn ang="0">
                    <a:pos x="connsiteX0" y="connsiteY0"/>
                  </a:cxn>
                  <a:cxn ang="0">
                    <a:pos x="connsiteX1" y="connsiteY1"/>
                  </a:cxn>
                </a:cxnLst>
                <a:rect l="l" t="t" r="r" b="b"/>
                <a:pathLst>
                  <a:path w="276526" h="12700">
                    <a:moveTo>
                      <a:pt x="0" y="0"/>
                    </a:moveTo>
                    <a:lnTo>
                      <a:pt x="276527"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84" name="Freeform 169">
                <a:extLst>
                  <a:ext uri="{FF2B5EF4-FFF2-40B4-BE49-F238E27FC236}">
                    <a16:creationId xmlns:a16="http://schemas.microsoft.com/office/drawing/2014/main" id="{41AFC284-C2B6-4A9B-92DF-56C6284862A9}"/>
                  </a:ext>
                </a:extLst>
              </p:cNvPr>
              <p:cNvSpPr/>
              <p:nvPr/>
            </p:nvSpPr>
            <p:spPr>
              <a:xfrm>
                <a:off x="5784909" y="1888744"/>
                <a:ext cx="12731" cy="59436"/>
              </a:xfrm>
              <a:custGeom>
                <a:avLst/>
                <a:gdLst>
                  <a:gd name="connsiteX0" fmla="*/ 0 w 12731"/>
                  <a:gd name="connsiteY0" fmla="*/ 59436 h 59436"/>
                  <a:gd name="connsiteX1" fmla="*/ 0 w 12731"/>
                  <a:gd name="connsiteY1" fmla="*/ 0 h 59436"/>
                </a:gdLst>
                <a:ahLst/>
                <a:cxnLst>
                  <a:cxn ang="0">
                    <a:pos x="connsiteX0" y="connsiteY0"/>
                  </a:cxn>
                  <a:cxn ang="0">
                    <a:pos x="connsiteX1" y="connsiteY1"/>
                  </a:cxn>
                </a:cxnLst>
                <a:rect l="l" t="t" r="r" b="b"/>
                <a:pathLst>
                  <a:path w="12731" h="59436">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42" name="Graphic 3">
              <a:extLst>
                <a:ext uri="{FF2B5EF4-FFF2-40B4-BE49-F238E27FC236}">
                  <a16:creationId xmlns:a16="http://schemas.microsoft.com/office/drawing/2014/main" id="{250DB3A8-AE49-4ADF-B1F1-0C7C2BB61CFA}"/>
                </a:ext>
              </a:extLst>
            </p:cNvPr>
            <p:cNvGrpSpPr/>
            <p:nvPr/>
          </p:nvGrpSpPr>
          <p:grpSpPr>
            <a:xfrm>
              <a:off x="5743914" y="1546225"/>
              <a:ext cx="497035" cy="190245"/>
              <a:chOff x="5743914" y="1546225"/>
              <a:chExt cx="497035" cy="190245"/>
            </a:xfrm>
            <a:solidFill>
              <a:srgbClr val="000000"/>
            </a:solidFill>
          </p:grpSpPr>
          <p:sp>
            <p:nvSpPr>
              <p:cNvPr id="75" name="Freeform 171">
                <a:extLst>
                  <a:ext uri="{FF2B5EF4-FFF2-40B4-BE49-F238E27FC236}">
                    <a16:creationId xmlns:a16="http://schemas.microsoft.com/office/drawing/2014/main" id="{AC27CA29-C688-4C59-BB9B-F57CF5EE3516}"/>
                  </a:ext>
                </a:extLst>
              </p:cNvPr>
              <p:cNvSpPr/>
              <p:nvPr/>
            </p:nvSpPr>
            <p:spPr>
              <a:xfrm>
                <a:off x="6061436" y="1706752"/>
                <a:ext cx="179513" cy="12700"/>
              </a:xfrm>
              <a:custGeom>
                <a:avLst/>
                <a:gdLst>
                  <a:gd name="connsiteX0" fmla="*/ 0 w 179513"/>
                  <a:gd name="connsiteY0" fmla="*/ 0 h 12700"/>
                  <a:gd name="connsiteX1" fmla="*/ 179513 w 179513"/>
                  <a:gd name="connsiteY1" fmla="*/ 0 h 12700"/>
                </a:gdLst>
                <a:ahLst/>
                <a:cxnLst>
                  <a:cxn ang="0">
                    <a:pos x="connsiteX0" y="connsiteY0"/>
                  </a:cxn>
                  <a:cxn ang="0">
                    <a:pos x="connsiteX1" y="connsiteY1"/>
                  </a:cxn>
                </a:cxnLst>
                <a:rect l="l" t="t" r="r" b="b"/>
                <a:pathLst>
                  <a:path w="179513" h="12700">
                    <a:moveTo>
                      <a:pt x="0" y="0"/>
                    </a:moveTo>
                    <a:lnTo>
                      <a:pt x="179513"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76" name="Freeform 172">
                <a:extLst>
                  <a:ext uri="{FF2B5EF4-FFF2-40B4-BE49-F238E27FC236}">
                    <a16:creationId xmlns:a16="http://schemas.microsoft.com/office/drawing/2014/main" id="{0D7FC772-92F0-4A28-A47A-102FE73E8AE2}"/>
                  </a:ext>
                </a:extLst>
              </p:cNvPr>
              <p:cNvSpPr/>
              <p:nvPr/>
            </p:nvSpPr>
            <p:spPr>
              <a:xfrm>
                <a:off x="6240949" y="1677035"/>
                <a:ext cx="12731" cy="59435"/>
              </a:xfrm>
              <a:custGeom>
                <a:avLst/>
                <a:gdLst>
                  <a:gd name="connsiteX0" fmla="*/ 0 w 12731"/>
                  <a:gd name="connsiteY0" fmla="*/ 59436 h 59435"/>
                  <a:gd name="connsiteX1" fmla="*/ 0 w 12731"/>
                  <a:gd name="connsiteY1" fmla="*/ 0 h 59435"/>
                </a:gdLst>
                <a:ahLst/>
                <a:cxnLst>
                  <a:cxn ang="0">
                    <a:pos x="connsiteX0" y="connsiteY0"/>
                  </a:cxn>
                  <a:cxn ang="0">
                    <a:pos x="connsiteX1" y="connsiteY1"/>
                  </a:cxn>
                </a:cxnLst>
                <a:rect l="l" t="t" r="r" b="b"/>
                <a:pathLst>
                  <a:path w="12731" h="59435">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77" name="Freeform 173">
                <a:extLst>
                  <a:ext uri="{FF2B5EF4-FFF2-40B4-BE49-F238E27FC236}">
                    <a16:creationId xmlns:a16="http://schemas.microsoft.com/office/drawing/2014/main" id="{1D9561A7-6D65-4842-956D-2916AD7D5424}"/>
                  </a:ext>
                </a:extLst>
              </p:cNvPr>
              <p:cNvSpPr/>
              <p:nvPr/>
            </p:nvSpPr>
            <p:spPr>
              <a:xfrm>
                <a:off x="5743914" y="1706752"/>
                <a:ext cx="317522" cy="12700"/>
              </a:xfrm>
              <a:custGeom>
                <a:avLst/>
                <a:gdLst>
                  <a:gd name="connsiteX0" fmla="*/ 0 w 317522"/>
                  <a:gd name="connsiteY0" fmla="*/ 0 h 12700"/>
                  <a:gd name="connsiteX1" fmla="*/ 317522 w 317522"/>
                  <a:gd name="connsiteY1" fmla="*/ 0 h 12700"/>
                </a:gdLst>
                <a:ahLst/>
                <a:cxnLst>
                  <a:cxn ang="0">
                    <a:pos x="connsiteX0" y="connsiteY0"/>
                  </a:cxn>
                  <a:cxn ang="0">
                    <a:pos x="connsiteX1" y="connsiteY1"/>
                  </a:cxn>
                </a:cxnLst>
                <a:rect l="l" t="t" r="r" b="b"/>
                <a:pathLst>
                  <a:path w="317522" h="12700">
                    <a:moveTo>
                      <a:pt x="0" y="0"/>
                    </a:moveTo>
                    <a:lnTo>
                      <a:pt x="317522"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78" name="Freeform 174">
                <a:extLst>
                  <a:ext uri="{FF2B5EF4-FFF2-40B4-BE49-F238E27FC236}">
                    <a16:creationId xmlns:a16="http://schemas.microsoft.com/office/drawing/2014/main" id="{EA8BF8BF-F4B5-474C-A529-8572808AD097}"/>
                  </a:ext>
                </a:extLst>
              </p:cNvPr>
              <p:cNvSpPr/>
              <p:nvPr/>
            </p:nvSpPr>
            <p:spPr>
              <a:xfrm>
                <a:off x="5743914" y="1677035"/>
                <a:ext cx="12731" cy="59435"/>
              </a:xfrm>
              <a:custGeom>
                <a:avLst/>
                <a:gdLst>
                  <a:gd name="connsiteX0" fmla="*/ 0 w 12731"/>
                  <a:gd name="connsiteY0" fmla="*/ 59436 h 59435"/>
                  <a:gd name="connsiteX1" fmla="*/ 0 w 12731"/>
                  <a:gd name="connsiteY1" fmla="*/ 0 h 59435"/>
                </a:gdLst>
                <a:ahLst/>
                <a:cxnLst>
                  <a:cxn ang="0">
                    <a:pos x="connsiteX0" y="connsiteY0"/>
                  </a:cxn>
                  <a:cxn ang="0">
                    <a:pos x="connsiteX1" y="connsiteY1"/>
                  </a:cxn>
                </a:cxnLst>
                <a:rect l="l" t="t" r="r" b="b"/>
                <a:pathLst>
                  <a:path w="12731" h="59435">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79" name="Freeform 175">
                <a:extLst>
                  <a:ext uri="{FF2B5EF4-FFF2-40B4-BE49-F238E27FC236}">
                    <a16:creationId xmlns:a16="http://schemas.microsoft.com/office/drawing/2014/main" id="{E0F5BE9F-44CE-4125-84B4-93E9ED2F559F}"/>
                  </a:ext>
                </a:extLst>
              </p:cNvPr>
              <p:cNvSpPr/>
              <p:nvPr/>
            </p:nvSpPr>
            <p:spPr>
              <a:xfrm>
                <a:off x="5972189" y="1686559"/>
                <a:ext cx="40485" cy="40258"/>
              </a:xfrm>
              <a:custGeom>
                <a:avLst/>
                <a:gdLst>
                  <a:gd name="connsiteX0" fmla="*/ 40486 w 40485"/>
                  <a:gd name="connsiteY0" fmla="*/ 20193 h 40258"/>
                  <a:gd name="connsiteX1" fmla="*/ 30428 w 40485"/>
                  <a:gd name="connsiteY1" fmla="*/ 2667 h 40258"/>
                  <a:gd name="connsiteX2" fmla="*/ 10185 w 40485"/>
                  <a:gd name="connsiteY2" fmla="*/ 2667 h 40258"/>
                  <a:gd name="connsiteX3" fmla="*/ 0 w 40485"/>
                  <a:gd name="connsiteY3" fmla="*/ 20193 h 40258"/>
                  <a:gd name="connsiteX4" fmla="*/ 10185 w 40485"/>
                  <a:gd name="connsiteY4" fmla="*/ 37592 h 40258"/>
                  <a:gd name="connsiteX5" fmla="*/ 30428 w 40485"/>
                  <a:gd name="connsiteY5" fmla="*/ 37592 h 40258"/>
                  <a:gd name="connsiteX6" fmla="*/ 40486 w 40485"/>
                  <a:gd name="connsiteY6" fmla="*/ 20193 h 4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485" h="40258">
                    <a:moveTo>
                      <a:pt x="40486" y="20193"/>
                    </a:moveTo>
                    <a:cubicBezTo>
                      <a:pt x="40486" y="12954"/>
                      <a:pt x="36667" y="6350"/>
                      <a:pt x="30428" y="2667"/>
                    </a:cubicBezTo>
                    <a:cubicBezTo>
                      <a:pt x="24190" y="-889"/>
                      <a:pt x="16424" y="-889"/>
                      <a:pt x="10185" y="2667"/>
                    </a:cubicBezTo>
                    <a:cubicBezTo>
                      <a:pt x="3947" y="6223"/>
                      <a:pt x="0" y="12954"/>
                      <a:pt x="0" y="20193"/>
                    </a:cubicBezTo>
                    <a:cubicBezTo>
                      <a:pt x="0" y="27432"/>
                      <a:pt x="3820" y="34036"/>
                      <a:pt x="10185" y="37592"/>
                    </a:cubicBezTo>
                    <a:cubicBezTo>
                      <a:pt x="16424" y="41148"/>
                      <a:pt x="24063" y="41148"/>
                      <a:pt x="30428" y="37592"/>
                    </a:cubicBezTo>
                    <a:cubicBezTo>
                      <a:pt x="36667" y="34036"/>
                      <a:pt x="40486" y="27432"/>
                      <a:pt x="40486" y="20193"/>
                    </a:cubicBezTo>
                    <a:close/>
                  </a:path>
                </a:pathLst>
              </a:custGeom>
              <a:solidFill>
                <a:srgbClr val="000000"/>
              </a:solidFill>
              <a:ln w="12726" cap="flat">
                <a:noFill/>
                <a:prstDash val="solid"/>
                <a:miter/>
              </a:ln>
            </p:spPr>
            <p:txBody>
              <a:bodyPr rtlCol="0" anchor="ctr"/>
              <a:lstStyle/>
              <a:p>
                <a:pPr>
                  <a:defRPr/>
                </a:pPr>
                <a:endParaRPr lang="en-US">
                  <a:solidFill>
                    <a:srgbClr val="141414"/>
                  </a:solidFill>
                  <a:latin typeface="Calibri" panose="020F0502020204030204"/>
                </a:endParaRPr>
              </a:p>
            </p:txBody>
          </p:sp>
          <p:sp>
            <p:nvSpPr>
              <p:cNvPr id="80" name="Freeform 176">
                <a:extLst>
                  <a:ext uri="{FF2B5EF4-FFF2-40B4-BE49-F238E27FC236}">
                    <a16:creationId xmlns:a16="http://schemas.microsoft.com/office/drawing/2014/main" id="{1E8C5D37-DEAD-46E7-BC0B-124FC2ADAE2D}"/>
                  </a:ext>
                </a:extLst>
              </p:cNvPr>
              <p:cNvSpPr/>
              <p:nvPr/>
            </p:nvSpPr>
            <p:spPr>
              <a:xfrm>
                <a:off x="5852131" y="1546225"/>
                <a:ext cx="40485" cy="40258"/>
              </a:xfrm>
              <a:custGeom>
                <a:avLst/>
                <a:gdLst>
                  <a:gd name="connsiteX0" fmla="*/ 40486 w 40485"/>
                  <a:gd name="connsiteY0" fmla="*/ 20193 h 40258"/>
                  <a:gd name="connsiteX1" fmla="*/ 30428 w 40485"/>
                  <a:gd name="connsiteY1" fmla="*/ 2667 h 40258"/>
                  <a:gd name="connsiteX2" fmla="*/ 10185 w 40485"/>
                  <a:gd name="connsiteY2" fmla="*/ 2667 h 40258"/>
                  <a:gd name="connsiteX3" fmla="*/ 0 w 40485"/>
                  <a:gd name="connsiteY3" fmla="*/ 20193 h 40258"/>
                  <a:gd name="connsiteX4" fmla="*/ 10185 w 40485"/>
                  <a:gd name="connsiteY4" fmla="*/ 37592 h 40258"/>
                  <a:gd name="connsiteX5" fmla="*/ 30428 w 40485"/>
                  <a:gd name="connsiteY5" fmla="*/ 37592 h 40258"/>
                  <a:gd name="connsiteX6" fmla="*/ 40486 w 40485"/>
                  <a:gd name="connsiteY6" fmla="*/ 20193 h 40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485" h="40258">
                    <a:moveTo>
                      <a:pt x="40486" y="20193"/>
                    </a:moveTo>
                    <a:cubicBezTo>
                      <a:pt x="40486" y="12954"/>
                      <a:pt x="36667" y="6350"/>
                      <a:pt x="30428" y="2667"/>
                    </a:cubicBezTo>
                    <a:cubicBezTo>
                      <a:pt x="24190" y="-889"/>
                      <a:pt x="16424" y="-889"/>
                      <a:pt x="10185" y="2667"/>
                    </a:cubicBezTo>
                    <a:cubicBezTo>
                      <a:pt x="3947" y="6223"/>
                      <a:pt x="0" y="12954"/>
                      <a:pt x="0" y="20193"/>
                    </a:cubicBezTo>
                    <a:cubicBezTo>
                      <a:pt x="0" y="27432"/>
                      <a:pt x="3819" y="34036"/>
                      <a:pt x="10185" y="37592"/>
                    </a:cubicBezTo>
                    <a:cubicBezTo>
                      <a:pt x="16424" y="41148"/>
                      <a:pt x="24062" y="41148"/>
                      <a:pt x="30428" y="37592"/>
                    </a:cubicBezTo>
                    <a:cubicBezTo>
                      <a:pt x="36539" y="34036"/>
                      <a:pt x="40486" y="27305"/>
                      <a:pt x="40486" y="20193"/>
                    </a:cubicBezTo>
                    <a:close/>
                  </a:path>
                </a:pathLst>
              </a:custGeom>
              <a:solidFill>
                <a:srgbClr val="000000"/>
              </a:solidFill>
              <a:ln w="12726" cap="flat">
                <a:noFill/>
                <a:prstDash val="solid"/>
                <a:miter/>
              </a:ln>
            </p:spPr>
            <p:txBody>
              <a:bodyPr rtlCol="0" anchor="ctr"/>
              <a:lstStyle/>
              <a:p>
                <a:pPr>
                  <a:defRPr/>
                </a:pPr>
                <a:endParaRPr lang="en-US">
                  <a:solidFill>
                    <a:srgbClr val="141414"/>
                  </a:solidFill>
                  <a:latin typeface="Calibri" panose="020F0502020204030204"/>
                </a:endParaRPr>
              </a:p>
            </p:txBody>
          </p:sp>
        </p:grpSp>
        <p:grpSp>
          <p:nvGrpSpPr>
            <p:cNvPr id="43" name="Graphic 3">
              <a:extLst>
                <a:ext uri="{FF2B5EF4-FFF2-40B4-BE49-F238E27FC236}">
                  <a16:creationId xmlns:a16="http://schemas.microsoft.com/office/drawing/2014/main" id="{0958DB1A-6ADD-41BD-9EB1-79594AE0BB49}"/>
                </a:ext>
              </a:extLst>
            </p:cNvPr>
            <p:cNvGrpSpPr/>
            <p:nvPr/>
          </p:nvGrpSpPr>
          <p:grpSpPr>
            <a:xfrm>
              <a:off x="5673637" y="1536700"/>
              <a:ext cx="414535" cy="59309"/>
              <a:chOff x="5673637" y="1536700"/>
              <a:chExt cx="414535" cy="59309"/>
            </a:xfrm>
          </p:grpSpPr>
          <p:sp>
            <p:nvSpPr>
              <p:cNvPr id="71" name="Freeform 178">
                <a:extLst>
                  <a:ext uri="{FF2B5EF4-FFF2-40B4-BE49-F238E27FC236}">
                    <a16:creationId xmlns:a16="http://schemas.microsoft.com/office/drawing/2014/main" id="{010CACE6-C206-49AE-A77E-F053CAB72641}"/>
                  </a:ext>
                </a:extLst>
              </p:cNvPr>
              <p:cNvSpPr/>
              <p:nvPr/>
            </p:nvSpPr>
            <p:spPr>
              <a:xfrm>
                <a:off x="6061436" y="1566418"/>
                <a:ext cx="26736" cy="12700"/>
              </a:xfrm>
              <a:custGeom>
                <a:avLst/>
                <a:gdLst>
                  <a:gd name="connsiteX0" fmla="*/ 0 w 26736"/>
                  <a:gd name="connsiteY0" fmla="*/ 0 h 12700"/>
                  <a:gd name="connsiteX1" fmla="*/ 26736 w 26736"/>
                  <a:gd name="connsiteY1" fmla="*/ 0 h 12700"/>
                </a:gdLst>
                <a:ahLst/>
                <a:cxnLst>
                  <a:cxn ang="0">
                    <a:pos x="connsiteX0" y="connsiteY0"/>
                  </a:cxn>
                  <a:cxn ang="0">
                    <a:pos x="connsiteX1" y="connsiteY1"/>
                  </a:cxn>
                </a:cxnLst>
                <a:rect l="l" t="t" r="r" b="b"/>
                <a:pathLst>
                  <a:path w="26736" h="12700">
                    <a:moveTo>
                      <a:pt x="0" y="0"/>
                    </a:moveTo>
                    <a:lnTo>
                      <a:pt x="26736"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72" name="Freeform 179">
                <a:extLst>
                  <a:ext uri="{FF2B5EF4-FFF2-40B4-BE49-F238E27FC236}">
                    <a16:creationId xmlns:a16="http://schemas.microsoft.com/office/drawing/2014/main" id="{887A8401-ABF2-4DE8-9864-62BCE5B07660}"/>
                  </a:ext>
                </a:extLst>
              </p:cNvPr>
              <p:cNvSpPr/>
              <p:nvPr/>
            </p:nvSpPr>
            <p:spPr>
              <a:xfrm>
                <a:off x="6088172" y="1536700"/>
                <a:ext cx="12731" cy="59309"/>
              </a:xfrm>
              <a:custGeom>
                <a:avLst/>
                <a:gdLst>
                  <a:gd name="connsiteX0" fmla="*/ 0 w 12731"/>
                  <a:gd name="connsiteY0" fmla="*/ 59309 h 59309"/>
                  <a:gd name="connsiteX1" fmla="*/ 0 w 12731"/>
                  <a:gd name="connsiteY1" fmla="*/ 0 h 59309"/>
                </a:gdLst>
                <a:ahLst/>
                <a:cxnLst>
                  <a:cxn ang="0">
                    <a:pos x="connsiteX0" y="connsiteY0"/>
                  </a:cxn>
                  <a:cxn ang="0">
                    <a:pos x="connsiteX1" y="connsiteY1"/>
                  </a:cxn>
                </a:cxnLst>
                <a:rect l="l" t="t" r="r" b="b"/>
                <a:pathLst>
                  <a:path w="12731" h="59309">
                    <a:moveTo>
                      <a:pt x="0" y="59309"/>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73" name="Freeform 180">
                <a:extLst>
                  <a:ext uri="{FF2B5EF4-FFF2-40B4-BE49-F238E27FC236}">
                    <a16:creationId xmlns:a16="http://schemas.microsoft.com/office/drawing/2014/main" id="{5A4CA838-8248-4A3D-90D9-512A1807C9FC}"/>
                  </a:ext>
                </a:extLst>
              </p:cNvPr>
              <p:cNvSpPr/>
              <p:nvPr/>
            </p:nvSpPr>
            <p:spPr>
              <a:xfrm>
                <a:off x="5673637" y="1566418"/>
                <a:ext cx="387799" cy="12700"/>
              </a:xfrm>
              <a:custGeom>
                <a:avLst/>
                <a:gdLst>
                  <a:gd name="connsiteX0" fmla="*/ 0 w 387799"/>
                  <a:gd name="connsiteY0" fmla="*/ 0 h 12700"/>
                  <a:gd name="connsiteX1" fmla="*/ 387800 w 387799"/>
                  <a:gd name="connsiteY1" fmla="*/ 0 h 12700"/>
                </a:gdLst>
                <a:ahLst/>
                <a:cxnLst>
                  <a:cxn ang="0">
                    <a:pos x="connsiteX0" y="connsiteY0"/>
                  </a:cxn>
                  <a:cxn ang="0">
                    <a:pos x="connsiteX1" y="connsiteY1"/>
                  </a:cxn>
                </a:cxnLst>
                <a:rect l="l" t="t" r="r" b="b"/>
                <a:pathLst>
                  <a:path w="387799" h="12700">
                    <a:moveTo>
                      <a:pt x="0" y="0"/>
                    </a:moveTo>
                    <a:lnTo>
                      <a:pt x="38780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74" name="Freeform 181">
                <a:extLst>
                  <a:ext uri="{FF2B5EF4-FFF2-40B4-BE49-F238E27FC236}">
                    <a16:creationId xmlns:a16="http://schemas.microsoft.com/office/drawing/2014/main" id="{377E647F-0EFD-4850-B3D3-D4754C876C29}"/>
                  </a:ext>
                </a:extLst>
              </p:cNvPr>
              <p:cNvSpPr/>
              <p:nvPr/>
            </p:nvSpPr>
            <p:spPr>
              <a:xfrm>
                <a:off x="5673637" y="1536700"/>
                <a:ext cx="12731" cy="59309"/>
              </a:xfrm>
              <a:custGeom>
                <a:avLst/>
                <a:gdLst>
                  <a:gd name="connsiteX0" fmla="*/ 0 w 12731"/>
                  <a:gd name="connsiteY0" fmla="*/ 59309 h 59309"/>
                  <a:gd name="connsiteX1" fmla="*/ 0 w 12731"/>
                  <a:gd name="connsiteY1" fmla="*/ 0 h 59309"/>
                </a:gdLst>
                <a:ahLst/>
                <a:cxnLst>
                  <a:cxn ang="0">
                    <a:pos x="connsiteX0" y="connsiteY0"/>
                  </a:cxn>
                  <a:cxn ang="0">
                    <a:pos x="connsiteX1" y="connsiteY1"/>
                  </a:cxn>
                </a:cxnLst>
                <a:rect l="l" t="t" r="r" b="b"/>
                <a:pathLst>
                  <a:path w="12731" h="59309">
                    <a:moveTo>
                      <a:pt x="0" y="59309"/>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grpSp>
        <p:grpSp>
          <p:nvGrpSpPr>
            <p:cNvPr id="44" name="Graphic 3">
              <a:extLst>
                <a:ext uri="{FF2B5EF4-FFF2-40B4-BE49-F238E27FC236}">
                  <a16:creationId xmlns:a16="http://schemas.microsoft.com/office/drawing/2014/main" id="{0B959FFC-F009-46EB-BA70-49BCC507A991}"/>
                </a:ext>
              </a:extLst>
            </p:cNvPr>
            <p:cNvGrpSpPr/>
            <p:nvPr/>
          </p:nvGrpSpPr>
          <p:grpSpPr>
            <a:xfrm>
              <a:off x="5507873" y="1321308"/>
              <a:ext cx="648921" cy="59308"/>
              <a:chOff x="5507873" y="1321308"/>
              <a:chExt cx="648921" cy="59308"/>
            </a:xfrm>
            <a:solidFill>
              <a:srgbClr val="000000"/>
            </a:solidFill>
          </p:grpSpPr>
          <p:sp>
            <p:nvSpPr>
              <p:cNvPr id="66" name="Freeform 183">
                <a:extLst>
                  <a:ext uri="{FF2B5EF4-FFF2-40B4-BE49-F238E27FC236}">
                    <a16:creationId xmlns:a16="http://schemas.microsoft.com/office/drawing/2014/main" id="{A86A86A0-BEE4-49DF-8121-2A8ECD8AA458}"/>
                  </a:ext>
                </a:extLst>
              </p:cNvPr>
              <p:cNvSpPr/>
              <p:nvPr/>
            </p:nvSpPr>
            <p:spPr>
              <a:xfrm>
                <a:off x="6061436" y="1351026"/>
                <a:ext cx="95358" cy="12700"/>
              </a:xfrm>
              <a:custGeom>
                <a:avLst/>
                <a:gdLst>
                  <a:gd name="connsiteX0" fmla="*/ 0 w 95358"/>
                  <a:gd name="connsiteY0" fmla="*/ 0 h 12700"/>
                  <a:gd name="connsiteX1" fmla="*/ 95358 w 95358"/>
                  <a:gd name="connsiteY1" fmla="*/ 0 h 12700"/>
                </a:gdLst>
                <a:ahLst/>
                <a:cxnLst>
                  <a:cxn ang="0">
                    <a:pos x="connsiteX0" y="connsiteY0"/>
                  </a:cxn>
                  <a:cxn ang="0">
                    <a:pos x="connsiteX1" y="connsiteY1"/>
                  </a:cxn>
                </a:cxnLst>
                <a:rect l="l" t="t" r="r" b="b"/>
                <a:pathLst>
                  <a:path w="95358" h="12700">
                    <a:moveTo>
                      <a:pt x="0" y="0"/>
                    </a:moveTo>
                    <a:lnTo>
                      <a:pt x="95358"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67" name="Freeform 184">
                <a:extLst>
                  <a:ext uri="{FF2B5EF4-FFF2-40B4-BE49-F238E27FC236}">
                    <a16:creationId xmlns:a16="http://schemas.microsoft.com/office/drawing/2014/main" id="{AA6946BD-5EB7-4062-8007-02B3B97CDA74}"/>
                  </a:ext>
                </a:extLst>
              </p:cNvPr>
              <p:cNvSpPr/>
              <p:nvPr/>
            </p:nvSpPr>
            <p:spPr>
              <a:xfrm>
                <a:off x="6156795" y="1321308"/>
                <a:ext cx="12731" cy="59308"/>
              </a:xfrm>
              <a:custGeom>
                <a:avLst/>
                <a:gdLst>
                  <a:gd name="connsiteX0" fmla="*/ 0 w 12731"/>
                  <a:gd name="connsiteY0" fmla="*/ 59309 h 59308"/>
                  <a:gd name="connsiteX1" fmla="*/ 0 w 12731"/>
                  <a:gd name="connsiteY1" fmla="*/ 0 h 59308"/>
                </a:gdLst>
                <a:ahLst/>
                <a:cxnLst>
                  <a:cxn ang="0">
                    <a:pos x="connsiteX0" y="connsiteY0"/>
                  </a:cxn>
                  <a:cxn ang="0">
                    <a:pos x="connsiteX1" y="connsiteY1"/>
                  </a:cxn>
                </a:cxnLst>
                <a:rect l="l" t="t" r="r" b="b"/>
                <a:pathLst>
                  <a:path w="12731" h="59308">
                    <a:moveTo>
                      <a:pt x="0" y="59309"/>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68" name="Freeform 185">
                <a:extLst>
                  <a:ext uri="{FF2B5EF4-FFF2-40B4-BE49-F238E27FC236}">
                    <a16:creationId xmlns:a16="http://schemas.microsoft.com/office/drawing/2014/main" id="{D5E97ADC-A705-424C-985C-6326B6C963B2}"/>
                  </a:ext>
                </a:extLst>
              </p:cNvPr>
              <p:cNvSpPr/>
              <p:nvPr/>
            </p:nvSpPr>
            <p:spPr>
              <a:xfrm>
                <a:off x="5507873" y="1351026"/>
                <a:ext cx="553562" cy="12700"/>
              </a:xfrm>
              <a:custGeom>
                <a:avLst/>
                <a:gdLst>
                  <a:gd name="connsiteX0" fmla="*/ 0 w 553562"/>
                  <a:gd name="connsiteY0" fmla="*/ 0 h 12700"/>
                  <a:gd name="connsiteX1" fmla="*/ 553563 w 553562"/>
                  <a:gd name="connsiteY1" fmla="*/ 0 h 12700"/>
                </a:gdLst>
                <a:ahLst/>
                <a:cxnLst>
                  <a:cxn ang="0">
                    <a:pos x="connsiteX0" y="connsiteY0"/>
                  </a:cxn>
                  <a:cxn ang="0">
                    <a:pos x="connsiteX1" y="connsiteY1"/>
                  </a:cxn>
                </a:cxnLst>
                <a:rect l="l" t="t" r="r" b="b"/>
                <a:pathLst>
                  <a:path w="553562" h="12700">
                    <a:moveTo>
                      <a:pt x="0" y="0"/>
                    </a:moveTo>
                    <a:lnTo>
                      <a:pt x="553563"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69" name="Freeform 186">
                <a:extLst>
                  <a:ext uri="{FF2B5EF4-FFF2-40B4-BE49-F238E27FC236}">
                    <a16:creationId xmlns:a16="http://schemas.microsoft.com/office/drawing/2014/main" id="{022C6E6D-95C2-4160-A444-B378A8E64171}"/>
                  </a:ext>
                </a:extLst>
              </p:cNvPr>
              <p:cNvSpPr/>
              <p:nvPr/>
            </p:nvSpPr>
            <p:spPr>
              <a:xfrm>
                <a:off x="5507873" y="1321308"/>
                <a:ext cx="12731" cy="59308"/>
              </a:xfrm>
              <a:custGeom>
                <a:avLst/>
                <a:gdLst>
                  <a:gd name="connsiteX0" fmla="*/ 0 w 12731"/>
                  <a:gd name="connsiteY0" fmla="*/ 59309 h 59308"/>
                  <a:gd name="connsiteX1" fmla="*/ 0 w 12731"/>
                  <a:gd name="connsiteY1" fmla="*/ 0 h 59308"/>
                </a:gdLst>
                <a:ahLst/>
                <a:cxnLst>
                  <a:cxn ang="0">
                    <a:pos x="connsiteX0" y="connsiteY0"/>
                  </a:cxn>
                  <a:cxn ang="0">
                    <a:pos x="connsiteX1" y="connsiteY1"/>
                  </a:cxn>
                </a:cxnLst>
                <a:rect l="l" t="t" r="r" b="b"/>
                <a:pathLst>
                  <a:path w="12731" h="59308">
                    <a:moveTo>
                      <a:pt x="0" y="59309"/>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70" name="Freeform 187">
                <a:extLst>
                  <a:ext uri="{FF2B5EF4-FFF2-40B4-BE49-F238E27FC236}">
                    <a16:creationId xmlns:a16="http://schemas.microsoft.com/office/drawing/2014/main" id="{38FC3E51-7D65-4090-81FC-A82418EDA9E1}"/>
                  </a:ext>
                </a:extLst>
              </p:cNvPr>
              <p:cNvSpPr/>
              <p:nvPr/>
            </p:nvSpPr>
            <p:spPr>
              <a:xfrm>
                <a:off x="5822340" y="1338389"/>
                <a:ext cx="25207" cy="25273"/>
              </a:xfrm>
              <a:custGeom>
                <a:avLst/>
                <a:gdLst>
                  <a:gd name="connsiteX0" fmla="*/ 25208 w 25207"/>
                  <a:gd name="connsiteY0" fmla="*/ 12637 h 25273"/>
                  <a:gd name="connsiteX1" fmla="*/ 18970 w 25207"/>
                  <a:gd name="connsiteY1" fmla="*/ 1715 h 25273"/>
                  <a:gd name="connsiteX2" fmla="*/ 6366 w 25207"/>
                  <a:gd name="connsiteY2" fmla="*/ 1715 h 25273"/>
                  <a:gd name="connsiteX3" fmla="*/ 0 w 25207"/>
                  <a:gd name="connsiteY3" fmla="*/ 12637 h 25273"/>
                  <a:gd name="connsiteX4" fmla="*/ 6366 w 25207"/>
                  <a:gd name="connsiteY4" fmla="*/ 23559 h 25273"/>
                  <a:gd name="connsiteX5" fmla="*/ 18970 w 25207"/>
                  <a:gd name="connsiteY5" fmla="*/ 23559 h 25273"/>
                  <a:gd name="connsiteX6" fmla="*/ 25208 w 25207"/>
                  <a:gd name="connsiteY6" fmla="*/ 12637 h 2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07" h="25273">
                    <a:moveTo>
                      <a:pt x="25208" y="12637"/>
                    </a:moveTo>
                    <a:cubicBezTo>
                      <a:pt x="25208" y="8192"/>
                      <a:pt x="22789" y="4001"/>
                      <a:pt x="18970" y="1715"/>
                    </a:cubicBezTo>
                    <a:cubicBezTo>
                      <a:pt x="15023" y="-572"/>
                      <a:pt x="10185" y="-572"/>
                      <a:pt x="6366" y="1715"/>
                    </a:cubicBezTo>
                    <a:cubicBezTo>
                      <a:pt x="2419" y="4001"/>
                      <a:pt x="0" y="8065"/>
                      <a:pt x="0" y="12637"/>
                    </a:cubicBezTo>
                    <a:cubicBezTo>
                      <a:pt x="0" y="17082"/>
                      <a:pt x="2419" y="21273"/>
                      <a:pt x="6366" y="23559"/>
                    </a:cubicBezTo>
                    <a:cubicBezTo>
                      <a:pt x="10185" y="25845"/>
                      <a:pt x="15023" y="25845"/>
                      <a:pt x="18970" y="23559"/>
                    </a:cubicBezTo>
                    <a:cubicBezTo>
                      <a:pt x="22789" y="21273"/>
                      <a:pt x="25208" y="17082"/>
                      <a:pt x="25208" y="12637"/>
                    </a:cubicBezTo>
                    <a:close/>
                  </a:path>
                </a:pathLst>
              </a:custGeom>
              <a:solidFill>
                <a:srgbClr val="000000"/>
              </a:solidFill>
              <a:ln w="12726" cap="flat">
                <a:noFill/>
                <a:prstDash val="solid"/>
                <a:miter/>
              </a:ln>
            </p:spPr>
            <p:txBody>
              <a:bodyPr rtlCol="0" anchor="ctr"/>
              <a:lstStyle/>
              <a:p>
                <a:pPr>
                  <a:defRPr/>
                </a:pPr>
                <a:endParaRPr lang="en-US">
                  <a:solidFill>
                    <a:srgbClr val="141414"/>
                  </a:solidFill>
                  <a:latin typeface="Calibri" panose="020F0502020204030204"/>
                </a:endParaRPr>
              </a:p>
            </p:txBody>
          </p:sp>
        </p:grpSp>
        <p:grpSp>
          <p:nvGrpSpPr>
            <p:cNvPr id="45" name="Graphic 3">
              <a:extLst>
                <a:ext uri="{FF2B5EF4-FFF2-40B4-BE49-F238E27FC236}">
                  <a16:creationId xmlns:a16="http://schemas.microsoft.com/office/drawing/2014/main" id="{F8F77DE5-606E-44A8-B3DF-673612E17924}"/>
                </a:ext>
              </a:extLst>
            </p:cNvPr>
            <p:cNvGrpSpPr/>
            <p:nvPr/>
          </p:nvGrpSpPr>
          <p:grpSpPr>
            <a:xfrm>
              <a:off x="5756773" y="957611"/>
              <a:ext cx="318031" cy="75628"/>
              <a:chOff x="5756773" y="957611"/>
              <a:chExt cx="318031" cy="75628"/>
            </a:xfrm>
            <a:solidFill>
              <a:srgbClr val="000000"/>
            </a:solidFill>
          </p:grpSpPr>
          <p:sp>
            <p:nvSpPr>
              <p:cNvPr id="61" name="Freeform 189">
                <a:extLst>
                  <a:ext uri="{FF2B5EF4-FFF2-40B4-BE49-F238E27FC236}">
                    <a16:creationId xmlns:a16="http://schemas.microsoft.com/office/drawing/2014/main" id="{FB5614C8-B261-41D7-93C2-B2A7C62EF4EA}"/>
                  </a:ext>
                </a:extLst>
              </p:cNvPr>
              <p:cNvSpPr/>
              <p:nvPr/>
            </p:nvSpPr>
            <p:spPr>
              <a:xfrm>
                <a:off x="6061436" y="995426"/>
                <a:ext cx="13368" cy="12700"/>
              </a:xfrm>
              <a:custGeom>
                <a:avLst/>
                <a:gdLst>
                  <a:gd name="connsiteX0" fmla="*/ 0 w 13368"/>
                  <a:gd name="connsiteY0" fmla="*/ 0 h 12700"/>
                  <a:gd name="connsiteX1" fmla="*/ 13368 w 13368"/>
                  <a:gd name="connsiteY1" fmla="*/ 0 h 12700"/>
                </a:gdLst>
                <a:ahLst/>
                <a:cxnLst>
                  <a:cxn ang="0">
                    <a:pos x="connsiteX0" y="connsiteY0"/>
                  </a:cxn>
                  <a:cxn ang="0">
                    <a:pos x="connsiteX1" y="connsiteY1"/>
                  </a:cxn>
                </a:cxnLst>
                <a:rect l="l" t="t" r="r" b="b"/>
                <a:pathLst>
                  <a:path w="13368" h="12700">
                    <a:moveTo>
                      <a:pt x="0" y="0"/>
                    </a:moveTo>
                    <a:lnTo>
                      <a:pt x="13368"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62" name="Freeform 190">
                <a:extLst>
                  <a:ext uri="{FF2B5EF4-FFF2-40B4-BE49-F238E27FC236}">
                    <a16:creationId xmlns:a16="http://schemas.microsoft.com/office/drawing/2014/main" id="{42B7C6DD-078A-4281-A525-2206B83BA2AF}"/>
                  </a:ext>
                </a:extLst>
              </p:cNvPr>
              <p:cNvSpPr/>
              <p:nvPr/>
            </p:nvSpPr>
            <p:spPr>
              <a:xfrm>
                <a:off x="6074804" y="965708"/>
                <a:ext cx="12731" cy="59435"/>
              </a:xfrm>
              <a:custGeom>
                <a:avLst/>
                <a:gdLst>
                  <a:gd name="connsiteX0" fmla="*/ 0 w 12731"/>
                  <a:gd name="connsiteY0" fmla="*/ 59436 h 59435"/>
                  <a:gd name="connsiteX1" fmla="*/ 0 w 12731"/>
                  <a:gd name="connsiteY1" fmla="*/ 0 h 59435"/>
                </a:gdLst>
                <a:ahLst/>
                <a:cxnLst>
                  <a:cxn ang="0">
                    <a:pos x="connsiteX0" y="connsiteY0"/>
                  </a:cxn>
                  <a:cxn ang="0">
                    <a:pos x="connsiteX1" y="connsiteY1"/>
                  </a:cxn>
                </a:cxnLst>
                <a:rect l="l" t="t" r="r" b="b"/>
                <a:pathLst>
                  <a:path w="12731" h="59435">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63" name="Freeform 191">
                <a:extLst>
                  <a:ext uri="{FF2B5EF4-FFF2-40B4-BE49-F238E27FC236}">
                    <a16:creationId xmlns:a16="http://schemas.microsoft.com/office/drawing/2014/main" id="{009E5A99-2529-46F7-A87E-4A0640EE2DBB}"/>
                  </a:ext>
                </a:extLst>
              </p:cNvPr>
              <p:cNvSpPr/>
              <p:nvPr/>
            </p:nvSpPr>
            <p:spPr>
              <a:xfrm>
                <a:off x="5756773" y="995426"/>
                <a:ext cx="304663" cy="12700"/>
              </a:xfrm>
              <a:custGeom>
                <a:avLst/>
                <a:gdLst>
                  <a:gd name="connsiteX0" fmla="*/ 0 w 304663"/>
                  <a:gd name="connsiteY0" fmla="*/ 0 h 12700"/>
                  <a:gd name="connsiteX1" fmla="*/ 304663 w 304663"/>
                  <a:gd name="connsiteY1" fmla="*/ 0 h 12700"/>
                </a:gdLst>
                <a:ahLst/>
                <a:cxnLst>
                  <a:cxn ang="0">
                    <a:pos x="connsiteX0" y="connsiteY0"/>
                  </a:cxn>
                  <a:cxn ang="0">
                    <a:pos x="connsiteX1" y="connsiteY1"/>
                  </a:cxn>
                </a:cxnLst>
                <a:rect l="l" t="t" r="r" b="b"/>
                <a:pathLst>
                  <a:path w="304663" h="12700">
                    <a:moveTo>
                      <a:pt x="0" y="0"/>
                    </a:moveTo>
                    <a:lnTo>
                      <a:pt x="304663"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64" name="Freeform 192">
                <a:extLst>
                  <a:ext uri="{FF2B5EF4-FFF2-40B4-BE49-F238E27FC236}">
                    <a16:creationId xmlns:a16="http://schemas.microsoft.com/office/drawing/2014/main" id="{61081BC0-5DD9-4A55-85E7-6A8BDACCB7BF}"/>
                  </a:ext>
                </a:extLst>
              </p:cNvPr>
              <p:cNvSpPr/>
              <p:nvPr/>
            </p:nvSpPr>
            <p:spPr>
              <a:xfrm>
                <a:off x="5756773" y="965708"/>
                <a:ext cx="12731" cy="59435"/>
              </a:xfrm>
              <a:custGeom>
                <a:avLst/>
                <a:gdLst>
                  <a:gd name="connsiteX0" fmla="*/ 0 w 12731"/>
                  <a:gd name="connsiteY0" fmla="*/ 59436 h 59435"/>
                  <a:gd name="connsiteX1" fmla="*/ 0 w 12731"/>
                  <a:gd name="connsiteY1" fmla="*/ 0 h 59435"/>
                </a:gdLst>
                <a:ahLst/>
                <a:cxnLst>
                  <a:cxn ang="0">
                    <a:pos x="connsiteX0" y="connsiteY0"/>
                  </a:cxn>
                  <a:cxn ang="0">
                    <a:pos x="connsiteX1" y="connsiteY1"/>
                  </a:cxn>
                </a:cxnLst>
                <a:rect l="l" t="t" r="r" b="b"/>
                <a:pathLst>
                  <a:path w="12731" h="59435">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65" name="Freeform 193">
                <a:extLst>
                  <a:ext uri="{FF2B5EF4-FFF2-40B4-BE49-F238E27FC236}">
                    <a16:creationId xmlns:a16="http://schemas.microsoft.com/office/drawing/2014/main" id="{310C6CEB-C556-478C-B870-59050A273015}"/>
                  </a:ext>
                </a:extLst>
              </p:cNvPr>
              <p:cNvSpPr/>
              <p:nvPr/>
            </p:nvSpPr>
            <p:spPr>
              <a:xfrm>
                <a:off x="5874030" y="957611"/>
                <a:ext cx="75751" cy="75628"/>
              </a:xfrm>
              <a:custGeom>
                <a:avLst/>
                <a:gdLst>
                  <a:gd name="connsiteX0" fmla="*/ 75752 w 75751"/>
                  <a:gd name="connsiteY0" fmla="*/ 37814 h 75628"/>
                  <a:gd name="connsiteX1" fmla="*/ 56910 w 75751"/>
                  <a:gd name="connsiteY1" fmla="*/ 5048 h 75628"/>
                  <a:gd name="connsiteX2" fmla="*/ 18970 w 75751"/>
                  <a:gd name="connsiteY2" fmla="*/ 5048 h 75628"/>
                  <a:gd name="connsiteX3" fmla="*/ 0 w 75751"/>
                  <a:gd name="connsiteY3" fmla="*/ 37814 h 75628"/>
                  <a:gd name="connsiteX4" fmla="*/ 18970 w 75751"/>
                  <a:gd name="connsiteY4" fmla="*/ 70580 h 75628"/>
                  <a:gd name="connsiteX5" fmla="*/ 56910 w 75751"/>
                  <a:gd name="connsiteY5" fmla="*/ 70580 h 75628"/>
                  <a:gd name="connsiteX6" fmla="*/ 75752 w 75751"/>
                  <a:gd name="connsiteY6" fmla="*/ 37814 h 75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751" h="75628">
                    <a:moveTo>
                      <a:pt x="75752" y="37814"/>
                    </a:moveTo>
                    <a:cubicBezTo>
                      <a:pt x="75752" y="24352"/>
                      <a:pt x="68495" y="11779"/>
                      <a:pt x="56910" y="5048"/>
                    </a:cubicBezTo>
                    <a:cubicBezTo>
                      <a:pt x="45069" y="-1683"/>
                      <a:pt x="30683" y="-1683"/>
                      <a:pt x="18970" y="5048"/>
                    </a:cubicBezTo>
                    <a:cubicBezTo>
                      <a:pt x="7130" y="11779"/>
                      <a:pt x="0" y="24225"/>
                      <a:pt x="0" y="37814"/>
                    </a:cubicBezTo>
                    <a:cubicBezTo>
                      <a:pt x="0" y="51403"/>
                      <a:pt x="7257" y="63849"/>
                      <a:pt x="18970" y="70580"/>
                    </a:cubicBezTo>
                    <a:cubicBezTo>
                      <a:pt x="30555" y="77311"/>
                      <a:pt x="45069" y="77311"/>
                      <a:pt x="56910" y="70580"/>
                    </a:cubicBezTo>
                    <a:cubicBezTo>
                      <a:pt x="68495" y="63849"/>
                      <a:pt x="75752" y="51276"/>
                      <a:pt x="75752" y="37814"/>
                    </a:cubicBezTo>
                    <a:close/>
                  </a:path>
                </a:pathLst>
              </a:custGeom>
              <a:solidFill>
                <a:srgbClr val="000000"/>
              </a:solidFill>
              <a:ln w="12726" cap="flat">
                <a:noFill/>
                <a:prstDash val="solid"/>
                <a:miter/>
              </a:ln>
            </p:spPr>
            <p:txBody>
              <a:bodyPr rtlCol="0" anchor="ctr"/>
              <a:lstStyle/>
              <a:p>
                <a:pPr>
                  <a:defRPr/>
                </a:pPr>
                <a:endParaRPr lang="en-US">
                  <a:solidFill>
                    <a:srgbClr val="141414"/>
                  </a:solidFill>
                  <a:latin typeface="Calibri" panose="020F0502020204030204"/>
                </a:endParaRPr>
              </a:p>
            </p:txBody>
          </p:sp>
        </p:grpSp>
        <p:grpSp>
          <p:nvGrpSpPr>
            <p:cNvPr id="46" name="Graphic 3">
              <a:extLst>
                <a:ext uri="{FF2B5EF4-FFF2-40B4-BE49-F238E27FC236}">
                  <a16:creationId xmlns:a16="http://schemas.microsoft.com/office/drawing/2014/main" id="{5B5A24C2-12EE-4ECD-B6B0-A14AE41BBF4F}"/>
                </a:ext>
              </a:extLst>
            </p:cNvPr>
            <p:cNvGrpSpPr/>
            <p:nvPr/>
          </p:nvGrpSpPr>
          <p:grpSpPr>
            <a:xfrm>
              <a:off x="5762375" y="1180846"/>
              <a:ext cx="362463" cy="59435"/>
              <a:chOff x="5762375" y="1180846"/>
              <a:chExt cx="362463" cy="59435"/>
            </a:xfrm>
            <a:solidFill>
              <a:srgbClr val="000000"/>
            </a:solidFill>
          </p:grpSpPr>
          <p:sp>
            <p:nvSpPr>
              <p:cNvPr id="56" name="Freeform 195">
                <a:extLst>
                  <a:ext uri="{FF2B5EF4-FFF2-40B4-BE49-F238E27FC236}">
                    <a16:creationId xmlns:a16="http://schemas.microsoft.com/office/drawing/2014/main" id="{0F1E2255-7805-4239-BE85-51F4014AD0C5}"/>
                  </a:ext>
                </a:extLst>
              </p:cNvPr>
              <p:cNvSpPr/>
              <p:nvPr/>
            </p:nvSpPr>
            <p:spPr>
              <a:xfrm>
                <a:off x="6061436" y="1210564"/>
                <a:ext cx="63402" cy="12700"/>
              </a:xfrm>
              <a:custGeom>
                <a:avLst/>
                <a:gdLst>
                  <a:gd name="connsiteX0" fmla="*/ 0 w 63402"/>
                  <a:gd name="connsiteY0" fmla="*/ 0 h 12700"/>
                  <a:gd name="connsiteX1" fmla="*/ 63402 w 63402"/>
                  <a:gd name="connsiteY1" fmla="*/ 0 h 12700"/>
                </a:gdLst>
                <a:ahLst/>
                <a:cxnLst>
                  <a:cxn ang="0">
                    <a:pos x="connsiteX0" y="connsiteY0"/>
                  </a:cxn>
                  <a:cxn ang="0">
                    <a:pos x="connsiteX1" y="connsiteY1"/>
                  </a:cxn>
                </a:cxnLst>
                <a:rect l="l" t="t" r="r" b="b"/>
                <a:pathLst>
                  <a:path w="63402" h="12700">
                    <a:moveTo>
                      <a:pt x="0" y="0"/>
                    </a:moveTo>
                    <a:lnTo>
                      <a:pt x="63402"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7" name="Freeform 196">
                <a:extLst>
                  <a:ext uri="{FF2B5EF4-FFF2-40B4-BE49-F238E27FC236}">
                    <a16:creationId xmlns:a16="http://schemas.microsoft.com/office/drawing/2014/main" id="{A5BD553E-1521-40B7-B372-713A41D1741A}"/>
                  </a:ext>
                </a:extLst>
              </p:cNvPr>
              <p:cNvSpPr/>
              <p:nvPr/>
            </p:nvSpPr>
            <p:spPr>
              <a:xfrm>
                <a:off x="6124839" y="1180846"/>
                <a:ext cx="12731" cy="59435"/>
              </a:xfrm>
              <a:custGeom>
                <a:avLst/>
                <a:gdLst>
                  <a:gd name="connsiteX0" fmla="*/ 0 w 12731"/>
                  <a:gd name="connsiteY0" fmla="*/ 59436 h 59435"/>
                  <a:gd name="connsiteX1" fmla="*/ 0 w 12731"/>
                  <a:gd name="connsiteY1" fmla="*/ 0 h 59435"/>
                </a:gdLst>
                <a:ahLst/>
                <a:cxnLst>
                  <a:cxn ang="0">
                    <a:pos x="connsiteX0" y="connsiteY0"/>
                  </a:cxn>
                  <a:cxn ang="0">
                    <a:pos x="connsiteX1" y="connsiteY1"/>
                  </a:cxn>
                </a:cxnLst>
                <a:rect l="l" t="t" r="r" b="b"/>
                <a:pathLst>
                  <a:path w="12731" h="59435">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8" name="Freeform 197">
                <a:extLst>
                  <a:ext uri="{FF2B5EF4-FFF2-40B4-BE49-F238E27FC236}">
                    <a16:creationId xmlns:a16="http://schemas.microsoft.com/office/drawing/2014/main" id="{B5821049-304A-4B43-B5CE-4E39066B30B7}"/>
                  </a:ext>
                </a:extLst>
              </p:cNvPr>
              <p:cNvSpPr/>
              <p:nvPr/>
            </p:nvSpPr>
            <p:spPr>
              <a:xfrm>
                <a:off x="5762375" y="1210564"/>
                <a:ext cx="299061" cy="12700"/>
              </a:xfrm>
              <a:custGeom>
                <a:avLst/>
                <a:gdLst>
                  <a:gd name="connsiteX0" fmla="*/ 0 w 299061"/>
                  <a:gd name="connsiteY0" fmla="*/ 0 h 12700"/>
                  <a:gd name="connsiteX1" fmla="*/ 299062 w 299061"/>
                  <a:gd name="connsiteY1" fmla="*/ 0 h 12700"/>
                </a:gdLst>
                <a:ahLst/>
                <a:cxnLst>
                  <a:cxn ang="0">
                    <a:pos x="connsiteX0" y="connsiteY0"/>
                  </a:cxn>
                  <a:cxn ang="0">
                    <a:pos x="connsiteX1" y="connsiteY1"/>
                  </a:cxn>
                </a:cxnLst>
                <a:rect l="l" t="t" r="r" b="b"/>
                <a:pathLst>
                  <a:path w="299061" h="12700">
                    <a:moveTo>
                      <a:pt x="0" y="0"/>
                    </a:moveTo>
                    <a:lnTo>
                      <a:pt x="299062"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9" name="Freeform 198">
                <a:extLst>
                  <a:ext uri="{FF2B5EF4-FFF2-40B4-BE49-F238E27FC236}">
                    <a16:creationId xmlns:a16="http://schemas.microsoft.com/office/drawing/2014/main" id="{8705717C-5EA8-48B4-9415-5C48A62E6DB5}"/>
                  </a:ext>
                </a:extLst>
              </p:cNvPr>
              <p:cNvSpPr/>
              <p:nvPr/>
            </p:nvSpPr>
            <p:spPr>
              <a:xfrm>
                <a:off x="5762375" y="1180846"/>
                <a:ext cx="12731" cy="59435"/>
              </a:xfrm>
              <a:custGeom>
                <a:avLst/>
                <a:gdLst>
                  <a:gd name="connsiteX0" fmla="*/ 0 w 12731"/>
                  <a:gd name="connsiteY0" fmla="*/ 59436 h 59435"/>
                  <a:gd name="connsiteX1" fmla="*/ 0 w 12731"/>
                  <a:gd name="connsiteY1" fmla="*/ 0 h 59435"/>
                </a:gdLst>
                <a:ahLst/>
                <a:cxnLst>
                  <a:cxn ang="0">
                    <a:pos x="connsiteX0" y="connsiteY0"/>
                  </a:cxn>
                  <a:cxn ang="0">
                    <a:pos x="connsiteX1" y="connsiteY1"/>
                  </a:cxn>
                </a:cxnLst>
                <a:rect l="l" t="t" r="r" b="b"/>
                <a:pathLst>
                  <a:path w="12731" h="59435">
                    <a:moveTo>
                      <a:pt x="0" y="59436"/>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60" name="Freeform 199">
                <a:extLst>
                  <a:ext uri="{FF2B5EF4-FFF2-40B4-BE49-F238E27FC236}">
                    <a16:creationId xmlns:a16="http://schemas.microsoft.com/office/drawing/2014/main" id="{739EC3FC-97AA-4A57-9BF6-F8C60EF714BD}"/>
                  </a:ext>
                </a:extLst>
              </p:cNvPr>
              <p:cNvSpPr/>
              <p:nvPr/>
            </p:nvSpPr>
            <p:spPr>
              <a:xfrm>
                <a:off x="5919608" y="1182846"/>
                <a:ext cx="55636" cy="55435"/>
              </a:xfrm>
              <a:custGeom>
                <a:avLst/>
                <a:gdLst>
                  <a:gd name="connsiteX0" fmla="*/ 55636 w 55636"/>
                  <a:gd name="connsiteY0" fmla="*/ 27718 h 55435"/>
                  <a:gd name="connsiteX1" fmla="*/ 41759 w 55636"/>
                  <a:gd name="connsiteY1" fmla="*/ 3715 h 55435"/>
                  <a:gd name="connsiteX2" fmla="*/ 14005 w 55636"/>
                  <a:gd name="connsiteY2" fmla="*/ 3715 h 55435"/>
                  <a:gd name="connsiteX3" fmla="*/ 0 w 55636"/>
                  <a:gd name="connsiteY3" fmla="*/ 27718 h 55435"/>
                  <a:gd name="connsiteX4" fmla="*/ 14005 w 55636"/>
                  <a:gd name="connsiteY4" fmla="*/ 51721 h 55435"/>
                  <a:gd name="connsiteX5" fmla="*/ 41759 w 55636"/>
                  <a:gd name="connsiteY5" fmla="*/ 51721 h 55435"/>
                  <a:gd name="connsiteX6" fmla="*/ 55636 w 55636"/>
                  <a:gd name="connsiteY6" fmla="*/ 27718 h 55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636" h="55435">
                    <a:moveTo>
                      <a:pt x="55636" y="27718"/>
                    </a:moveTo>
                    <a:cubicBezTo>
                      <a:pt x="55636" y="17812"/>
                      <a:pt x="50289" y="8668"/>
                      <a:pt x="41759" y="3715"/>
                    </a:cubicBezTo>
                    <a:cubicBezTo>
                      <a:pt x="33102" y="-1238"/>
                      <a:pt x="22535" y="-1238"/>
                      <a:pt x="14005" y="3715"/>
                    </a:cubicBezTo>
                    <a:cubicBezTo>
                      <a:pt x="5347" y="8668"/>
                      <a:pt x="0" y="17812"/>
                      <a:pt x="0" y="27718"/>
                    </a:cubicBezTo>
                    <a:cubicBezTo>
                      <a:pt x="0" y="37624"/>
                      <a:pt x="5347" y="46768"/>
                      <a:pt x="14005" y="51721"/>
                    </a:cubicBezTo>
                    <a:cubicBezTo>
                      <a:pt x="22535" y="56674"/>
                      <a:pt x="33102" y="56674"/>
                      <a:pt x="41759" y="51721"/>
                    </a:cubicBezTo>
                    <a:cubicBezTo>
                      <a:pt x="50289" y="46768"/>
                      <a:pt x="55636" y="37624"/>
                      <a:pt x="55636" y="27718"/>
                    </a:cubicBezTo>
                    <a:close/>
                  </a:path>
                </a:pathLst>
              </a:custGeom>
              <a:solidFill>
                <a:srgbClr val="000000"/>
              </a:solidFill>
              <a:ln w="12726" cap="flat">
                <a:noFill/>
                <a:prstDash val="solid"/>
                <a:miter/>
              </a:ln>
            </p:spPr>
            <p:txBody>
              <a:bodyPr rtlCol="0" anchor="ctr"/>
              <a:lstStyle/>
              <a:p>
                <a:pPr>
                  <a:defRPr/>
                </a:pPr>
                <a:endParaRPr lang="en-US">
                  <a:solidFill>
                    <a:srgbClr val="141414"/>
                  </a:solidFill>
                  <a:latin typeface="Calibri" panose="020F0502020204030204"/>
                </a:endParaRPr>
              </a:p>
            </p:txBody>
          </p:sp>
        </p:grpSp>
        <p:grpSp>
          <p:nvGrpSpPr>
            <p:cNvPr id="47" name="Graphic 3">
              <a:extLst>
                <a:ext uri="{FF2B5EF4-FFF2-40B4-BE49-F238E27FC236}">
                  <a16:creationId xmlns:a16="http://schemas.microsoft.com/office/drawing/2014/main" id="{B2164F95-38AB-48C5-86E4-D149D34AF24D}"/>
                </a:ext>
              </a:extLst>
            </p:cNvPr>
            <p:cNvGrpSpPr/>
            <p:nvPr/>
          </p:nvGrpSpPr>
          <p:grpSpPr>
            <a:xfrm>
              <a:off x="4747552" y="898525"/>
              <a:ext cx="2179112" cy="3690874"/>
              <a:chOff x="4747552" y="898525"/>
              <a:chExt cx="2179112" cy="3690874"/>
            </a:xfrm>
          </p:grpSpPr>
          <p:sp>
            <p:nvSpPr>
              <p:cNvPr id="50" name="Freeform 201">
                <a:extLst>
                  <a:ext uri="{FF2B5EF4-FFF2-40B4-BE49-F238E27FC236}">
                    <a16:creationId xmlns:a16="http://schemas.microsoft.com/office/drawing/2014/main" id="{002CB75E-ECE3-486D-B488-EFC121C11D9D}"/>
                  </a:ext>
                </a:extLst>
              </p:cNvPr>
              <p:cNvSpPr/>
              <p:nvPr/>
            </p:nvSpPr>
            <p:spPr>
              <a:xfrm>
                <a:off x="6209630" y="898525"/>
                <a:ext cx="12731" cy="3636645"/>
              </a:xfrm>
              <a:custGeom>
                <a:avLst/>
                <a:gdLst>
                  <a:gd name="connsiteX0" fmla="*/ 0 w 12731"/>
                  <a:gd name="connsiteY0" fmla="*/ 3636645 h 3636645"/>
                  <a:gd name="connsiteX1" fmla="*/ 0 w 12731"/>
                  <a:gd name="connsiteY1" fmla="*/ 0 h 3636645"/>
                </a:gdLst>
                <a:ahLst/>
                <a:cxnLst>
                  <a:cxn ang="0">
                    <a:pos x="connsiteX0" y="connsiteY0"/>
                  </a:cxn>
                  <a:cxn ang="0">
                    <a:pos x="connsiteX1" y="connsiteY1"/>
                  </a:cxn>
                </a:cxnLst>
                <a:rect l="l" t="t" r="r" b="b"/>
                <a:pathLst>
                  <a:path w="12731" h="3636645">
                    <a:moveTo>
                      <a:pt x="0" y="3636645"/>
                    </a:moveTo>
                    <a:lnTo>
                      <a:pt x="0"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1" name="Freeform 202">
                <a:extLst>
                  <a:ext uri="{FF2B5EF4-FFF2-40B4-BE49-F238E27FC236}">
                    <a16:creationId xmlns:a16="http://schemas.microsoft.com/office/drawing/2014/main" id="{B0569B00-3717-40EC-9DD3-DAA037D5DBDF}"/>
                  </a:ext>
                </a:extLst>
              </p:cNvPr>
              <p:cNvSpPr/>
              <p:nvPr/>
            </p:nvSpPr>
            <p:spPr>
              <a:xfrm>
                <a:off x="4747552" y="4536059"/>
                <a:ext cx="2179112" cy="12700"/>
              </a:xfrm>
              <a:custGeom>
                <a:avLst/>
                <a:gdLst>
                  <a:gd name="connsiteX0" fmla="*/ 0 w 2179112"/>
                  <a:gd name="connsiteY0" fmla="*/ 0 h 12700"/>
                  <a:gd name="connsiteX1" fmla="*/ 2179113 w 2179112"/>
                  <a:gd name="connsiteY1" fmla="*/ 0 h 12700"/>
                </a:gdLst>
                <a:ahLst/>
                <a:cxnLst>
                  <a:cxn ang="0">
                    <a:pos x="connsiteX0" y="connsiteY0"/>
                  </a:cxn>
                  <a:cxn ang="0">
                    <a:pos x="connsiteX1" y="connsiteY1"/>
                  </a:cxn>
                </a:cxnLst>
                <a:rect l="l" t="t" r="r" b="b"/>
                <a:pathLst>
                  <a:path w="2179112" h="12700">
                    <a:moveTo>
                      <a:pt x="0" y="0"/>
                    </a:moveTo>
                    <a:lnTo>
                      <a:pt x="2179113" y="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2" name="Freeform 203">
                <a:extLst>
                  <a:ext uri="{FF2B5EF4-FFF2-40B4-BE49-F238E27FC236}">
                    <a16:creationId xmlns:a16="http://schemas.microsoft.com/office/drawing/2014/main" id="{EFF87565-5D68-4208-8941-00BD30ACB478}"/>
                  </a:ext>
                </a:extLst>
              </p:cNvPr>
              <p:cNvSpPr/>
              <p:nvPr/>
            </p:nvSpPr>
            <p:spPr>
              <a:xfrm>
                <a:off x="5011602" y="4536059"/>
                <a:ext cx="12731" cy="53339"/>
              </a:xfrm>
              <a:custGeom>
                <a:avLst/>
                <a:gdLst>
                  <a:gd name="connsiteX0" fmla="*/ 0 w 12731"/>
                  <a:gd name="connsiteY0" fmla="*/ 0 h 53339"/>
                  <a:gd name="connsiteX1" fmla="*/ 0 w 12731"/>
                  <a:gd name="connsiteY1" fmla="*/ 53340 h 53339"/>
                </a:gdLst>
                <a:ahLst/>
                <a:cxnLst>
                  <a:cxn ang="0">
                    <a:pos x="connsiteX0" y="connsiteY0"/>
                  </a:cxn>
                  <a:cxn ang="0">
                    <a:pos x="connsiteX1" y="connsiteY1"/>
                  </a:cxn>
                </a:cxnLst>
                <a:rect l="l" t="t" r="r" b="b"/>
                <a:pathLst>
                  <a:path w="12731" h="53339">
                    <a:moveTo>
                      <a:pt x="0" y="0"/>
                    </a:moveTo>
                    <a:lnTo>
                      <a:pt x="0" y="5334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3" name="Freeform 204">
                <a:extLst>
                  <a:ext uri="{FF2B5EF4-FFF2-40B4-BE49-F238E27FC236}">
                    <a16:creationId xmlns:a16="http://schemas.microsoft.com/office/drawing/2014/main" id="{43FBECC4-E8BA-477A-81FB-674D16DB2B01}"/>
                  </a:ext>
                </a:extLst>
              </p:cNvPr>
              <p:cNvSpPr/>
              <p:nvPr/>
            </p:nvSpPr>
            <p:spPr>
              <a:xfrm>
                <a:off x="5612144" y="4536059"/>
                <a:ext cx="12731" cy="53339"/>
              </a:xfrm>
              <a:custGeom>
                <a:avLst/>
                <a:gdLst>
                  <a:gd name="connsiteX0" fmla="*/ 0 w 12731"/>
                  <a:gd name="connsiteY0" fmla="*/ 0 h 53339"/>
                  <a:gd name="connsiteX1" fmla="*/ 0 w 12731"/>
                  <a:gd name="connsiteY1" fmla="*/ 53340 h 53339"/>
                </a:gdLst>
                <a:ahLst/>
                <a:cxnLst>
                  <a:cxn ang="0">
                    <a:pos x="connsiteX0" y="connsiteY0"/>
                  </a:cxn>
                  <a:cxn ang="0">
                    <a:pos x="connsiteX1" y="connsiteY1"/>
                  </a:cxn>
                </a:cxnLst>
                <a:rect l="l" t="t" r="r" b="b"/>
                <a:pathLst>
                  <a:path w="12731" h="53339">
                    <a:moveTo>
                      <a:pt x="0" y="0"/>
                    </a:moveTo>
                    <a:lnTo>
                      <a:pt x="0" y="5334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4" name="Freeform 205">
                <a:extLst>
                  <a:ext uri="{FF2B5EF4-FFF2-40B4-BE49-F238E27FC236}">
                    <a16:creationId xmlns:a16="http://schemas.microsoft.com/office/drawing/2014/main" id="{536D0F32-A6CE-4238-951C-ABC373BE01A7}"/>
                  </a:ext>
                </a:extLst>
              </p:cNvPr>
              <p:cNvSpPr/>
              <p:nvPr/>
            </p:nvSpPr>
            <p:spPr>
              <a:xfrm>
                <a:off x="6209630" y="4536059"/>
                <a:ext cx="12731" cy="53339"/>
              </a:xfrm>
              <a:custGeom>
                <a:avLst/>
                <a:gdLst>
                  <a:gd name="connsiteX0" fmla="*/ 0 w 12731"/>
                  <a:gd name="connsiteY0" fmla="*/ 0 h 53339"/>
                  <a:gd name="connsiteX1" fmla="*/ 0 w 12731"/>
                  <a:gd name="connsiteY1" fmla="*/ 53340 h 53339"/>
                </a:gdLst>
                <a:ahLst/>
                <a:cxnLst>
                  <a:cxn ang="0">
                    <a:pos x="connsiteX0" y="connsiteY0"/>
                  </a:cxn>
                  <a:cxn ang="0">
                    <a:pos x="connsiteX1" y="connsiteY1"/>
                  </a:cxn>
                </a:cxnLst>
                <a:rect l="l" t="t" r="r" b="b"/>
                <a:pathLst>
                  <a:path w="12731" h="53339">
                    <a:moveTo>
                      <a:pt x="0" y="0"/>
                    </a:moveTo>
                    <a:lnTo>
                      <a:pt x="0" y="5334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sp>
            <p:nvSpPr>
              <p:cNvPr id="55" name="Freeform 206">
                <a:extLst>
                  <a:ext uri="{FF2B5EF4-FFF2-40B4-BE49-F238E27FC236}">
                    <a16:creationId xmlns:a16="http://schemas.microsoft.com/office/drawing/2014/main" id="{95EFB84A-B163-47D5-82B0-9553E83030C4}"/>
                  </a:ext>
                </a:extLst>
              </p:cNvPr>
              <p:cNvSpPr/>
              <p:nvPr/>
            </p:nvSpPr>
            <p:spPr>
              <a:xfrm>
                <a:off x="6812973" y="4536059"/>
                <a:ext cx="12731" cy="53339"/>
              </a:xfrm>
              <a:custGeom>
                <a:avLst/>
                <a:gdLst>
                  <a:gd name="connsiteX0" fmla="*/ 0 w 12731"/>
                  <a:gd name="connsiteY0" fmla="*/ 0 h 53339"/>
                  <a:gd name="connsiteX1" fmla="*/ 0 w 12731"/>
                  <a:gd name="connsiteY1" fmla="*/ 53340 h 53339"/>
                </a:gdLst>
                <a:ahLst/>
                <a:cxnLst>
                  <a:cxn ang="0">
                    <a:pos x="connsiteX0" y="connsiteY0"/>
                  </a:cxn>
                  <a:cxn ang="0">
                    <a:pos x="connsiteX1" y="connsiteY1"/>
                  </a:cxn>
                </a:cxnLst>
                <a:rect l="l" t="t" r="r" b="b"/>
                <a:pathLst>
                  <a:path w="12731" h="53339">
                    <a:moveTo>
                      <a:pt x="0" y="0"/>
                    </a:moveTo>
                    <a:lnTo>
                      <a:pt x="0" y="53340"/>
                    </a:lnTo>
                  </a:path>
                </a:pathLst>
              </a:custGeom>
              <a:ln w="12726" cap="flat">
                <a:solidFill>
                  <a:srgbClr val="000000"/>
                </a:solidFill>
                <a:prstDash val="solid"/>
                <a:miter/>
              </a:ln>
            </p:spPr>
            <p:txBody>
              <a:bodyPr rtlCol="0" anchor="ctr"/>
              <a:lstStyle/>
              <a:p>
                <a:pPr>
                  <a:defRPr/>
                </a:pPr>
                <a:endParaRPr lang="en-US">
                  <a:solidFill>
                    <a:srgbClr val="141414"/>
                  </a:solidFill>
                  <a:latin typeface="Calibri" panose="020F0502020204030204"/>
                </a:endParaRPr>
              </a:p>
            </p:txBody>
          </p:sp>
        </p:grpSp>
        <p:sp>
          <p:nvSpPr>
            <p:cNvPr id="48" name="Freeform 207">
              <a:extLst>
                <a:ext uri="{FF2B5EF4-FFF2-40B4-BE49-F238E27FC236}">
                  <a16:creationId xmlns:a16="http://schemas.microsoft.com/office/drawing/2014/main" id="{7ED626D7-06AF-407B-BC5E-402B6E669DD2}"/>
                </a:ext>
              </a:extLst>
            </p:cNvPr>
            <p:cNvSpPr/>
            <p:nvPr/>
          </p:nvSpPr>
          <p:spPr>
            <a:xfrm>
              <a:off x="5909423" y="2396712"/>
              <a:ext cx="50543" cy="50355"/>
            </a:xfrm>
            <a:custGeom>
              <a:avLst/>
              <a:gdLst>
                <a:gd name="connsiteX0" fmla="*/ 50544 w 50543"/>
                <a:gd name="connsiteY0" fmla="*/ 25178 h 50355"/>
                <a:gd name="connsiteX1" fmla="*/ 37940 w 50543"/>
                <a:gd name="connsiteY1" fmla="*/ 3334 h 50355"/>
                <a:gd name="connsiteX2" fmla="*/ 12731 w 50543"/>
                <a:gd name="connsiteY2" fmla="*/ 3334 h 50355"/>
                <a:gd name="connsiteX3" fmla="*/ 0 w 50543"/>
                <a:gd name="connsiteY3" fmla="*/ 25178 h 50355"/>
                <a:gd name="connsiteX4" fmla="*/ 12731 w 50543"/>
                <a:gd name="connsiteY4" fmla="*/ 47022 h 50355"/>
                <a:gd name="connsiteX5" fmla="*/ 37940 w 50543"/>
                <a:gd name="connsiteY5" fmla="*/ 47022 h 50355"/>
                <a:gd name="connsiteX6" fmla="*/ 50544 w 50543"/>
                <a:gd name="connsiteY6" fmla="*/ 25178 h 50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43" h="50355">
                  <a:moveTo>
                    <a:pt x="50544" y="25178"/>
                  </a:moveTo>
                  <a:cubicBezTo>
                    <a:pt x="50544" y="16161"/>
                    <a:pt x="45706" y="7906"/>
                    <a:pt x="37940" y="3334"/>
                  </a:cubicBezTo>
                  <a:cubicBezTo>
                    <a:pt x="30046" y="-1111"/>
                    <a:pt x="20370" y="-1111"/>
                    <a:pt x="12731" y="3334"/>
                  </a:cubicBezTo>
                  <a:cubicBezTo>
                    <a:pt x="4838" y="7779"/>
                    <a:pt x="0" y="16161"/>
                    <a:pt x="0" y="25178"/>
                  </a:cubicBezTo>
                  <a:cubicBezTo>
                    <a:pt x="0" y="34195"/>
                    <a:pt x="4838" y="42450"/>
                    <a:pt x="12731" y="47022"/>
                  </a:cubicBezTo>
                  <a:cubicBezTo>
                    <a:pt x="20497" y="51467"/>
                    <a:pt x="30173" y="51467"/>
                    <a:pt x="37940" y="47022"/>
                  </a:cubicBezTo>
                  <a:cubicBezTo>
                    <a:pt x="45706" y="42450"/>
                    <a:pt x="50544" y="34195"/>
                    <a:pt x="50544" y="25178"/>
                  </a:cubicBezTo>
                  <a:close/>
                </a:path>
              </a:pathLst>
            </a:custGeom>
            <a:solidFill>
              <a:srgbClr val="000000"/>
            </a:solidFill>
            <a:ln w="12726" cap="flat">
              <a:noFill/>
              <a:prstDash val="solid"/>
              <a:miter/>
            </a:ln>
          </p:spPr>
          <p:txBody>
            <a:bodyPr rtlCol="0" anchor="ctr"/>
            <a:lstStyle/>
            <a:p>
              <a:pPr>
                <a:defRPr/>
              </a:pPr>
              <a:endParaRPr lang="en-US">
                <a:solidFill>
                  <a:srgbClr val="141414"/>
                </a:solidFill>
                <a:latin typeface="Calibri" panose="020F0502020204030204"/>
              </a:endParaRPr>
            </a:p>
          </p:txBody>
        </p:sp>
        <p:sp>
          <p:nvSpPr>
            <p:cNvPr id="49" name="Freeform 208">
              <a:extLst>
                <a:ext uri="{FF2B5EF4-FFF2-40B4-BE49-F238E27FC236}">
                  <a16:creationId xmlns:a16="http://schemas.microsoft.com/office/drawing/2014/main" id="{610156E6-8BD8-4706-AB91-9F95572D3CE2}"/>
                </a:ext>
              </a:extLst>
            </p:cNvPr>
            <p:cNvSpPr/>
            <p:nvPr/>
          </p:nvSpPr>
          <p:spPr>
            <a:xfrm>
              <a:off x="5945580" y="1892776"/>
              <a:ext cx="50543" cy="50355"/>
            </a:xfrm>
            <a:custGeom>
              <a:avLst/>
              <a:gdLst>
                <a:gd name="connsiteX0" fmla="*/ 50544 w 50543"/>
                <a:gd name="connsiteY0" fmla="*/ 25178 h 50355"/>
                <a:gd name="connsiteX1" fmla="*/ 37940 w 50543"/>
                <a:gd name="connsiteY1" fmla="*/ 3334 h 50355"/>
                <a:gd name="connsiteX2" fmla="*/ 12731 w 50543"/>
                <a:gd name="connsiteY2" fmla="*/ 3334 h 50355"/>
                <a:gd name="connsiteX3" fmla="*/ 0 w 50543"/>
                <a:gd name="connsiteY3" fmla="*/ 25178 h 50355"/>
                <a:gd name="connsiteX4" fmla="*/ 12731 w 50543"/>
                <a:gd name="connsiteY4" fmla="*/ 47022 h 50355"/>
                <a:gd name="connsiteX5" fmla="*/ 37940 w 50543"/>
                <a:gd name="connsiteY5" fmla="*/ 47022 h 50355"/>
                <a:gd name="connsiteX6" fmla="*/ 50544 w 50543"/>
                <a:gd name="connsiteY6" fmla="*/ 25178 h 50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43" h="50355">
                  <a:moveTo>
                    <a:pt x="50544" y="25178"/>
                  </a:moveTo>
                  <a:cubicBezTo>
                    <a:pt x="50544" y="16161"/>
                    <a:pt x="45706" y="7906"/>
                    <a:pt x="37940" y="3334"/>
                  </a:cubicBezTo>
                  <a:cubicBezTo>
                    <a:pt x="30046" y="-1111"/>
                    <a:pt x="20370" y="-1111"/>
                    <a:pt x="12731" y="3334"/>
                  </a:cubicBezTo>
                  <a:cubicBezTo>
                    <a:pt x="4838" y="7779"/>
                    <a:pt x="0" y="16161"/>
                    <a:pt x="0" y="25178"/>
                  </a:cubicBezTo>
                  <a:cubicBezTo>
                    <a:pt x="0" y="34195"/>
                    <a:pt x="4838" y="42450"/>
                    <a:pt x="12731" y="47022"/>
                  </a:cubicBezTo>
                  <a:cubicBezTo>
                    <a:pt x="20497" y="51467"/>
                    <a:pt x="30173" y="51467"/>
                    <a:pt x="37940" y="47022"/>
                  </a:cubicBezTo>
                  <a:cubicBezTo>
                    <a:pt x="45706" y="42450"/>
                    <a:pt x="50544" y="34068"/>
                    <a:pt x="50544" y="25178"/>
                  </a:cubicBezTo>
                  <a:close/>
                </a:path>
              </a:pathLst>
            </a:custGeom>
            <a:solidFill>
              <a:srgbClr val="000000"/>
            </a:solidFill>
            <a:ln w="12726" cap="flat">
              <a:noFill/>
              <a:prstDash val="solid"/>
              <a:miter/>
            </a:ln>
          </p:spPr>
          <p:txBody>
            <a:bodyPr rtlCol="0" anchor="ctr"/>
            <a:lstStyle/>
            <a:p>
              <a:pPr>
                <a:defRPr/>
              </a:pPr>
              <a:endParaRPr lang="en-US">
                <a:solidFill>
                  <a:srgbClr val="141414"/>
                </a:solidFill>
                <a:latin typeface="Calibri" panose="020F0502020204030204"/>
              </a:endParaRPr>
            </a:p>
          </p:txBody>
        </p:sp>
      </p:grpSp>
      <p:sp>
        <p:nvSpPr>
          <p:cNvPr id="155" name="CasellaDiTesto 4">
            <a:extLst>
              <a:ext uri="{FF2B5EF4-FFF2-40B4-BE49-F238E27FC236}">
                <a16:creationId xmlns:a16="http://schemas.microsoft.com/office/drawing/2014/main" id="{EB5A46A2-7B16-3B4F-BD4D-06BCB42B7C91}"/>
              </a:ext>
            </a:extLst>
          </p:cNvPr>
          <p:cNvSpPr txBox="1">
            <a:spLocks noChangeArrowheads="1"/>
          </p:cNvSpPr>
          <p:nvPr/>
        </p:nvSpPr>
        <p:spPr bwMode="auto">
          <a:xfrm>
            <a:off x="5963046" y="6481050"/>
            <a:ext cx="6215295"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2400">
                <a:solidFill>
                  <a:schemeClr val="tx1"/>
                </a:solidFill>
                <a:latin typeface="Calibri" charset="0"/>
                <a:ea typeface="ＭＳ Ｐゴシック" charset="-128"/>
              </a:defRPr>
            </a:lvl1pPr>
            <a:lvl2pPr marL="742950" indent="-285750">
              <a:spcBef>
                <a:spcPct val="20000"/>
              </a:spcBef>
              <a:buFont typeface="Arial" charset="0"/>
              <a:buChar char="•"/>
              <a:defRPr sz="2100">
                <a:solidFill>
                  <a:schemeClr val="tx1"/>
                </a:solidFill>
                <a:latin typeface="Calibri" charset="0"/>
                <a:ea typeface="ＭＳ Ｐゴシック" charset="-128"/>
              </a:defRPr>
            </a:lvl2pPr>
            <a:lvl3pPr marL="1143000" indent="-228600">
              <a:spcBef>
                <a:spcPct val="20000"/>
              </a:spcBef>
              <a:buFont typeface="Arial" charset="0"/>
              <a:buChar char="•"/>
              <a:defRPr>
                <a:solidFill>
                  <a:schemeClr val="tx1"/>
                </a:solidFill>
                <a:latin typeface="Calibri" charset="0"/>
                <a:ea typeface="ＭＳ Ｐゴシック" charset="-128"/>
              </a:defRPr>
            </a:lvl3pPr>
            <a:lvl4pPr marL="1600200" indent="-228600">
              <a:spcBef>
                <a:spcPct val="20000"/>
              </a:spcBef>
              <a:buFont typeface="Arial" charset="0"/>
              <a:buChar char="•"/>
              <a:defRPr>
                <a:solidFill>
                  <a:schemeClr val="tx1"/>
                </a:solidFill>
                <a:latin typeface="Calibri" charset="0"/>
                <a:ea typeface="ＭＳ Ｐゴシック" charset="-128"/>
              </a:defRPr>
            </a:lvl4pPr>
            <a:lvl5pPr marL="2057400" indent="-228600">
              <a:spcBef>
                <a:spcPct val="20000"/>
              </a:spcBef>
              <a:buFont typeface="Arial" charset="0"/>
              <a:buChar char="•"/>
              <a:defRPr>
                <a:solidFill>
                  <a:schemeClr val="tx1"/>
                </a:solidFill>
                <a:latin typeface="Calibri" charset="0"/>
                <a:ea typeface="ＭＳ Ｐゴシック" charset="-128"/>
              </a:defRPr>
            </a:lvl5pPr>
            <a:lvl6pPr marL="25146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6pPr>
            <a:lvl7pPr marL="29718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7pPr>
            <a:lvl8pPr marL="34290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8pPr>
            <a:lvl9pPr marL="3886200" indent="-228600" eaLnBrk="0" fontAlgn="base" hangingPunct="0">
              <a:spcBef>
                <a:spcPct val="20000"/>
              </a:spcBef>
              <a:spcAft>
                <a:spcPct val="0"/>
              </a:spcAft>
              <a:buFont typeface="Arial" charset="0"/>
              <a:buChar char="•"/>
              <a:defRPr>
                <a:solidFill>
                  <a:schemeClr val="tx1"/>
                </a:solidFill>
                <a:latin typeface="Calibri" charset="0"/>
                <a:ea typeface="ＭＳ Ｐゴシック" charset="-128"/>
              </a:defRPr>
            </a:lvl9pPr>
          </a:lstStyle>
          <a:p>
            <a:pPr algn="r">
              <a:spcBef>
                <a:spcPct val="0"/>
              </a:spcBef>
              <a:buNone/>
              <a:defRPr/>
            </a:pPr>
            <a:r>
              <a:rPr lang="cs-CZ" altLang="x-none" sz="1333" dirty="0">
                <a:solidFill>
                  <a:srgbClr val="141414"/>
                </a:solidFill>
              </a:rPr>
              <a:t>Paz-Ares et al. ESMO 2021</a:t>
            </a:r>
            <a:endParaRPr lang="it-IT" altLang="x-none" sz="1333" dirty="0">
              <a:solidFill>
                <a:srgbClr val="141414"/>
              </a:solidFill>
            </a:endParaRPr>
          </a:p>
        </p:txBody>
      </p:sp>
      <p:sp>
        <p:nvSpPr>
          <p:cNvPr id="156" name="TextBox 155">
            <a:extLst>
              <a:ext uri="{FF2B5EF4-FFF2-40B4-BE49-F238E27FC236}">
                <a16:creationId xmlns:a16="http://schemas.microsoft.com/office/drawing/2014/main" id="{963CA3B8-35AA-DB41-99B0-8B9EFF5C32FA}"/>
              </a:ext>
            </a:extLst>
          </p:cNvPr>
          <p:cNvSpPr txBox="1"/>
          <p:nvPr/>
        </p:nvSpPr>
        <p:spPr>
          <a:xfrm>
            <a:off x="36513" y="6496181"/>
            <a:ext cx="6096000" cy="323165"/>
          </a:xfrm>
          <a:prstGeom prst="rect">
            <a:avLst/>
          </a:prstGeom>
          <a:noFill/>
        </p:spPr>
        <p:txBody>
          <a:bodyPr wrap="square">
            <a:spAutoFit/>
          </a:bodyPr>
          <a:lstStyle/>
          <a:p>
            <a:r>
              <a:rPr lang="en-US" sz="1500" b="0" i="0" dirty="0">
                <a:effectLst/>
                <a:latin typeface="Arial" panose="020B0604020202020204" pitchFamily="34" charset="0"/>
                <a:cs typeface="Arial" panose="020B0604020202020204" pitchFamily="34" charset="0"/>
              </a:rPr>
              <a:t>Courtesy of Luis Paz-Ares, MD, PhD</a:t>
            </a:r>
            <a:endParaRPr lang="en-US"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645445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Medscape CME Template">
  <a:themeElements>
    <a:clrScheme name="Medscape Color Palette">
      <a:dk1>
        <a:srgbClr val="141414"/>
      </a:dk1>
      <a:lt1>
        <a:srgbClr val="FFFFFF"/>
      </a:lt1>
      <a:dk2>
        <a:srgbClr val="141414"/>
      </a:dk2>
      <a:lt2>
        <a:srgbClr val="EBEBEB"/>
      </a:lt2>
      <a:accent1>
        <a:srgbClr val="662225"/>
      </a:accent1>
      <a:accent2>
        <a:srgbClr val="345B0E"/>
      </a:accent2>
      <a:accent3>
        <a:srgbClr val="003854"/>
      </a:accent3>
      <a:accent4>
        <a:srgbClr val="006FA7"/>
      </a:accent4>
      <a:accent5>
        <a:srgbClr val="8E1400"/>
      </a:accent5>
      <a:accent6>
        <a:srgbClr val="3894A2"/>
      </a:accent6>
      <a:hlink>
        <a:srgbClr val="003854"/>
      </a:hlink>
      <a:folHlink>
        <a:srgbClr val="0A6FA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lideTemplate_Medscape_Widescreen (16_9).pptx" id="{6336CDC7-008C-4E32-AEBE-3962CC6AD86A}" vid="{2771FE66-BC91-4660-AB7E-759EEC17C75F}"/>
    </a:ext>
  </a:extLst>
</a:theme>
</file>

<file path=ppt/theme/theme10.xml><?xml version="1.0" encoding="utf-8"?>
<a:theme xmlns:a="http://schemas.openxmlformats.org/drawingml/2006/main" name="Office Theme">
  <a:themeElements>
    <a:clrScheme name="Custom 37">
      <a:dk1>
        <a:srgbClr val="000000"/>
      </a:dk1>
      <a:lt1>
        <a:srgbClr val="FFFFFF"/>
      </a:lt1>
      <a:dk2>
        <a:srgbClr val="800B4F"/>
      </a:dk2>
      <a:lt2>
        <a:srgbClr val="E7E6E6"/>
      </a:lt2>
      <a:accent1>
        <a:srgbClr val="CE0F6F"/>
      </a:accent1>
      <a:accent2>
        <a:srgbClr val="6CD2DE"/>
      </a:accent2>
      <a:accent3>
        <a:srgbClr val="EEA927"/>
      </a:accent3>
      <a:accent4>
        <a:srgbClr val="033964"/>
      </a:accent4>
      <a:accent5>
        <a:srgbClr val="3A1252"/>
      </a:accent5>
      <a:accent6>
        <a:srgbClr val="800B4F"/>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5">
            <a:shade val="50000"/>
          </a:schemeClr>
        </a:lnRef>
        <a:fillRef idx="1">
          <a:schemeClr val="accent5"/>
        </a:fillRef>
        <a:effectRef idx="0">
          <a:schemeClr val="accent5"/>
        </a:effectRef>
        <a:fontRef idx="minor">
          <a:schemeClr val="lt1"/>
        </a:fontRef>
      </a:style>
    </a:spDef>
  </a:objectDefaults>
  <a:extraClrSchemeLst/>
</a:theme>
</file>

<file path=ppt/theme/theme11.xml><?xml version="1.0" encoding="utf-8"?>
<a:theme xmlns:a="http://schemas.openxmlformats.org/drawingml/2006/main" name="1_Tema de Offic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Thème Offic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Annual Meeting 18">
      <a:dk1>
        <a:srgbClr val="113468"/>
      </a:dk1>
      <a:lt1>
        <a:sysClr val="window" lastClr="FFFFFF"/>
      </a:lt1>
      <a:dk2>
        <a:srgbClr val="0076A9"/>
      </a:dk2>
      <a:lt2>
        <a:srgbClr val="E7E6E6"/>
      </a:lt2>
      <a:accent1>
        <a:srgbClr val="008764"/>
      </a:accent1>
      <a:accent2>
        <a:srgbClr val="0076A9"/>
      </a:accent2>
      <a:accent3>
        <a:srgbClr val="00457C"/>
      </a:accent3>
      <a:accent4>
        <a:srgbClr val="39B0FF"/>
      </a:accent4>
      <a:accent5>
        <a:srgbClr val="096F76"/>
      </a:accent5>
      <a:accent6>
        <a:srgbClr val="F2CE47"/>
      </a:accent6>
      <a:hlink>
        <a:srgbClr val="F2CE47"/>
      </a:hlink>
      <a:folHlink>
        <a:srgbClr val="39B0F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ECCO 2011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Custom Design">
  <a:themeElements>
    <a:clrScheme name="Custom 49">
      <a:dk1>
        <a:srgbClr val="000000"/>
      </a:dk1>
      <a:lt1>
        <a:srgbClr val="FFFFFF"/>
      </a:lt1>
      <a:dk2>
        <a:srgbClr val="C41F3E"/>
      </a:dk2>
      <a:lt2>
        <a:srgbClr val="EF8B22"/>
      </a:lt2>
      <a:accent1>
        <a:srgbClr val="95C93D"/>
      </a:accent1>
      <a:accent2>
        <a:srgbClr val="7C8DB2"/>
      </a:accent2>
      <a:accent3>
        <a:srgbClr val="1F3D7B"/>
      </a:accent3>
      <a:accent4>
        <a:srgbClr val="A5A5A5"/>
      </a:accent4>
      <a:accent5>
        <a:srgbClr val="5047C5"/>
      </a:accent5>
      <a:accent6>
        <a:srgbClr val="92A000"/>
      </a:accent6>
      <a:hlink>
        <a:srgbClr val="C41F3E"/>
      </a:hlink>
      <a:folHlink>
        <a:srgbClr val="C41F3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4"/>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5.xml><?xml version="1.0" encoding="utf-8"?>
<a:theme xmlns:a="http://schemas.openxmlformats.org/drawingml/2006/main" name="2_Custom Design">
  <a:themeElements>
    <a:clrScheme name="Custom 49">
      <a:dk1>
        <a:srgbClr val="000000"/>
      </a:dk1>
      <a:lt1>
        <a:srgbClr val="FFFFFF"/>
      </a:lt1>
      <a:dk2>
        <a:srgbClr val="C41F3E"/>
      </a:dk2>
      <a:lt2>
        <a:srgbClr val="EF8B22"/>
      </a:lt2>
      <a:accent1>
        <a:srgbClr val="95C93D"/>
      </a:accent1>
      <a:accent2>
        <a:srgbClr val="7C8DB2"/>
      </a:accent2>
      <a:accent3>
        <a:srgbClr val="1F3D7B"/>
      </a:accent3>
      <a:accent4>
        <a:srgbClr val="A5A5A5"/>
      </a:accent4>
      <a:accent5>
        <a:srgbClr val="5047C5"/>
      </a:accent5>
      <a:accent6>
        <a:srgbClr val="92A000"/>
      </a:accent6>
      <a:hlink>
        <a:srgbClr val="C41F3E"/>
      </a:hlink>
      <a:folHlink>
        <a:srgbClr val="C41F3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4"/>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6.xml><?xml version="1.0" encoding="utf-8"?>
<a:theme xmlns:a="http://schemas.openxmlformats.org/drawingml/2006/main" name="AstraZeneca Standard Template">
  <a:themeElements>
    <a:clrScheme name="AstraZeneca 2020">
      <a:dk1>
        <a:srgbClr val="3F4444"/>
      </a:dk1>
      <a:lt1>
        <a:srgbClr val="FFFFFF"/>
      </a:lt1>
      <a:dk2>
        <a:srgbClr val="003865"/>
      </a:dk2>
      <a:lt2>
        <a:srgbClr val="9DB0AC"/>
      </a:lt2>
      <a:accent1>
        <a:srgbClr val="830051"/>
      </a:accent1>
      <a:accent2>
        <a:srgbClr val="F0AB00"/>
      </a:accent2>
      <a:accent3>
        <a:srgbClr val="D0006F"/>
      </a:accent3>
      <a:accent4>
        <a:srgbClr val="3C1053"/>
      </a:accent4>
      <a:accent5>
        <a:srgbClr val="C4D600"/>
      </a:accent5>
      <a:accent6>
        <a:srgbClr val="68D2DF"/>
      </a:accent6>
      <a:hlink>
        <a:srgbClr val="68D2DF"/>
      </a:hlink>
      <a:folHlink>
        <a:srgbClr val="D0006F"/>
      </a:folHlink>
    </a:clrScheme>
    <a:fontScheme name="Astra Zeneca">
      <a:majorFont>
        <a:latin typeface="Calisto MT"/>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normAutofit/>
      </a:bodyPr>
      <a:lstStyle>
        <a:defPPr algn="ctr">
          <a:spcAft>
            <a:spcPts val="600"/>
          </a:spcAft>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spcAft>
            <a:spcPts val="600"/>
          </a:spcAft>
          <a:defRPr dirty="0" err="1" smtClean="0"/>
        </a:defPPr>
      </a:lstStyle>
    </a:txDef>
  </a:objectDefaults>
  <a:extraClrSchemeLst/>
  <a:custClrLst>
    <a:custClr name="White">
      <a:srgbClr val="FFFFFF"/>
    </a:custClr>
    <a:custClr name="Graphite, Lighter 60%">
      <a:srgbClr val="B2B4B4"/>
    </a:custClr>
    <a:custClr name="Platinum, Lighter 60%">
      <a:srgbClr val="D8DFDE"/>
    </a:custClr>
    <a:custClr name="Navy, Lighter 60%">
      <a:srgbClr val="99AFC1"/>
    </a:custClr>
    <a:custClr name="Mulberry, Lighter 60%">
      <a:srgbClr val="CD99B9"/>
    </a:custClr>
    <a:custClr name="Gold, Lighter 60%">
      <a:srgbClr val="F9DD99"/>
    </a:custClr>
    <a:custClr name="Magenta, Lighter 60%">
      <a:srgbClr val="EC99C5"/>
    </a:custClr>
    <a:custClr name="Purple, Lighter 60%">
      <a:srgbClr val="B19FBA"/>
    </a:custClr>
    <a:custClr name="Lime Green, Lighter 60%">
      <a:srgbClr val="E7EF99"/>
    </a:custClr>
    <a:custClr name="Light Blue, Lighter 60%">
      <a:srgbClr val="C3EDF2"/>
    </a:custClr>
    <a:custClr name="White">
      <a:srgbClr val="FFFFFF"/>
    </a:custClr>
    <a:custClr name="Graphite, Lighter 40%">
      <a:srgbClr val="8C8F8F"/>
    </a:custClr>
    <a:custClr name="Platinum, Lighter 40%">
      <a:srgbClr val="C4D0CD"/>
    </a:custClr>
    <a:custClr name="Navy, Lighter 40%">
      <a:srgbClr val="6688A3"/>
    </a:custClr>
    <a:custClr name="Mulberry, Lighter 40%">
      <a:srgbClr val="B56697"/>
    </a:custClr>
    <a:custClr name="Gold, Lighter 40%">
      <a:srgbClr val="F6CD66"/>
    </a:custClr>
    <a:custClr name="Magenta, Lighter 40%">
      <a:srgbClr val="E366A9"/>
    </a:custClr>
    <a:custClr name="Purple, Lighter 40%">
      <a:srgbClr val="8A7098"/>
    </a:custClr>
    <a:custClr name="Lime Green, Lighter 40%">
      <a:srgbClr val="DCE666"/>
    </a:custClr>
    <a:custClr name="Light Blue, Lighter 40%">
      <a:srgbClr val="A4E4EC"/>
    </a:custClr>
    <a:custClr name="White">
      <a:srgbClr val="FFFFFF"/>
    </a:custClr>
    <a:custClr name="Graphite, Darker 40%">
      <a:srgbClr val="262929"/>
    </a:custClr>
    <a:custClr name="Platinum, Darker 40%">
      <a:srgbClr val="5E6A67"/>
    </a:custClr>
    <a:custClr name="Navy, Darker 40%">
      <a:srgbClr val="00223D"/>
    </a:custClr>
    <a:custClr name="Mulberry, Darker 40%">
      <a:srgbClr val="4F0031"/>
    </a:custClr>
    <a:custClr name="Gold, Darker 40%">
      <a:srgbClr val="906700"/>
    </a:custClr>
    <a:custClr name="Magenta, Darker 40%">
      <a:srgbClr val="7D0043"/>
    </a:custClr>
    <a:custClr name="Purple, Darker 40%">
      <a:srgbClr val="240A32"/>
    </a:custClr>
    <a:custClr name="Lime Green, Darker 40%">
      <a:srgbClr val="768000"/>
    </a:custClr>
    <a:custClr name="Light Blue, Darker 40%">
      <a:srgbClr val="3E7E86"/>
    </a:custClr>
    <a:custClr name="White">
      <a:srgbClr val="FFFFFF"/>
    </a:custClr>
    <a:custClr name="Graphite, Darker 60%">
      <a:srgbClr val="191B1B"/>
    </a:custClr>
    <a:custClr name="Platinum, Darker 60%">
      <a:srgbClr val="3F4645"/>
    </a:custClr>
    <a:custClr name="Navy, Darker 60%">
      <a:srgbClr val="001628"/>
    </a:custClr>
    <a:custClr name="Mulberry, Darker 60%">
      <a:srgbClr val="340020"/>
    </a:custClr>
    <a:custClr name="Gold, Darker 60%">
      <a:srgbClr val="604400"/>
    </a:custClr>
    <a:custClr name="Magenta, Darker 60%">
      <a:srgbClr val="53002C"/>
    </a:custClr>
    <a:custClr name="Purple, Darker 60%">
      <a:srgbClr val="180621"/>
    </a:custClr>
    <a:custClr name="Lime Green, Darker 60%">
      <a:srgbClr val="4E5600"/>
    </a:custClr>
    <a:custClr name="Light Blue, Darker 60%">
      <a:srgbClr val="2A5459"/>
    </a:custClr>
  </a:custClrLst>
  <a:extLst>
    <a:ext uri="{05A4C25C-085E-4340-85A3-A5531E510DB2}">
      <thm15:themeFamily xmlns:thm15="http://schemas.microsoft.com/office/thememl/2012/main" name="ASTR 3935 - Template &amp; Model Slides 23.pptx" id="{22B86E55-C032-42C3-8061-2F31D54720C6}" vid="{6516CE45-8DC2-4217-AF12-CBB12D17AA9D}"/>
    </a:ext>
  </a:extLst>
</a:theme>
</file>

<file path=ppt/theme/theme7.xml><?xml version="1.0" encoding="utf-8"?>
<a:theme xmlns:a="http://schemas.openxmlformats.org/drawingml/2006/main" name="2_ECCO 2011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emplate LUCE" id="{9F0E343D-603A-254D-A092-A1B4248A514E}" vid="{85E79E1A-EF61-134B-AE76-A989B956F236}"/>
    </a:ext>
  </a:extLst>
</a:theme>
</file>

<file path=ppt/theme/theme9.xml><?xml version="1.0" encoding="utf-8"?>
<a:theme xmlns:a="http://schemas.openxmlformats.org/drawingml/2006/main" name="1_Medscape CME Template">
  <a:themeElements>
    <a:clrScheme name="Medscape Color Palette">
      <a:dk1>
        <a:srgbClr val="141414"/>
      </a:dk1>
      <a:lt1>
        <a:srgbClr val="FFFFFF"/>
      </a:lt1>
      <a:dk2>
        <a:srgbClr val="141414"/>
      </a:dk2>
      <a:lt2>
        <a:srgbClr val="EBEBEB"/>
      </a:lt2>
      <a:accent1>
        <a:srgbClr val="662225"/>
      </a:accent1>
      <a:accent2>
        <a:srgbClr val="345B0E"/>
      </a:accent2>
      <a:accent3>
        <a:srgbClr val="003854"/>
      </a:accent3>
      <a:accent4>
        <a:srgbClr val="006FA7"/>
      </a:accent4>
      <a:accent5>
        <a:srgbClr val="8E1400"/>
      </a:accent5>
      <a:accent6>
        <a:srgbClr val="3894A2"/>
      </a:accent6>
      <a:hlink>
        <a:srgbClr val="003854"/>
      </a:hlink>
      <a:folHlink>
        <a:srgbClr val="0A6FA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lideTemplate_Medscape_Widescreen (16_9).pptx" id="{6336CDC7-008C-4E32-AEBE-3962CC6AD86A}" vid="{2771FE66-BC91-4660-AB7E-759EEC17C75F}"/>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BrandIn lastLayout="1"/>
</file>

<file path=customXml/item2.xml><?xml version="1.0" encoding="utf-8"?>
<ct:contentTypeSchema xmlns:ct="http://schemas.microsoft.com/office/2006/metadata/contentType" xmlns:ma="http://schemas.microsoft.com/office/2006/metadata/properties/metaAttributes" ct:_="" ma:_="" ma:contentTypeName="Document" ma:contentTypeID="0x01010018862A45804C7345BFDE61DA2C172BE7" ma:contentTypeVersion="17" ma:contentTypeDescription="Create a new document." ma:contentTypeScope="" ma:versionID="0836c851ab56100df1895fa2a218104e">
  <xsd:schema xmlns:xsd="http://www.w3.org/2001/XMLSchema" xmlns:xs="http://www.w3.org/2001/XMLSchema" xmlns:p="http://schemas.microsoft.com/office/2006/metadata/properties" xmlns:ns1="96f1686b-f877-4eb8-89ab-3a67a5dc2612" xmlns:ns3="b4104d5b-b872-4636-a728-507be7308f43" targetNamespace="http://schemas.microsoft.com/office/2006/metadata/properties" ma:root="true" ma:fieldsID="fd973d22d93f3f1ceb87c2fa5e19ecd8" ns1:_="" ns3:_="">
    <xsd:import namespace="96f1686b-f877-4eb8-89ab-3a67a5dc2612"/>
    <xsd:import namespace="b4104d5b-b872-4636-a728-507be7308f43"/>
    <xsd:element name="properties">
      <xsd:complexType>
        <xsd:sequence>
          <xsd:element name="documentManagement">
            <xsd:complexType>
              <xsd:all>
                <xsd:element ref="ns1:QID" minOccurs="0"/>
                <xsd:element ref="ns1:Status" minOccurs="0"/>
                <xsd:element ref="ns1:MediaServiceMetadata" minOccurs="0"/>
                <xsd:element ref="ns1:MediaServiceFastMetadata" minOccurs="0"/>
                <xsd:element ref="ns1:MediaServiceAutoTags" minOccurs="0"/>
                <xsd:element ref="ns1:MediaServiceOCR" minOccurs="0"/>
                <xsd:element ref="ns1:MediaServiceDateTaken" minOccurs="0"/>
                <xsd:element ref="ns1:MediaServiceLocation" minOccurs="0"/>
                <xsd:element ref="ns3:SharedWithUsers" minOccurs="0"/>
                <xsd:element ref="ns3:SharedWithDetails" minOccurs="0"/>
                <xsd:element ref="ns1:MediaServiceEventHashCode" minOccurs="0"/>
                <xsd:element ref="ns1:MediaServiceGenerationTime" minOccurs="0"/>
                <xsd:element ref="ns3:TaxKeywordTaxHTField" minOccurs="0"/>
                <xsd:element ref="ns3:TaxCatchAll" minOccurs="0"/>
                <xsd:element ref="ns1:MediaServiceAutoKeyPoints" minOccurs="0"/>
                <xsd:element ref="ns1: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f1686b-f877-4eb8-89ab-3a67a5dc2612" elementFormDefault="qualified">
    <xsd:import namespace="http://schemas.microsoft.com/office/2006/documentManagement/types"/>
    <xsd:import namespace="http://schemas.microsoft.com/office/infopath/2007/PartnerControls"/>
    <xsd:element name="QID" ma:index="0" nillable="true" ma:displayName="QID" ma:indexed="true" ma:internalName="QID">
      <xsd:simpleType>
        <xsd:restriction base="dms:Number"/>
      </xsd:simpleType>
    </xsd:element>
    <xsd:element name="Status" ma:index="3" nillable="true" ma:displayName="Status" ma:format="Dropdown" ma:internalName="Status">
      <xsd:simpleType>
        <xsd:restriction base="dms:Choice">
          <xsd:enumeration value="Not started"/>
          <xsd:enumeration value="Web Build"/>
          <xsd:enumeration value="In Progress"/>
          <xsd:enumeration value="Launched"/>
          <xsd:enumeration value="Complete"/>
          <xsd:enumeration value="Delayed"/>
        </xsd:restriction>
      </xsd:simpleType>
    </xsd:element>
    <xsd:element name="MediaServiceMetadata" ma:index="6" nillable="true" ma:displayName="MediaServiceMetadata" ma:hidden="true" ma:internalName="MediaServiceMetadata" ma:readOnly="true">
      <xsd:simpleType>
        <xsd:restriction base="dms:Note"/>
      </xsd:simpleType>
    </xsd:element>
    <xsd:element name="MediaServiceFastMetadata" ma:index="7" nillable="true" ma:displayName="MediaServiceFastMetadata" ma:hidden="true" ma:internalName="MediaServiceFastMetadata" ma:readOnly="true">
      <xsd:simpleType>
        <xsd:restriction base="dms:Note"/>
      </xsd:simpleType>
    </xsd:element>
    <xsd:element name="MediaServiceAutoTags" ma:index="8" nillable="true" ma:displayName="MediaServiceAutoTags" ma:internalName="MediaServiceAutoTags" ma:readOnly="true">
      <xsd:simpleType>
        <xsd:restriction base="dms:Text"/>
      </xsd:simpleType>
    </xsd:element>
    <xsd:element name="MediaServiceOCR" ma:index="9" nillable="true" ma:displayName="MediaServiceOCR" ma:internalName="MediaServiceOCR" ma:readOnly="true">
      <xsd:simpleType>
        <xsd:restriction base="dms:Note">
          <xsd:maxLength value="255"/>
        </xsd:restriction>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104d5b-b872-4636-a728-507be7308f4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KeywordTaxHTField" ma:index="21" nillable="true" ma:taxonomy="true" ma:internalName="TaxKeywordTaxHTField" ma:taxonomyFieldName="TaxKeyword" ma:displayName="Enterprise Keywords" ma:fieldId="{23f27201-bee3-471e-b2e7-b64fd8b7ca38}" ma:taxonomyMulti="true" ma:sspId="00000000-0000-0000-0000-000000000000" ma:termSetId="00000000-0000-0000-0000-000000000000" ma:anchorId="00000000-0000-0000-0000-000000000000" ma:open="true" ma:isKeyword="true">
      <xsd:complexType>
        <xsd:sequence>
          <xsd:element ref="pc:Terms" minOccurs="0" maxOccurs="1"/>
        </xsd:sequence>
      </xsd:complexType>
    </xsd:element>
    <xsd:element name="TaxCatchAll" ma:index="22" nillable="true" ma:displayName="Taxonomy Catch All Column" ma:hidden="true" ma:list="{d75259b8-d078-43ce-9531-d35c0553c861}" ma:internalName="TaxCatchAll" ma:showField="CatchAllData" ma:web="b4104d5b-b872-4636-a728-507be7308f4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6" ma:displayName="Content Type"/>
        <xsd:element ref="dc:title" minOccurs="0" maxOccurs="1" ma:index="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Status xmlns="96f1686b-f877-4eb8-89ab-3a67a5dc2612" xsi:nil="true"/>
    <TaxCatchAll xmlns="b4104d5b-b872-4636-a728-507be7308f43" xsi:nil="true"/>
    <QID xmlns="96f1686b-f877-4eb8-89ab-3a67a5dc2612" xsi:nil="true"/>
    <TaxKeywordTaxHTField xmlns="b4104d5b-b872-4636-a728-507be7308f43">
      <Terms xmlns="http://schemas.microsoft.com/office/infopath/2007/PartnerControls"/>
    </TaxKeywordTaxHTField>
  </documentManagement>
</p:properties>
</file>

<file path=customXml/itemProps1.xml><?xml version="1.0" encoding="utf-8"?>
<ds:datastoreItem xmlns:ds="http://schemas.openxmlformats.org/officeDocument/2006/customXml" ds:itemID="{A9377F0E-6DE4-47A6-94F7-B5269FE2FCE0}">
  <ds:schemaRefs/>
</ds:datastoreItem>
</file>

<file path=customXml/itemProps2.xml><?xml version="1.0" encoding="utf-8"?>
<ds:datastoreItem xmlns:ds="http://schemas.openxmlformats.org/officeDocument/2006/customXml" ds:itemID="{0919F99A-6E33-425A-8ADD-618A47C0032C}"/>
</file>

<file path=customXml/itemProps3.xml><?xml version="1.0" encoding="utf-8"?>
<ds:datastoreItem xmlns:ds="http://schemas.openxmlformats.org/officeDocument/2006/customXml" ds:itemID="{4431D48E-3CB3-4BC8-BBA4-7694702EA1CF}"/>
</file>

<file path=customXml/itemProps4.xml><?xml version="1.0" encoding="utf-8"?>
<ds:datastoreItem xmlns:ds="http://schemas.openxmlformats.org/officeDocument/2006/customXml" ds:itemID="{AF9A3100-15A4-45A1-98F9-95EE326BD360}"/>
</file>

<file path=docProps/app.xml><?xml version="1.0" encoding="utf-8"?>
<Properties xmlns="http://schemas.openxmlformats.org/officeDocument/2006/extended-properties" xmlns:vt="http://schemas.openxmlformats.org/officeDocument/2006/docPropsVTypes">
  <Template/>
  <TotalTime>8887</TotalTime>
  <Words>5079</Words>
  <Application>Microsoft Macintosh PowerPoint</Application>
  <PresentationFormat>Widescreen</PresentationFormat>
  <Paragraphs>1102</Paragraphs>
  <Slides>49</Slides>
  <Notes>21</Notes>
  <HiddenSlides>0</HiddenSlides>
  <MMClips>0</MMClips>
  <ScaleCrop>false</ScaleCrop>
  <HeadingPairs>
    <vt:vector size="6" baseType="variant">
      <vt:variant>
        <vt:lpstr>Fonts Used</vt:lpstr>
      </vt:variant>
      <vt:variant>
        <vt:i4>15</vt:i4>
      </vt:variant>
      <vt:variant>
        <vt:lpstr>Theme</vt:lpstr>
      </vt:variant>
      <vt:variant>
        <vt:i4>12</vt:i4>
      </vt:variant>
      <vt:variant>
        <vt:lpstr>Slide Titles</vt:lpstr>
      </vt:variant>
      <vt:variant>
        <vt:i4>49</vt:i4>
      </vt:variant>
    </vt:vector>
  </HeadingPairs>
  <TitlesOfParts>
    <vt:vector size="76" baseType="lpstr">
      <vt:lpstr>Arial</vt:lpstr>
      <vt:lpstr>Arial Narrow</vt:lpstr>
      <vt:lpstr>Calibri</vt:lpstr>
      <vt:lpstr>Calibri Light</vt:lpstr>
      <vt:lpstr>Calisto MT</vt:lpstr>
      <vt:lpstr>Courier New</vt:lpstr>
      <vt:lpstr>Helvetica</vt:lpstr>
      <vt:lpstr>Helvetica Neue</vt:lpstr>
      <vt:lpstr>Lexia</vt:lpstr>
      <vt:lpstr>Lexia Light</vt:lpstr>
      <vt:lpstr>Noto Sans Symbols</vt:lpstr>
      <vt:lpstr>Symbol</vt:lpstr>
      <vt:lpstr>Times</vt:lpstr>
      <vt:lpstr>Times New Roman</vt:lpstr>
      <vt:lpstr>Wingdings</vt:lpstr>
      <vt:lpstr>Medscape CME Template</vt:lpstr>
      <vt:lpstr>Custom Design</vt:lpstr>
      <vt:lpstr>ECCO 2011 template</vt:lpstr>
      <vt:lpstr>1_Custom Design</vt:lpstr>
      <vt:lpstr>2_Custom Design</vt:lpstr>
      <vt:lpstr>AstraZeneca Standard Template</vt:lpstr>
      <vt:lpstr>2_ECCO 2011 template</vt:lpstr>
      <vt:lpstr>Tema di Office</vt:lpstr>
      <vt:lpstr>1_Medscape CME Template</vt:lpstr>
      <vt:lpstr>Office Theme</vt:lpstr>
      <vt:lpstr>1_Tema de Office</vt:lpstr>
      <vt:lpstr>Thème Office</vt:lpstr>
      <vt:lpstr>PowerPoint Presentation</vt:lpstr>
      <vt:lpstr>Clinical Case 1</vt:lpstr>
      <vt:lpstr>Clinical Case</vt:lpstr>
      <vt:lpstr>Clinical Case</vt:lpstr>
      <vt:lpstr>Clinical Case</vt:lpstr>
      <vt:lpstr>CASPIAN Study Design Phase 3, global, randomized, open-label, active-controlled, multicentre study </vt:lpstr>
      <vt:lpstr>Overall Survival (Primary Endpoint) </vt:lpstr>
      <vt:lpstr>3-year Overall Survival Update: D+EP vs EP</vt:lpstr>
      <vt:lpstr>3-year Overall Survival Update: D+EP vs EP Subgroup Analysis</vt:lpstr>
      <vt:lpstr>Progression-free Survival </vt:lpstr>
      <vt:lpstr>Confirmed Objective Response </vt:lpstr>
      <vt:lpstr>Safety Summary</vt:lpstr>
      <vt:lpstr>QoL</vt:lpstr>
      <vt:lpstr>Clinical Case</vt:lpstr>
      <vt:lpstr>Clinical Case</vt:lpstr>
      <vt:lpstr>Clinical Case</vt:lpstr>
      <vt:lpstr>Updated Progression-free Survival: D+EP vs EP</vt:lpstr>
      <vt:lpstr>Clinical Case</vt:lpstr>
      <vt:lpstr>Lurbinectedin  - Preclinical Antitumor Activity</vt:lpstr>
      <vt:lpstr>BASKET Trial  -  Lurbinectedin monotherapy  Efficacy in Patients With SCLC</vt:lpstr>
      <vt:lpstr>BASKET Trial  |  OS According to CTFI in Patients With SCLC (Secondary Endpoint)</vt:lpstr>
      <vt:lpstr>BASKET Trial  |  Treatment-Related Adverse Events</vt:lpstr>
      <vt:lpstr>ATLANTIS Trial  |  Lurbinectedin + Doxorubicin  Overall Survival and Progression-free Survival</vt:lpstr>
      <vt:lpstr>Phase 1b/2 Trial  |  Lurbinectedin + Irinotecan  Efficacy in the SCLC Cohort</vt:lpstr>
      <vt:lpstr>Phase 1b/2 Trial  |  Lurbinectedin + Irinotecan  Efficacy in the SCLC Cohort</vt:lpstr>
      <vt:lpstr>PowerPoint Presentation</vt:lpstr>
      <vt:lpstr>PowerPoint Presentation</vt:lpstr>
      <vt:lpstr>PowerPoint Presentation</vt:lpstr>
      <vt:lpstr>IMforte trial design</vt:lpstr>
      <vt:lpstr>PowerPoint Presentation</vt:lpstr>
      <vt:lpstr>Slide 5</vt:lpstr>
      <vt:lpstr>Slide 6</vt:lpstr>
      <vt:lpstr>Clinical Case 2</vt:lpstr>
      <vt:lpstr>PowerPoint Presentation</vt:lpstr>
      <vt:lpstr>PowerPoint Presentation</vt:lpstr>
      <vt:lpstr>Clinical Case 2</vt:lpstr>
      <vt:lpstr>IMpower 133</vt:lpstr>
      <vt:lpstr>IMpower 133</vt:lpstr>
      <vt:lpstr>IMpower 133</vt:lpstr>
      <vt:lpstr>PowerPoint Presentation</vt:lpstr>
      <vt:lpstr>PowerPoint Presentation</vt:lpstr>
      <vt:lpstr>PowerPoint Presentation</vt:lpstr>
      <vt:lpstr>PowerPoint Presentation</vt:lpstr>
      <vt:lpstr>   ES-SCLC – Chemo plus PD-L1 blockade </vt:lpstr>
      <vt:lpstr>Summary: Chemo-Immunotherapy in SCLC</vt:lpstr>
      <vt:lpstr>CASPIAN vs IMpower133</vt:lpstr>
      <vt:lpstr>PD-L1 expression and outcome</vt:lpstr>
      <vt:lpstr>CASPIAN: Overall survival based on tTMB</vt:lpstr>
      <vt:lpstr>SCLC-I: a new subtype with therapeutical implications?</vt:lpstr>
    </vt:vector>
  </TitlesOfParts>
  <Company>WebMD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Visconti, Rosemary</dc:creator>
  <cp:lastModifiedBy>Silvana Izquierdo</cp:lastModifiedBy>
  <cp:revision>316</cp:revision>
  <dcterms:created xsi:type="dcterms:W3CDTF">2016-12-07T19:27:30Z</dcterms:created>
  <dcterms:modified xsi:type="dcterms:W3CDTF">2022-02-10T14:26:11Z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0x01010018862A45804C7345BFDE61DA2C172BE7</vt:lpwstr>
  </property>
  <property fmtid="{D5CDD505-2E9C-101B-9397-08002B2CF9AE}" pid="3" name="TaxKeyword">
    <vt:lpwstr/>
  </property>
</Properties>
</file>